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39" r:id="rId1"/>
  </p:sldMasterIdLst>
  <p:notesMasterIdLst>
    <p:notesMasterId r:id="rId17"/>
  </p:notesMasterIdLst>
  <p:handoutMasterIdLst>
    <p:handoutMasterId r:id="rId18"/>
  </p:handoutMasterIdLst>
  <p:sldIdLst>
    <p:sldId id="403" r:id="rId2"/>
    <p:sldId id="853" r:id="rId3"/>
    <p:sldId id="829" r:id="rId4"/>
    <p:sldId id="845" r:id="rId5"/>
    <p:sldId id="846" r:id="rId6"/>
    <p:sldId id="847" r:id="rId7"/>
    <p:sldId id="848" r:id="rId8"/>
    <p:sldId id="849" r:id="rId9"/>
    <p:sldId id="852" r:id="rId10"/>
    <p:sldId id="833" r:id="rId11"/>
    <p:sldId id="835" r:id="rId12"/>
    <p:sldId id="850" r:id="rId13"/>
    <p:sldId id="851" r:id="rId14"/>
    <p:sldId id="844" r:id="rId15"/>
    <p:sldId id="825" r:id="rId16"/>
  </p:sldIdLst>
  <p:sldSz cx="9144000" cy="5143500" type="screen16x9"/>
  <p:notesSz cx="6789738" cy="9929813"/>
  <p:defaultTextStyle>
    <a:defPPr>
      <a:defRPr lang="en-AU"/>
    </a:defPPr>
    <a:lvl1pPr algn="l" rtl="0" fontAlgn="base">
      <a:spcBef>
        <a:spcPct val="0"/>
      </a:spcBef>
      <a:spcAft>
        <a:spcPct val="0"/>
      </a:spcAft>
      <a:defRPr sz="2200" b="1" kern="1200">
        <a:solidFill>
          <a:srgbClr val="262626"/>
        </a:solidFill>
        <a:latin typeface="Trebuchet MS" pitchFamily="34" charset="0"/>
        <a:ea typeface="MS PGothic" pitchFamily="34" charset="-128"/>
        <a:cs typeface="+mn-cs"/>
      </a:defRPr>
    </a:lvl1pPr>
    <a:lvl2pPr marL="457200" algn="l" rtl="0" fontAlgn="base">
      <a:spcBef>
        <a:spcPct val="0"/>
      </a:spcBef>
      <a:spcAft>
        <a:spcPct val="0"/>
      </a:spcAft>
      <a:defRPr sz="2200" b="1" kern="1200">
        <a:solidFill>
          <a:srgbClr val="262626"/>
        </a:solidFill>
        <a:latin typeface="Trebuchet MS" pitchFamily="34" charset="0"/>
        <a:ea typeface="MS PGothic" pitchFamily="34" charset="-128"/>
        <a:cs typeface="+mn-cs"/>
      </a:defRPr>
    </a:lvl2pPr>
    <a:lvl3pPr marL="914400" algn="l" rtl="0" fontAlgn="base">
      <a:spcBef>
        <a:spcPct val="0"/>
      </a:spcBef>
      <a:spcAft>
        <a:spcPct val="0"/>
      </a:spcAft>
      <a:defRPr sz="2200" b="1" kern="1200">
        <a:solidFill>
          <a:srgbClr val="262626"/>
        </a:solidFill>
        <a:latin typeface="Trebuchet MS" pitchFamily="34" charset="0"/>
        <a:ea typeface="MS PGothic" pitchFamily="34" charset="-128"/>
        <a:cs typeface="+mn-cs"/>
      </a:defRPr>
    </a:lvl3pPr>
    <a:lvl4pPr marL="1371600" algn="l" rtl="0" fontAlgn="base">
      <a:spcBef>
        <a:spcPct val="0"/>
      </a:spcBef>
      <a:spcAft>
        <a:spcPct val="0"/>
      </a:spcAft>
      <a:defRPr sz="2200" b="1" kern="1200">
        <a:solidFill>
          <a:srgbClr val="262626"/>
        </a:solidFill>
        <a:latin typeface="Trebuchet MS" pitchFamily="34" charset="0"/>
        <a:ea typeface="MS PGothic" pitchFamily="34" charset="-128"/>
        <a:cs typeface="+mn-cs"/>
      </a:defRPr>
    </a:lvl4pPr>
    <a:lvl5pPr marL="1828800" algn="l" rtl="0" fontAlgn="base">
      <a:spcBef>
        <a:spcPct val="0"/>
      </a:spcBef>
      <a:spcAft>
        <a:spcPct val="0"/>
      </a:spcAft>
      <a:defRPr sz="2200" b="1" kern="1200">
        <a:solidFill>
          <a:srgbClr val="262626"/>
        </a:solidFill>
        <a:latin typeface="Trebuchet MS" pitchFamily="34" charset="0"/>
        <a:ea typeface="MS PGothic" pitchFamily="34" charset="-128"/>
        <a:cs typeface="+mn-cs"/>
      </a:defRPr>
    </a:lvl5pPr>
    <a:lvl6pPr marL="2286000" algn="l" defTabSz="914400" rtl="0" eaLnBrk="1" latinLnBrk="0" hangingPunct="1">
      <a:defRPr sz="2200" b="1" kern="1200">
        <a:solidFill>
          <a:srgbClr val="262626"/>
        </a:solidFill>
        <a:latin typeface="Trebuchet MS" pitchFamily="34" charset="0"/>
        <a:ea typeface="MS PGothic" pitchFamily="34" charset="-128"/>
        <a:cs typeface="+mn-cs"/>
      </a:defRPr>
    </a:lvl6pPr>
    <a:lvl7pPr marL="2743200" algn="l" defTabSz="914400" rtl="0" eaLnBrk="1" latinLnBrk="0" hangingPunct="1">
      <a:defRPr sz="2200" b="1" kern="1200">
        <a:solidFill>
          <a:srgbClr val="262626"/>
        </a:solidFill>
        <a:latin typeface="Trebuchet MS" pitchFamily="34" charset="0"/>
        <a:ea typeface="MS PGothic" pitchFamily="34" charset="-128"/>
        <a:cs typeface="+mn-cs"/>
      </a:defRPr>
    </a:lvl7pPr>
    <a:lvl8pPr marL="3200400" algn="l" defTabSz="914400" rtl="0" eaLnBrk="1" latinLnBrk="0" hangingPunct="1">
      <a:defRPr sz="2200" b="1" kern="1200">
        <a:solidFill>
          <a:srgbClr val="262626"/>
        </a:solidFill>
        <a:latin typeface="Trebuchet MS" pitchFamily="34" charset="0"/>
        <a:ea typeface="MS PGothic" pitchFamily="34" charset="-128"/>
        <a:cs typeface="+mn-cs"/>
      </a:defRPr>
    </a:lvl8pPr>
    <a:lvl9pPr marL="3657600" algn="l" defTabSz="914400" rtl="0" eaLnBrk="1" latinLnBrk="0" hangingPunct="1">
      <a:defRPr sz="2200" b="1" kern="1200">
        <a:solidFill>
          <a:srgbClr val="262626"/>
        </a:solidFill>
        <a:latin typeface="Trebuchet MS" pitchFamily="34" charset="0"/>
        <a:ea typeface="MS PGothic"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8">
          <p15:clr>
            <a:srgbClr val="A4A3A4"/>
          </p15:clr>
        </p15:guide>
        <p15:guide id="2" pos="213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AB962"/>
    <a:srgbClr val="68E477"/>
    <a:srgbClr val="838BC9"/>
    <a:srgbClr val="245BAF"/>
    <a:srgbClr val="D3C388"/>
    <a:srgbClr val="005DAB"/>
    <a:srgbClr val="C4C5C6"/>
    <a:srgbClr val="547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899" autoAdjust="0"/>
  </p:normalViewPr>
  <p:slideViewPr>
    <p:cSldViewPr snapToGrid="0">
      <p:cViewPr varScale="1">
        <p:scale>
          <a:sx n="84" d="100"/>
          <a:sy n="84" d="100"/>
        </p:scale>
        <p:origin x="996" y="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8" d="100"/>
          <a:sy n="68" d="100"/>
        </p:scale>
        <p:origin x="-2526" y="-90"/>
      </p:cViewPr>
      <p:guideLst>
        <p:guide orient="horz" pos="3128"/>
        <p:guide pos="2139"/>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1638" cy="496888"/>
          </a:xfrm>
          <a:prstGeom prst="rect">
            <a:avLst/>
          </a:prstGeom>
        </p:spPr>
        <p:txBody>
          <a:bodyPr vert="horz" lIns="91431" tIns="45715" rIns="91431" bIns="45715" rtlCol="0"/>
          <a:lstStyle>
            <a:lvl1pPr algn="l">
              <a:defRPr sz="1200">
                <a:latin typeface="Trebuchet MS" pitchFamily="34" charset="0"/>
                <a:ea typeface="+mn-ea"/>
                <a:cs typeface="+mn-cs"/>
              </a:defRPr>
            </a:lvl1pPr>
          </a:lstStyle>
          <a:p>
            <a:pPr>
              <a:defRPr/>
            </a:pPr>
            <a:endParaRPr lang="en-AU"/>
          </a:p>
        </p:txBody>
      </p:sp>
      <p:sp>
        <p:nvSpPr>
          <p:cNvPr id="3" name="Date Placeholder 2"/>
          <p:cNvSpPr>
            <a:spLocks noGrp="1"/>
          </p:cNvSpPr>
          <p:nvPr>
            <p:ph type="dt" sz="quarter" idx="1"/>
          </p:nvPr>
        </p:nvSpPr>
        <p:spPr>
          <a:xfrm>
            <a:off x="3846513" y="0"/>
            <a:ext cx="2941637" cy="496888"/>
          </a:xfrm>
          <a:prstGeom prst="rect">
            <a:avLst/>
          </a:prstGeom>
        </p:spPr>
        <p:txBody>
          <a:bodyPr vert="horz" wrap="square" lIns="91431" tIns="45715" rIns="91431" bIns="45715" numCol="1" anchor="t" anchorCtr="0" compatLnSpc="1">
            <a:prstTxWarp prst="textNoShape">
              <a:avLst/>
            </a:prstTxWarp>
          </a:bodyPr>
          <a:lstStyle>
            <a:lvl1pPr algn="r">
              <a:defRPr sz="1200"/>
            </a:lvl1pPr>
          </a:lstStyle>
          <a:p>
            <a:pPr>
              <a:defRPr/>
            </a:pPr>
            <a:fld id="{52C2DAEA-3AE1-4FDD-B849-13918624A066}" type="datetimeFigureOut">
              <a:rPr lang="en-US"/>
              <a:pPr>
                <a:defRPr/>
              </a:pPr>
              <a:t>3/26/2015</a:t>
            </a:fld>
            <a:endParaRPr lang="en-AU"/>
          </a:p>
        </p:txBody>
      </p:sp>
      <p:sp>
        <p:nvSpPr>
          <p:cNvPr id="4" name="Footer Placeholder 3"/>
          <p:cNvSpPr>
            <a:spLocks noGrp="1"/>
          </p:cNvSpPr>
          <p:nvPr>
            <p:ph type="ftr" sz="quarter" idx="2"/>
          </p:nvPr>
        </p:nvSpPr>
        <p:spPr>
          <a:xfrm>
            <a:off x="0" y="9431338"/>
            <a:ext cx="2941638" cy="496887"/>
          </a:xfrm>
          <a:prstGeom prst="rect">
            <a:avLst/>
          </a:prstGeom>
        </p:spPr>
        <p:txBody>
          <a:bodyPr vert="horz" lIns="91431" tIns="45715" rIns="91431" bIns="45715" rtlCol="0" anchor="b"/>
          <a:lstStyle>
            <a:lvl1pPr algn="l">
              <a:defRPr sz="1200">
                <a:latin typeface="Trebuchet MS" pitchFamily="34" charset="0"/>
                <a:ea typeface="+mn-ea"/>
                <a:cs typeface="+mn-cs"/>
              </a:defRPr>
            </a:lvl1pPr>
          </a:lstStyle>
          <a:p>
            <a:pPr>
              <a:defRPr/>
            </a:pPr>
            <a:endParaRPr lang="en-AU"/>
          </a:p>
        </p:txBody>
      </p:sp>
      <p:sp>
        <p:nvSpPr>
          <p:cNvPr id="5" name="Slide Number Placeholder 4"/>
          <p:cNvSpPr>
            <a:spLocks noGrp="1"/>
          </p:cNvSpPr>
          <p:nvPr>
            <p:ph type="sldNum" sz="quarter" idx="3"/>
          </p:nvPr>
        </p:nvSpPr>
        <p:spPr>
          <a:xfrm>
            <a:off x="3846513" y="9431338"/>
            <a:ext cx="2941637" cy="496887"/>
          </a:xfrm>
          <a:prstGeom prst="rect">
            <a:avLst/>
          </a:prstGeom>
        </p:spPr>
        <p:txBody>
          <a:bodyPr vert="horz" wrap="square" lIns="91431" tIns="45715" rIns="91431" bIns="45715" numCol="1" anchor="b" anchorCtr="0" compatLnSpc="1">
            <a:prstTxWarp prst="textNoShape">
              <a:avLst/>
            </a:prstTxWarp>
          </a:bodyPr>
          <a:lstStyle>
            <a:lvl1pPr algn="r">
              <a:defRPr sz="1200"/>
            </a:lvl1pPr>
          </a:lstStyle>
          <a:p>
            <a:pPr>
              <a:defRPr/>
            </a:pPr>
            <a:fld id="{94995C53-61A9-49BC-8CAE-A49CC726BA8F}" type="slidenum">
              <a:rPr lang="en-AU"/>
              <a:pPr>
                <a:defRPr/>
              </a:pPr>
              <a:t>‹#›</a:t>
            </a:fld>
            <a:endParaRPr lang="en-AU"/>
          </a:p>
        </p:txBody>
      </p:sp>
    </p:spTree>
    <p:extLst>
      <p:ext uri="{BB962C8B-B14F-4D97-AF65-F5344CB8AC3E}">
        <p14:creationId xmlns:p14="http://schemas.microsoft.com/office/powerpoint/2010/main" val="4119367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1638" cy="496888"/>
          </a:xfrm>
          <a:prstGeom prst="rect">
            <a:avLst/>
          </a:prstGeom>
        </p:spPr>
        <p:txBody>
          <a:bodyPr vert="horz" lIns="91431" tIns="45715" rIns="91431" bIns="45715" rtlCol="0"/>
          <a:lstStyle>
            <a:lvl1pPr algn="l">
              <a:spcBef>
                <a:spcPct val="20000"/>
              </a:spcBef>
              <a:defRPr sz="1200">
                <a:latin typeface="Trebuchet MS" pitchFamily="34" charset="0"/>
                <a:ea typeface="+mn-ea"/>
                <a:cs typeface="+mn-cs"/>
              </a:defRPr>
            </a:lvl1pPr>
          </a:lstStyle>
          <a:p>
            <a:pPr>
              <a:defRPr/>
            </a:pPr>
            <a:endParaRPr lang="en-AU"/>
          </a:p>
        </p:txBody>
      </p:sp>
      <p:sp>
        <p:nvSpPr>
          <p:cNvPr id="3" name="Date Placeholder 2"/>
          <p:cNvSpPr>
            <a:spLocks noGrp="1"/>
          </p:cNvSpPr>
          <p:nvPr>
            <p:ph type="dt" idx="1"/>
          </p:nvPr>
        </p:nvSpPr>
        <p:spPr>
          <a:xfrm>
            <a:off x="3846513" y="0"/>
            <a:ext cx="2941637" cy="496888"/>
          </a:xfrm>
          <a:prstGeom prst="rect">
            <a:avLst/>
          </a:prstGeom>
        </p:spPr>
        <p:txBody>
          <a:bodyPr vert="horz" wrap="square" lIns="91431" tIns="45715" rIns="91431" bIns="45715" numCol="1" anchor="t" anchorCtr="0" compatLnSpc="1">
            <a:prstTxWarp prst="textNoShape">
              <a:avLst/>
            </a:prstTxWarp>
          </a:bodyPr>
          <a:lstStyle>
            <a:lvl1pPr algn="r">
              <a:spcBef>
                <a:spcPct val="20000"/>
              </a:spcBef>
              <a:defRPr sz="1200"/>
            </a:lvl1pPr>
          </a:lstStyle>
          <a:p>
            <a:pPr>
              <a:defRPr/>
            </a:pPr>
            <a:fld id="{8AD936DD-B831-4E6E-BADF-BE97A8FD33F4}" type="datetimeFigureOut">
              <a:rPr lang="en-US"/>
              <a:pPr>
                <a:defRPr/>
              </a:pPr>
              <a:t>3/26/2015</a:t>
            </a:fld>
            <a:endParaRPr lang="en-AU"/>
          </a:p>
        </p:txBody>
      </p:sp>
      <p:sp>
        <p:nvSpPr>
          <p:cNvPr id="4" name="Slide Image Placeholder 3"/>
          <p:cNvSpPr>
            <a:spLocks noGrp="1" noRot="1" noChangeAspect="1"/>
          </p:cNvSpPr>
          <p:nvPr>
            <p:ph type="sldImg" idx="2"/>
          </p:nvPr>
        </p:nvSpPr>
        <p:spPr>
          <a:xfrm>
            <a:off x="85725" y="744538"/>
            <a:ext cx="6618288" cy="3724275"/>
          </a:xfrm>
          <a:prstGeom prst="rect">
            <a:avLst/>
          </a:prstGeom>
          <a:noFill/>
          <a:ln w="12700">
            <a:solidFill>
              <a:prstClr val="black"/>
            </a:solidFill>
          </a:ln>
        </p:spPr>
        <p:txBody>
          <a:bodyPr vert="horz" lIns="91431" tIns="45715" rIns="91431" bIns="45715" rtlCol="0" anchor="ctr"/>
          <a:lstStyle/>
          <a:p>
            <a:pPr lvl="0"/>
            <a:endParaRPr lang="en-AU" noProof="0" dirty="0" smtClean="0"/>
          </a:p>
        </p:txBody>
      </p:sp>
      <p:sp>
        <p:nvSpPr>
          <p:cNvPr id="5" name="Notes Placeholder 4"/>
          <p:cNvSpPr>
            <a:spLocks noGrp="1"/>
          </p:cNvSpPr>
          <p:nvPr>
            <p:ph type="body" sz="quarter" idx="3"/>
          </p:nvPr>
        </p:nvSpPr>
        <p:spPr>
          <a:xfrm>
            <a:off x="679450" y="4716463"/>
            <a:ext cx="5430838" cy="4468812"/>
          </a:xfrm>
          <a:prstGeom prst="rect">
            <a:avLst/>
          </a:prstGeom>
        </p:spPr>
        <p:txBody>
          <a:bodyPr vert="horz" lIns="91431" tIns="45715" rIns="91431" bIns="4571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smtClean="0"/>
          </a:p>
        </p:txBody>
      </p:sp>
      <p:sp>
        <p:nvSpPr>
          <p:cNvPr id="6" name="Footer Placeholder 5"/>
          <p:cNvSpPr>
            <a:spLocks noGrp="1"/>
          </p:cNvSpPr>
          <p:nvPr>
            <p:ph type="ftr" sz="quarter" idx="4"/>
          </p:nvPr>
        </p:nvSpPr>
        <p:spPr>
          <a:xfrm>
            <a:off x="0" y="9431338"/>
            <a:ext cx="2941638" cy="496887"/>
          </a:xfrm>
          <a:prstGeom prst="rect">
            <a:avLst/>
          </a:prstGeom>
        </p:spPr>
        <p:txBody>
          <a:bodyPr vert="horz" lIns="91431" tIns="45715" rIns="91431" bIns="45715" rtlCol="0" anchor="b"/>
          <a:lstStyle>
            <a:lvl1pPr algn="l">
              <a:spcBef>
                <a:spcPct val="20000"/>
              </a:spcBef>
              <a:defRPr sz="1200">
                <a:latin typeface="Trebuchet MS" pitchFamily="34" charset="0"/>
                <a:ea typeface="+mn-ea"/>
                <a:cs typeface="+mn-cs"/>
              </a:defRPr>
            </a:lvl1pPr>
          </a:lstStyle>
          <a:p>
            <a:pPr>
              <a:defRPr/>
            </a:pPr>
            <a:endParaRPr lang="en-AU"/>
          </a:p>
        </p:txBody>
      </p:sp>
      <p:sp>
        <p:nvSpPr>
          <p:cNvPr id="7" name="Slide Number Placeholder 6"/>
          <p:cNvSpPr>
            <a:spLocks noGrp="1"/>
          </p:cNvSpPr>
          <p:nvPr>
            <p:ph type="sldNum" sz="quarter" idx="5"/>
          </p:nvPr>
        </p:nvSpPr>
        <p:spPr>
          <a:xfrm>
            <a:off x="3846513" y="9431338"/>
            <a:ext cx="2941637" cy="496887"/>
          </a:xfrm>
          <a:prstGeom prst="rect">
            <a:avLst/>
          </a:prstGeom>
        </p:spPr>
        <p:txBody>
          <a:bodyPr vert="horz" wrap="square" lIns="91431" tIns="45715" rIns="91431" bIns="45715" numCol="1" anchor="b" anchorCtr="0" compatLnSpc="1">
            <a:prstTxWarp prst="textNoShape">
              <a:avLst/>
            </a:prstTxWarp>
          </a:bodyPr>
          <a:lstStyle>
            <a:lvl1pPr algn="r">
              <a:spcBef>
                <a:spcPct val="20000"/>
              </a:spcBef>
              <a:defRPr sz="1200"/>
            </a:lvl1pPr>
          </a:lstStyle>
          <a:p>
            <a:pPr>
              <a:defRPr/>
            </a:pPr>
            <a:fld id="{9F2A389C-5002-44A2-B029-9F6C70D55E03}" type="slidenum">
              <a:rPr lang="en-AU"/>
              <a:pPr>
                <a:defRPr/>
              </a:pPr>
              <a:t>‹#›</a:t>
            </a:fld>
            <a:endParaRPr lang="en-AU"/>
          </a:p>
        </p:txBody>
      </p:sp>
    </p:spTree>
    <p:extLst>
      <p:ext uri="{BB962C8B-B14F-4D97-AF65-F5344CB8AC3E}">
        <p14:creationId xmlns:p14="http://schemas.microsoft.com/office/powerpoint/2010/main" val="15991246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rgbClr val="262626"/>
                </a:solidFill>
                <a:latin typeface="Trebuchet MS" pitchFamily="34" charset="0"/>
                <a:ea typeface="MS PGothic" pitchFamily="34" charset="-128"/>
              </a:defRPr>
            </a:lvl1pPr>
            <a:lvl2pPr marL="742950" indent="-285750" eaLnBrk="0" hangingPunct="0">
              <a:defRPr sz="2200" b="1">
                <a:solidFill>
                  <a:srgbClr val="262626"/>
                </a:solidFill>
                <a:latin typeface="Trebuchet MS" pitchFamily="34" charset="0"/>
                <a:ea typeface="MS PGothic" pitchFamily="34" charset="-128"/>
              </a:defRPr>
            </a:lvl2pPr>
            <a:lvl3pPr marL="1143000" indent="-228600" eaLnBrk="0" hangingPunct="0">
              <a:defRPr sz="2200" b="1">
                <a:solidFill>
                  <a:srgbClr val="262626"/>
                </a:solidFill>
                <a:latin typeface="Trebuchet MS" pitchFamily="34" charset="0"/>
                <a:ea typeface="MS PGothic" pitchFamily="34" charset="-128"/>
              </a:defRPr>
            </a:lvl3pPr>
            <a:lvl4pPr marL="1600200" indent="-228600" eaLnBrk="0" hangingPunct="0">
              <a:defRPr sz="2200" b="1">
                <a:solidFill>
                  <a:srgbClr val="262626"/>
                </a:solidFill>
                <a:latin typeface="Trebuchet MS" pitchFamily="34" charset="0"/>
                <a:ea typeface="MS PGothic" pitchFamily="34" charset="-128"/>
              </a:defRPr>
            </a:lvl4pPr>
            <a:lvl5pPr marL="2057400" indent="-228600" eaLnBrk="0" hangingPunct="0">
              <a:defRPr sz="2200" b="1">
                <a:solidFill>
                  <a:srgbClr val="262626"/>
                </a:solidFill>
                <a:latin typeface="Trebuchet MS" pitchFamily="34" charset="0"/>
                <a:ea typeface="MS PGothic" pitchFamily="34" charset="-128"/>
              </a:defRPr>
            </a:lvl5pPr>
            <a:lvl6pPr marL="2514600" indent="-228600" eaLnBrk="0" fontAlgn="base" hangingPunct="0">
              <a:spcBef>
                <a:spcPct val="0"/>
              </a:spcBef>
              <a:spcAft>
                <a:spcPct val="0"/>
              </a:spcAft>
              <a:defRPr sz="2200" b="1">
                <a:solidFill>
                  <a:srgbClr val="262626"/>
                </a:solidFill>
                <a:latin typeface="Trebuchet MS" pitchFamily="34" charset="0"/>
                <a:ea typeface="MS PGothic" pitchFamily="34" charset="-128"/>
              </a:defRPr>
            </a:lvl6pPr>
            <a:lvl7pPr marL="2971800" indent="-228600" eaLnBrk="0" fontAlgn="base" hangingPunct="0">
              <a:spcBef>
                <a:spcPct val="0"/>
              </a:spcBef>
              <a:spcAft>
                <a:spcPct val="0"/>
              </a:spcAft>
              <a:defRPr sz="2200" b="1">
                <a:solidFill>
                  <a:srgbClr val="262626"/>
                </a:solidFill>
                <a:latin typeface="Trebuchet MS" pitchFamily="34" charset="0"/>
                <a:ea typeface="MS PGothic" pitchFamily="34" charset="-128"/>
              </a:defRPr>
            </a:lvl7pPr>
            <a:lvl8pPr marL="3429000" indent="-228600" eaLnBrk="0" fontAlgn="base" hangingPunct="0">
              <a:spcBef>
                <a:spcPct val="0"/>
              </a:spcBef>
              <a:spcAft>
                <a:spcPct val="0"/>
              </a:spcAft>
              <a:defRPr sz="2200" b="1">
                <a:solidFill>
                  <a:srgbClr val="262626"/>
                </a:solidFill>
                <a:latin typeface="Trebuchet MS" pitchFamily="34" charset="0"/>
                <a:ea typeface="MS PGothic" pitchFamily="34" charset="-128"/>
              </a:defRPr>
            </a:lvl8pPr>
            <a:lvl9pPr marL="3886200" indent="-228600" eaLnBrk="0" fontAlgn="base" hangingPunct="0">
              <a:spcBef>
                <a:spcPct val="0"/>
              </a:spcBef>
              <a:spcAft>
                <a:spcPct val="0"/>
              </a:spcAft>
              <a:defRPr sz="2200" b="1">
                <a:solidFill>
                  <a:srgbClr val="262626"/>
                </a:solidFill>
                <a:latin typeface="Trebuchet MS" pitchFamily="34" charset="0"/>
                <a:ea typeface="MS PGothic" pitchFamily="34" charset="-128"/>
              </a:defRPr>
            </a:lvl9pPr>
          </a:lstStyle>
          <a:p>
            <a:pPr eaLnBrk="1" hangingPunct="1"/>
            <a:fld id="{957C7F4C-8AEA-4895-8824-4D973C03B783}" type="slidenum">
              <a:rPr lang="en-AU" sz="1300" smtClean="0"/>
              <a:pPr eaLnBrk="1" hangingPunct="1"/>
              <a:t>1</a:t>
            </a:fld>
            <a:endParaRPr lang="en-AU" sz="1300" smtClean="0"/>
          </a:p>
        </p:txBody>
      </p:sp>
    </p:spTree>
    <p:extLst>
      <p:ext uri="{BB962C8B-B14F-4D97-AF65-F5344CB8AC3E}">
        <p14:creationId xmlns:p14="http://schemas.microsoft.com/office/powerpoint/2010/main" val="1015869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smtClean="0"/>
              <a:t>The agile approach is further supported by the range of plugins available to enhance EIP.  For example, an organisation may start by putting in place the simple metrics and KPIs important to one part of the business.  From there, the business can add the TechnologyOne Budgeting and Forecasting plugin to close the loop between review, analysis and action.  Then layer the TechnologyOne Performance Planning plugin to add long term sustainability planning.  The list goes on, as with each step the business extends its reach towards genuine Corporate Performance Management .</a:t>
            </a:r>
          </a:p>
          <a:p>
            <a:endParaRPr lang="en-AU"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b="1">
                <a:solidFill>
                  <a:srgbClr val="262626"/>
                </a:solidFill>
                <a:latin typeface="Trebuchet MS" pitchFamily="34" charset="0"/>
                <a:ea typeface="MS PGothic" pitchFamily="34" charset="-128"/>
              </a:defRPr>
            </a:lvl1pPr>
            <a:lvl2pPr marL="770216" indent="-296237" eaLnBrk="0" hangingPunct="0">
              <a:defRPr sz="2300" b="1">
                <a:solidFill>
                  <a:srgbClr val="262626"/>
                </a:solidFill>
                <a:latin typeface="Trebuchet MS" pitchFamily="34" charset="0"/>
                <a:ea typeface="MS PGothic" pitchFamily="34" charset="-128"/>
              </a:defRPr>
            </a:lvl2pPr>
            <a:lvl3pPr marL="1184948" indent="-236990" eaLnBrk="0" hangingPunct="0">
              <a:defRPr sz="2300" b="1">
                <a:solidFill>
                  <a:srgbClr val="262626"/>
                </a:solidFill>
                <a:latin typeface="Trebuchet MS" pitchFamily="34" charset="0"/>
                <a:ea typeface="MS PGothic" pitchFamily="34" charset="-128"/>
              </a:defRPr>
            </a:lvl3pPr>
            <a:lvl4pPr marL="1658927" indent="-236990" eaLnBrk="0" hangingPunct="0">
              <a:defRPr sz="2300" b="1">
                <a:solidFill>
                  <a:srgbClr val="262626"/>
                </a:solidFill>
                <a:latin typeface="Trebuchet MS" pitchFamily="34" charset="0"/>
                <a:ea typeface="MS PGothic" pitchFamily="34" charset="-128"/>
              </a:defRPr>
            </a:lvl4pPr>
            <a:lvl5pPr marL="2132907" indent="-236990" eaLnBrk="0" hangingPunct="0">
              <a:defRPr sz="2300" b="1">
                <a:solidFill>
                  <a:srgbClr val="262626"/>
                </a:solidFill>
                <a:latin typeface="Trebuchet MS" pitchFamily="34" charset="0"/>
                <a:ea typeface="MS PGothic" pitchFamily="34" charset="-128"/>
              </a:defRPr>
            </a:lvl5pPr>
            <a:lvl6pPr marL="2606886" indent="-236990" eaLnBrk="0" fontAlgn="base" hangingPunct="0">
              <a:spcBef>
                <a:spcPct val="0"/>
              </a:spcBef>
              <a:spcAft>
                <a:spcPct val="0"/>
              </a:spcAft>
              <a:defRPr sz="2300" b="1">
                <a:solidFill>
                  <a:srgbClr val="262626"/>
                </a:solidFill>
                <a:latin typeface="Trebuchet MS" pitchFamily="34" charset="0"/>
                <a:ea typeface="MS PGothic" pitchFamily="34" charset="-128"/>
              </a:defRPr>
            </a:lvl6pPr>
            <a:lvl7pPr marL="3080865" indent="-236990" eaLnBrk="0" fontAlgn="base" hangingPunct="0">
              <a:spcBef>
                <a:spcPct val="0"/>
              </a:spcBef>
              <a:spcAft>
                <a:spcPct val="0"/>
              </a:spcAft>
              <a:defRPr sz="2300" b="1">
                <a:solidFill>
                  <a:srgbClr val="262626"/>
                </a:solidFill>
                <a:latin typeface="Trebuchet MS" pitchFamily="34" charset="0"/>
                <a:ea typeface="MS PGothic" pitchFamily="34" charset="-128"/>
              </a:defRPr>
            </a:lvl7pPr>
            <a:lvl8pPr marL="3554844" indent="-236990" eaLnBrk="0" fontAlgn="base" hangingPunct="0">
              <a:spcBef>
                <a:spcPct val="0"/>
              </a:spcBef>
              <a:spcAft>
                <a:spcPct val="0"/>
              </a:spcAft>
              <a:defRPr sz="2300" b="1">
                <a:solidFill>
                  <a:srgbClr val="262626"/>
                </a:solidFill>
                <a:latin typeface="Trebuchet MS" pitchFamily="34" charset="0"/>
                <a:ea typeface="MS PGothic" pitchFamily="34" charset="-128"/>
              </a:defRPr>
            </a:lvl8pPr>
            <a:lvl9pPr marL="4028824" indent="-236990" eaLnBrk="0" fontAlgn="base" hangingPunct="0">
              <a:spcBef>
                <a:spcPct val="0"/>
              </a:spcBef>
              <a:spcAft>
                <a:spcPct val="0"/>
              </a:spcAft>
              <a:defRPr sz="2300" b="1">
                <a:solidFill>
                  <a:srgbClr val="262626"/>
                </a:solidFill>
                <a:latin typeface="Trebuchet MS" pitchFamily="34" charset="0"/>
                <a:ea typeface="MS PGothic" pitchFamily="34" charset="-128"/>
              </a:defRPr>
            </a:lvl9pPr>
          </a:lstStyle>
          <a:p>
            <a:pPr eaLnBrk="1" hangingPunct="1"/>
            <a:fld id="{E7F331BE-A05B-4F14-AA61-9F55BEE1BE30}" type="slidenum">
              <a:rPr lang="en-AU" sz="1200"/>
              <a:pPr eaLnBrk="1" hangingPunct="1"/>
              <a:t>7</a:t>
            </a:fld>
            <a:endParaRPr lang="en-AU" sz="1200"/>
          </a:p>
        </p:txBody>
      </p:sp>
    </p:spTree>
    <p:extLst>
      <p:ext uri="{BB962C8B-B14F-4D97-AF65-F5344CB8AC3E}">
        <p14:creationId xmlns:p14="http://schemas.microsoft.com/office/powerpoint/2010/main" val="2116310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b="1">
                <a:solidFill>
                  <a:srgbClr val="262626"/>
                </a:solidFill>
                <a:latin typeface="Trebuchet MS" pitchFamily="34" charset="0"/>
                <a:ea typeface="MS PGothic" pitchFamily="34" charset="-128"/>
              </a:defRPr>
            </a:lvl1pPr>
            <a:lvl2pPr marL="716575" indent="-275606" eaLnBrk="0" hangingPunct="0">
              <a:defRPr sz="2100" b="1">
                <a:solidFill>
                  <a:srgbClr val="262626"/>
                </a:solidFill>
                <a:latin typeface="Trebuchet MS" pitchFamily="34" charset="0"/>
                <a:ea typeface="MS PGothic" pitchFamily="34" charset="-128"/>
              </a:defRPr>
            </a:lvl2pPr>
            <a:lvl3pPr marL="1102424" indent="-220485" eaLnBrk="0" hangingPunct="0">
              <a:defRPr sz="2100" b="1">
                <a:solidFill>
                  <a:srgbClr val="262626"/>
                </a:solidFill>
                <a:latin typeface="Trebuchet MS" pitchFamily="34" charset="0"/>
                <a:ea typeface="MS PGothic" pitchFamily="34" charset="-128"/>
              </a:defRPr>
            </a:lvl3pPr>
            <a:lvl4pPr marL="1543393" indent="-220485" eaLnBrk="0" hangingPunct="0">
              <a:defRPr sz="2100" b="1">
                <a:solidFill>
                  <a:srgbClr val="262626"/>
                </a:solidFill>
                <a:latin typeface="Trebuchet MS" pitchFamily="34" charset="0"/>
                <a:ea typeface="MS PGothic" pitchFamily="34" charset="-128"/>
              </a:defRPr>
            </a:lvl4pPr>
            <a:lvl5pPr marL="1984362" indent="-220485" eaLnBrk="0" hangingPunct="0">
              <a:defRPr sz="2100" b="1">
                <a:solidFill>
                  <a:srgbClr val="262626"/>
                </a:solidFill>
                <a:latin typeface="Trebuchet MS" pitchFamily="34" charset="0"/>
                <a:ea typeface="MS PGothic" pitchFamily="34" charset="-128"/>
              </a:defRPr>
            </a:lvl5pPr>
            <a:lvl6pPr marL="2425332" indent="-220485" eaLnBrk="0" fontAlgn="base" hangingPunct="0">
              <a:spcBef>
                <a:spcPct val="0"/>
              </a:spcBef>
              <a:spcAft>
                <a:spcPct val="0"/>
              </a:spcAft>
              <a:defRPr sz="2100" b="1">
                <a:solidFill>
                  <a:srgbClr val="262626"/>
                </a:solidFill>
                <a:latin typeface="Trebuchet MS" pitchFamily="34" charset="0"/>
                <a:ea typeface="MS PGothic" pitchFamily="34" charset="-128"/>
              </a:defRPr>
            </a:lvl6pPr>
            <a:lvl7pPr marL="2866301" indent="-220485" eaLnBrk="0" fontAlgn="base" hangingPunct="0">
              <a:spcBef>
                <a:spcPct val="0"/>
              </a:spcBef>
              <a:spcAft>
                <a:spcPct val="0"/>
              </a:spcAft>
              <a:defRPr sz="2100" b="1">
                <a:solidFill>
                  <a:srgbClr val="262626"/>
                </a:solidFill>
                <a:latin typeface="Trebuchet MS" pitchFamily="34" charset="0"/>
                <a:ea typeface="MS PGothic" pitchFamily="34" charset="-128"/>
              </a:defRPr>
            </a:lvl7pPr>
            <a:lvl8pPr marL="3307271" indent="-220485" eaLnBrk="0" fontAlgn="base" hangingPunct="0">
              <a:spcBef>
                <a:spcPct val="0"/>
              </a:spcBef>
              <a:spcAft>
                <a:spcPct val="0"/>
              </a:spcAft>
              <a:defRPr sz="2100" b="1">
                <a:solidFill>
                  <a:srgbClr val="262626"/>
                </a:solidFill>
                <a:latin typeface="Trebuchet MS" pitchFamily="34" charset="0"/>
                <a:ea typeface="MS PGothic" pitchFamily="34" charset="-128"/>
              </a:defRPr>
            </a:lvl8pPr>
            <a:lvl9pPr marL="3748240" indent="-220485" eaLnBrk="0" fontAlgn="base" hangingPunct="0">
              <a:spcBef>
                <a:spcPct val="0"/>
              </a:spcBef>
              <a:spcAft>
                <a:spcPct val="0"/>
              </a:spcAft>
              <a:defRPr sz="2100" b="1">
                <a:solidFill>
                  <a:srgbClr val="262626"/>
                </a:solidFill>
                <a:latin typeface="Trebuchet MS" pitchFamily="34" charset="0"/>
                <a:ea typeface="MS PGothic" pitchFamily="34" charset="-128"/>
              </a:defRPr>
            </a:lvl9pPr>
          </a:lstStyle>
          <a:p>
            <a:pPr eaLnBrk="1" hangingPunct="1"/>
            <a:fld id="{CEEEF4B6-24AD-4B8E-A19B-9605256760E0}" type="slidenum">
              <a:rPr lang="en-AU" sz="1300"/>
              <a:pPr eaLnBrk="1" hangingPunct="1"/>
              <a:t>15</a:t>
            </a:fld>
            <a:endParaRPr lang="en-AU" sz="1300"/>
          </a:p>
        </p:txBody>
      </p:sp>
    </p:spTree>
    <p:extLst>
      <p:ext uri="{BB962C8B-B14F-4D97-AF65-F5344CB8AC3E}">
        <p14:creationId xmlns:p14="http://schemas.microsoft.com/office/powerpoint/2010/main" val="3453590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2863"/>
            <a:ext cx="9144000" cy="518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9"/>
          <p:cNvSpPr>
            <a:spLocks noChangeArrowheads="1"/>
          </p:cNvSpPr>
          <p:nvPr userDrawn="1"/>
        </p:nvSpPr>
        <p:spPr bwMode="auto">
          <a:xfrm>
            <a:off x="214313" y="1546225"/>
            <a:ext cx="6599237"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US" sz="3800">
              <a:solidFill>
                <a:srgbClr val="FFFFFF"/>
              </a:solidFill>
              <a:latin typeface="Arial" charset="0"/>
            </a:endParaRPr>
          </a:p>
        </p:txBody>
      </p:sp>
      <p:sp>
        <p:nvSpPr>
          <p:cNvPr id="8" name="TextBox 7"/>
          <p:cNvSpPr txBox="1">
            <a:spLocks noChangeArrowheads="1"/>
          </p:cNvSpPr>
          <p:nvPr userDrawn="1"/>
        </p:nvSpPr>
        <p:spPr bwMode="auto">
          <a:xfrm>
            <a:off x="7423150" y="3633788"/>
            <a:ext cx="1479550" cy="200025"/>
          </a:xfrm>
          <a:prstGeom prst="rect">
            <a:avLst/>
          </a:prstGeom>
          <a:noFill/>
          <a:ln>
            <a:noFill/>
          </a:ln>
          <a:extLst/>
        </p:spPr>
        <p:txBody>
          <a:bodyPr>
            <a:spAutoFit/>
          </a:bodyPr>
          <a:lstStyle>
            <a:lvl1pPr eaLnBrk="0" hangingPunct="0">
              <a:defRPr sz="2200" b="1">
                <a:solidFill>
                  <a:srgbClr val="262626"/>
                </a:solidFill>
                <a:latin typeface="Trebuchet MS" pitchFamily="34" charset="0"/>
              </a:defRPr>
            </a:lvl1pPr>
            <a:lvl2pPr marL="742950" indent="-285750" eaLnBrk="0" hangingPunct="0">
              <a:defRPr sz="2200" b="1">
                <a:solidFill>
                  <a:srgbClr val="262626"/>
                </a:solidFill>
                <a:latin typeface="Trebuchet MS" pitchFamily="34" charset="0"/>
              </a:defRPr>
            </a:lvl2pPr>
            <a:lvl3pPr marL="1143000" indent="-228600" eaLnBrk="0" hangingPunct="0">
              <a:defRPr sz="2200" b="1">
                <a:solidFill>
                  <a:srgbClr val="262626"/>
                </a:solidFill>
                <a:latin typeface="Trebuchet MS" pitchFamily="34" charset="0"/>
              </a:defRPr>
            </a:lvl3pPr>
            <a:lvl4pPr marL="1600200" indent="-228600" eaLnBrk="0" hangingPunct="0">
              <a:defRPr sz="2200" b="1">
                <a:solidFill>
                  <a:srgbClr val="262626"/>
                </a:solidFill>
                <a:latin typeface="Trebuchet MS" pitchFamily="34" charset="0"/>
              </a:defRPr>
            </a:lvl4pPr>
            <a:lvl5pPr marL="2057400" indent="-228600" eaLnBrk="0" hangingPunct="0">
              <a:defRPr sz="2200" b="1">
                <a:solidFill>
                  <a:srgbClr val="262626"/>
                </a:solidFill>
                <a:latin typeface="Trebuchet MS" pitchFamily="34" charset="0"/>
              </a:defRPr>
            </a:lvl5pPr>
            <a:lvl6pPr marL="2514600" indent="-228600" eaLnBrk="0" fontAlgn="base" hangingPunct="0">
              <a:spcBef>
                <a:spcPct val="0"/>
              </a:spcBef>
              <a:spcAft>
                <a:spcPct val="0"/>
              </a:spcAft>
              <a:defRPr sz="2200" b="1">
                <a:solidFill>
                  <a:srgbClr val="262626"/>
                </a:solidFill>
                <a:latin typeface="Trebuchet MS" pitchFamily="34" charset="0"/>
              </a:defRPr>
            </a:lvl6pPr>
            <a:lvl7pPr marL="2971800" indent="-228600" eaLnBrk="0" fontAlgn="base" hangingPunct="0">
              <a:spcBef>
                <a:spcPct val="0"/>
              </a:spcBef>
              <a:spcAft>
                <a:spcPct val="0"/>
              </a:spcAft>
              <a:defRPr sz="2200" b="1">
                <a:solidFill>
                  <a:srgbClr val="262626"/>
                </a:solidFill>
                <a:latin typeface="Trebuchet MS" pitchFamily="34" charset="0"/>
              </a:defRPr>
            </a:lvl7pPr>
            <a:lvl8pPr marL="3429000" indent="-228600" eaLnBrk="0" fontAlgn="base" hangingPunct="0">
              <a:spcBef>
                <a:spcPct val="0"/>
              </a:spcBef>
              <a:spcAft>
                <a:spcPct val="0"/>
              </a:spcAft>
              <a:defRPr sz="2200" b="1">
                <a:solidFill>
                  <a:srgbClr val="262626"/>
                </a:solidFill>
                <a:latin typeface="Trebuchet MS" pitchFamily="34" charset="0"/>
              </a:defRPr>
            </a:lvl8pPr>
            <a:lvl9pPr marL="3886200" indent="-228600" eaLnBrk="0" fontAlgn="base" hangingPunct="0">
              <a:spcBef>
                <a:spcPct val="0"/>
              </a:spcBef>
              <a:spcAft>
                <a:spcPct val="0"/>
              </a:spcAft>
              <a:defRPr sz="2200" b="1">
                <a:solidFill>
                  <a:srgbClr val="262626"/>
                </a:solidFill>
                <a:latin typeface="Trebuchet MS" pitchFamily="34" charset="0"/>
              </a:defRPr>
            </a:lvl9pPr>
          </a:lstStyle>
          <a:p>
            <a:pPr algn="r" eaLnBrk="1" hangingPunct="1">
              <a:defRPr/>
            </a:pPr>
            <a:r>
              <a:rPr lang="en-AU" sz="700" b="0" smtClean="0">
                <a:solidFill>
                  <a:srgbClr val="DCEFF9"/>
                </a:solidFill>
                <a:latin typeface="Arial" charset="0"/>
                <a:cs typeface="Arial" charset="0"/>
              </a:rPr>
              <a:t>Commercial in confidence       </a:t>
            </a:r>
          </a:p>
        </p:txBody>
      </p:sp>
      <p:sp>
        <p:nvSpPr>
          <p:cNvPr id="11" name="Text Placeholder 14"/>
          <p:cNvSpPr>
            <a:spLocks noGrp="1"/>
          </p:cNvSpPr>
          <p:nvPr>
            <p:ph type="body" sz="quarter" idx="13"/>
          </p:nvPr>
        </p:nvSpPr>
        <p:spPr>
          <a:xfrm>
            <a:off x="161061" y="3325330"/>
            <a:ext cx="4410940" cy="281470"/>
          </a:xfrm>
          <a:prstGeom prst="rect">
            <a:avLst/>
          </a:prstGeom>
        </p:spPr>
        <p:txBody>
          <a:bodyPr>
            <a:noAutofit/>
          </a:bodyPr>
          <a:lstStyle>
            <a:lvl1pPr marL="0" indent="0" algn="l">
              <a:buNone/>
              <a:defRPr sz="1200" b="1" baseline="0">
                <a:solidFill>
                  <a:schemeClr val="bg1"/>
                </a:solidFill>
                <a:latin typeface="Arial" pitchFamily="34" charset="0"/>
                <a:cs typeface="Arial" pitchFamily="34" charset="0"/>
              </a:defRPr>
            </a:lvl1pPr>
            <a:lvl2pPr algn="l">
              <a:defRPr sz="1200" b="1">
                <a:solidFill>
                  <a:schemeClr val="bg1"/>
                </a:solidFill>
              </a:defRPr>
            </a:lvl2pPr>
            <a:lvl3pPr algn="l">
              <a:defRPr sz="1200" b="1">
                <a:solidFill>
                  <a:schemeClr val="bg1"/>
                </a:solidFill>
              </a:defRPr>
            </a:lvl3pPr>
            <a:lvl4pPr algn="l">
              <a:defRPr sz="1200" b="1">
                <a:solidFill>
                  <a:schemeClr val="bg1"/>
                </a:solidFill>
              </a:defRPr>
            </a:lvl4pPr>
            <a:lvl5pPr algn="l">
              <a:defRPr sz="1200" b="1">
                <a:solidFill>
                  <a:schemeClr val="bg1"/>
                </a:solidFill>
              </a:defRPr>
            </a:lvl5pPr>
          </a:lstStyle>
          <a:p>
            <a:pPr lvl="0"/>
            <a:r>
              <a:rPr lang="en-US" dirty="0" smtClean="0"/>
              <a:t>Click to edit Master text styles</a:t>
            </a:r>
          </a:p>
        </p:txBody>
      </p:sp>
      <p:sp>
        <p:nvSpPr>
          <p:cNvPr id="13" name="Title 1"/>
          <p:cNvSpPr>
            <a:spLocks noGrp="1"/>
          </p:cNvSpPr>
          <p:nvPr>
            <p:ph type="ctrTitle"/>
          </p:nvPr>
        </p:nvSpPr>
        <p:spPr>
          <a:xfrm>
            <a:off x="138639" y="1469231"/>
            <a:ext cx="8748185" cy="1102519"/>
          </a:xfrm>
        </p:spPr>
        <p:txBody>
          <a:bodyPr>
            <a:normAutofit/>
          </a:bodyPr>
          <a:lstStyle>
            <a:lvl1pPr algn="l">
              <a:defRPr sz="3800">
                <a:solidFill>
                  <a:schemeClr val="bg1"/>
                </a:solidFill>
                <a:latin typeface="Arial" pitchFamily="34" charset="0"/>
                <a:cs typeface="Arial" pitchFamily="34" charset="0"/>
              </a:defRPr>
            </a:lvl1pPr>
          </a:lstStyle>
          <a:p>
            <a:r>
              <a:rPr lang="en-US" smtClean="0"/>
              <a:t>Click to edit Master title style</a:t>
            </a:r>
            <a:endParaRPr lang="en-AU" dirty="0"/>
          </a:p>
        </p:txBody>
      </p:sp>
      <p:sp>
        <p:nvSpPr>
          <p:cNvPr id="12" name="Text Placeholder 16"/>
          <p:cNvSpPr>
            <a:spLocks noGrp="1"/>
          </p:cNvSpPr>
          <p:nvPr>
            <p:ph type="body" sz="quarter" idx="14"/>
          </p:nvPr>
        </p:nvSpPr>
        <p:spPr>
          <a:xfrm>
            <a:off x="160567" y="3606788"/>
            <a:ext cx="4411433" cy="262953"/>
          </a:xfrm>
          <a:prstGeom prst="rect">
            <a:avLst/>
          </a:prstGeom>
        </p:spPr>
        <p:txBody>
          <a:bodyPr>
            <a:noAutofit/>
          </a:bodyPr>
          <a:lstStyle>
            <a:lvl1pPr marL="0" indent="0">
              <a:buNone/>
              <a:defRPr sz="900">
                <a:solidFill>
                  <a:schemeClr val="tx2">
                    <a:lumMod val="20000"/>
                    <a:lumOff val="80000"/>
                  </a:schemeClr>
                </a:solidFill>
                <a:latin typeface="Arial" pitchFamily="34" charset="0"/>
                <a:cs typeface="Arial" pitchFamily="34" charset="0"/>
              </a:defRPr>
            </a:lvl1pPr>
            <a:lvl2pPr>
              <a:defRPr sz="900">
                <a:solidFill>
                  <a:schemeClr val="tx2">
                    <a:lumMod val="20000"/>
                    <a:lumOff val="80000"/>
                  </a:schemeClr>
                </a:solidFill>
                <a:latin typeface="Arial" pitchFamily="34" charset="0"/>
                <a:cs typeface="Arial" pitchFamily="34" charset="0"/>
              </a:defRPr>
            </a:lvl2pPr>
            <a:lvl3pPr>
              <a:defRPr sz="900">
                <a:solidFill>
                  <a:schemeClr val="tx2">
                    <a:lumMod val="20000"/>
                    <a:lumOff val="80000"/>
                  </a:schemeClr>
                </a:solidFill>
                <a:latin typeface="Arial" pitchFamily="34" charset="0"/>
                <a:cs typeface="Arial" pitchFamily="34" charset="0"/>
              </a:defRPr>
            </a:lvl3pPr>
            <a:lvl4pPr>
              <a:defRPr sz="900">
                <a:solidFill>
                  <a:schemeClr val="tx2">
                    <a:lumMod val="20000"/>
                    <a:lumOff val="80000"/>
                  </a:schemeClr>
                </a:solidFill>
                <a:latin typeface="Arial" pitchFamily="34" charset="0"/>
                <a:cs typeface="Arial" pitchFamily="34" charset="0"/>
              </a:defRPr>
            </a:lvl4pPr>
            <a:lvl5pPr>
              <a:defRPr sz="900">
                <a:solidFill>
                  <a:schemeClr val="tx2">
                    <a:lumMod val="20000"/>
                    <a:lumOff val="80000"/>
                  </a:schemeClr>
                </a:solidFill>
                <a:latin typeface="Arial" pitchFamily="34" charset="0"/>
                <a:cs typeface="Arial" pitchFamily="34" charset="0"/>
              </a:defRPr>
            </a:lvl5pPr>
          </a:lstStyle>
          <a:p>
            <a:pPr lvl="0"/>
            <a:r>
              <a:rPr lang="en-US" smtClean="0"/>
              <a:t>Click to edit Master text styles</a:t>
            </a:r>
          </a:p>
        </p:txBody>
      </p:sp>
      <p:sp>
        <p:nvSpPr>
          <p:cNvPr id="3" name="Text Placeholder 2"/>
          <p:cNvSpPr>
            <a:spLocks noGrp="1"/>
          </p:cNvSpPr>
          <p:nvPr>
            <p:ph type="body" sz="quarter" idx="15"/>
          </p:nvPr>
        </p:nvSpPr>
        <p:spPr>
          <a:xfrm>
            <a:off x="6203950" y="3638550"/>
            <a:ext cx="1524000" cy="247650"/>
          </a:xfrm>
          <a:prstGeom prst="rect">
            <a:avLst/>
          </a:prstGeom>
        </p:spPr>
        <p:txBody>
          <a:bodyPr/>
          <a:lstStyle>
            <a:lvl1pPr marL="0" indent="0" algn="r">
              <a:buNone/>
              <a:defRPr sz="700" baseline="0">
                <a:solidFill>
                  <a:srgbClr val="DCEFF9"/>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3300765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1"/>
            <a:ext cx="8229600" cy="3262313"/>
          </a:xfrm>
          <a:prstGeom prst="rect">
            <a:avLst/>
          </a:prstGeom>
        </p:spPr>
        <p:txBody>
          <a:bodyPr/>
          <a:lstStyle>
            <a:lvl1pPr>
              <a:buClr>
                <a:srgbClr val="0070C0"/>
              </a:buClr>
              <a:defRPr sz="2200">
                <a:solidFill>
                  <a:schemeClr val="tx1">
                    <a:lumMod val="65000"/>
                    <a:lumOff val="35000"/>
                  </a:schemeClr>
                </a:solidFill>
                <a:latin typeface="+mn-lt"/>
              </a:defRPr>
            </a:lvl1pPr>
            <a:lvl2pPr>
              <a:buClr>
                <a:srgbClr val="0070C0"/>
              </a:buClr>
              <a:buFont typeface="Arial" pitchFamily="34" charset="0"/>
              <a:buChar char="•"/>
              <a:defRPr sz="1800">
                <a:solidFill>
                  <a:schemeClr val="tx1">
                    <a:lumMod val="65000"/>
                    <a:lumOff val="35000"/>
                  </a:schemeClr>
                </a:solidFill>
                <a:latin typeface="+mn-lt"/>
              </a:defRPr>
            </a:lvl2pPr>
            <a:lvl3pPr>
              <a:buClr>
                <a:srgbClr val="0070C0"/>
              </a:buClr>
              <a:buFont typeface="Arial Narrow" pitchFamily="34" charset="0"/>
              <a:buChar char="–"/>
              <a:defRPr sz="1400" b="0">
                <a:solidFill>
                  <a:schemeClr val="tx1">
                    <a:lumMod val="65000"/>
                    <a:lumOff val="35000"/>
                  </a:schemeClr>
                </a:solidFill>
                <a:latin typeface="+mn-lt"/>
              </a:defRPr>
            </a:lvl3pPr>
            <a:lvl4pPr>
              <a:buClr>
                <a:srgbClr val="0070C0"/>
              </a:buClr>
              <a:defRPr i="0">
                <a:solidFill>
                  <a:schemeClr val="tx1">
                    <a:lumMod val="65000"/>
                    <a:lumOff val="35000"/>
                  </a:schemeClr>
                </a:solidFill>
                <a:latin typeface="+mn-lt"/>
              </a:defRPr>
            </a:lvl4pPr>
            <a:lvl5pPr>
              <a:buClr>
                <a:srgbClr val="0070C0"/>
              </a:buClr>
              <a:buFont typeface="Arial Narrow" pitchFamily="34" charset="0"/>
              <a:buChar char="–"/>
              <a:defRPr>
                <a:solidFill>
                  <a:schemeClr val="tx1">
                    <a:lumMod val="65000"/>
                    <a:lumOff val="35000"/>
                  </a:schemeClr>
                </a:solidFill>
                <a:latin typeface="+mn-lt"/>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AU" dirty="0"/>
          </a:p>
        </p:txBody>
      </p:sp>
      <p:sp>
        <p:nvSpPr>
          <p:cNvPr id="6" name="Title 1"/>
          <p:cNvSpPr>
            <a:spLocks noGrp="1"/>
          </p:cNvSpPr>
          <p:nvPr>
            <p:ph type="title"/>
          </p:nvPr>
        </p:nvSpPr>
        <p:spPr>
          <a:xfrm>
            <a:off x="357157" y="0"/>
            <a:ext cx="4930459" cy="752475"/>
          </a:xfrm>
        </p:spPr>
        <p:txBody>
          <a:bodyPr/>
          <a:lstStyle>
            <a:lvl1pPr>
              <a:defRPr sz="2200"/>
            </a:lvl1pPr>
          </a:lstStyle>
          <a:p>
            <a:r>
              <a:rPr lang="en-AU" smtClean="0"/>
              <a:t>Click to edit Master title style</a:t>
            </a:r>
            <a:endParaRPr lang="en-AU" dirty="0"/>
          </a:p>
        </p:txBody>
      </p:sp>
    </p:spTree>
    <p:extLst>
      <p:ext uri="{BB962C8B-B14F-4D97-AF65-F5344CB8AC3E}">
        <p14:creationId xmlns:p14="http://schemas.microsoft.com/office/powerpoint/2010/main" val="2927601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2" name="Rectangle 59"/>
          <p:cNvSpPr>
            <a:spLocks noChangeArrowheads="1"/>
          </p:cNvSpPr>
          <p:nvPr/>
        </p:nvSpPr>
        <p:spPr bwMode="auto">
          <a:xfrm>
            <a:off x="214313" y="1546225"/>
            <a:ext cx="6599237"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US" sz="3800">
              <a:solidFill>
                <a:srgbClr val="FFFFFF"/>
              </a:solidFill>
              <a:latin typeface="Arial" charset="0"/>
            </a:endParaRPr>
          </a:p>
        </p:txBody>
      </p:sp>
      <p:sp>
        <p:nvSpPr>
          <p:cNvPr id="3" name="Rectangle 59"/>
          <p:cNvSpPr>
            <a:spLocks noChangeArrowheads="1"/>
          </p:cNvSpPr>
          <p:nvPr userDrawn="1"/>
        </p:nvSpPr>
        <p:spPr bwMode="auto">
          <a:xfrm>
            <a:off x="214313" y="1546225"/>
            <a:ext cx="6599237"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US" sz="3800">
              <a:solidFill>
                <a:srgbClr val="FFFFFF"/>
              </a:solidFill>
              <a:latin typeface="Arial" charset="0"/>
            </a:endParaRPr>
          </a:p>
        </p:txBody>
      </p:sp>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03400" y="2003425"/>
            <a:ext cx="553720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3447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AU"/>
          </a:p>
        </p:txBody>
      </p:sp>
      <p:sp>
        <p:nvSpPr>
          <p:cNvPr id="3" name="Subtitle 2"/>
          <p:cNvSpPr>
            <a:spLocks noGrp="1"/>
          </p:cNvSpPr>
          <p:nvPr>
            <p:ph type="subTitle" idx="1"/>
          </p:nvPr>
        </p:nvSpPr>
        <p:spPr>
          <a:xfrm>
            <a:off x="1143000" y="2701528"/>
            <a:ext cx="6858000" cy="1241822"/>
          </a:xfrm>
          <a:prstGeom prst="rect">
            <a:avLst/>
          </a:prstGeom>
        </p:spPr>
        <p:txBody>
          <a:bodyPr lIns="68580" tIns="34290" rIns="68580" bIns="34290"/>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AU"/>
          </a:p>
        </p:txBody>
      </p:sp>
      <p:sp>
        <p:nvSpPr>
          <p:cNvPr id="4" name="Date Placeholder 3"/>
          <p:cNvSpPr>
            <a:spLocks noGrp="1"/>
          </p:cNvSpPr>
          <p:nvPr>
            <p:ph type="dt" sz="half" idx="10"/>
          </p:nvPr>
        </p:nvSpPr>
        <p:spPr>
          <a:xfrm>
            <a:off x="628650" y="4767263"/>
            <a:ext cx="2057400" cy="273844"/>
          </a:xfrm>
          <a:prstGeom prst="rect">
            <a:avLst/>
          </a:prstGeom>
        </p:spPr>
        <p:txBody>
          <a:bodyPr lIns="68580" tIns="34290" rIns="68580" bIns="34290"/>
          <a:lstStyle/>
          <a:p>
            <a:fld id="{4B111F04-29BB-40E4-B5B3-85D2017EF801}" type="datetimeFigureOut">
              <a:rPr lang="en-AU" smtClean="0"/>
              <a:t>26/03/2015</a:t>
            </a:fld>
            <a:endParaRPr lang="en-AU"/>
          </a:p>
        </p:txBody>
      </p:sp>
      <p:sp>
        <p:nvSpPr>
          <p:cNvPr id="5" name="Footer Placeholder 4"/>
          <p:cNvSpPr>
            <a:spLocks noGrp="1"/>
          </p:cNvSpPr>
          <p:nvPr>
            <p:ph type="ftr" sz="quarter" idx="11"/>
          </p:nvPr>
        </p:nvSpPr>
        <p:spPr>
          <a:xfrm>
            <a:off x="3028950" y="4767263"/>
            <a:ext cx="3086100" cy="273844"/>
          </a:xfrm>
          <a:prstGeom prst="rect">
            <a:avLst/>
          </a:prstGeom>
        </p:spPr>
        <p:txBody>
          <a:bodyPr lIns="68580" tIns="34290" rIns="68580" bIns="34290"/>
          <a:lstStyle/>
          <a:p>
            <a:endParaRPr lang="en-AU"/>
          </a:p>
        </p:txBody>
      </p:sp>
      <p:sp>
        <p:nvSpPr>
          <p:cNvPr id="6" name="Slide Number Placeholder 5"/>
          <p:cNvSpPr>
            <a:spLocks noGrp="1"/>
          </p:cNvSpPr>
          <p:nvPr>
            <p:ph type="sldNum" sz="quarter" idx="12"/>
          </p:nvPr>
        </p:nvSpPr>
        <p:spPr>
          <a:xfrm>
            <a:off x="6457950" y="4767263"/>
            <a:ext cx="2057400" cy="273844"/>
          </a:xfrm>
          <a:prstGeom prst="rect">
            <a:avLst/>
          </a:prstGeom>
        </p:spPr>
        <p:txBody>
          <a:bodyPr lIns="68580" tIns="34290" rIns="68580" bIns="34290"/>
          <a:lstStyle/>
          <a:p>
            <a:fld id="{B17F4A67-37BF-4380-8D42-47212AF863E4}" type="slidenum">
              <a:rPr lang="en-AU" smtClean="0"/>
              <a:t>‹#›</a:t>
            </a:fld>
            <a:endParaRPr lang="en-AU"/>
          </a:p>
        </p:txBody>
      </p:sp>
    </p:spTree>
    <p:extLst>
      <p:ext uri="{BB962C8B-B14F-4D97-AF65-F5344CB8AC3E}">
        <p14:creationId xmlns:p14="http://schemas.microsoft.com/office/powerpoint/2010/main" val="4249242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94475" y="4841875"/>
            <a:ext cx="254952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228600"/>
            <a:ext cx="8229600" cy="4476749"/>
          </a:xfrm>
          <a:prstGeom prst="rect">
            <a:avLst/>
          </a:prstGeom>
        </p:spPr>
        <p:txBody>
          <a:bodyPr/>
          <a:lstStyle>
            <a:lvl1pPr>
              <a:buClr>
                <a:srgbClr val="0070C0"/>
              </a:buClr>
              <a:defRPr sz="2200">
                <a:solidFill>
                  <a:schemeClr val="tx1">
                    <a:lumMod val="65000"/>
                    <a:lumOff val="35000"/>
                  </a:schemeClr>
                </a:solidFill>
                <a:latin typeface="Arial Narrow" pitchFamily="34" charset="0"/>
              </a:defRPr>
            </a:lvl1pPr>
            <a:lvl2pPr>
              <a:buClr>
                <a:srgbClr val="0070C0"/>
              </a:buClr>
              <a:buFont typeface="Arial" pitchFamily="34" charset="0"/>
              <a:buChar char="•"/>
              <a:defRPr sz="1800">
                <a:solidFill>
                  <a:schemeClr val="tx1">
                    <a:lumMod val="65000"/>
                    <a:lumOff val="35000"/>
                  </a:schemeClr>
                </a:solidFill>
                <a:latin typeface="Arial Narrow" pitchFamily="34" charset="0"/>
              </a:defRPr>
            </a:lvl2pPr>
            <a:lvl3pPr>
              <a:buClr>
                <a:srgbClr val="0070C0"/>
              </a:buClr>
              <a:buFont typeface="Arial Narrow" pitchFamily="34" charset="0"/>
              <a:buChar char="–"/>
              <a:defRPr sz="1400" b="0">
                <a:solidFill>
                  <a:schemeClr val="tx1">
                    <a:lumMod val="65000"/>
                    <a:lumOff val="35000"/>
                  </a:schemeClr>
                </a:solidFill>
                <a:latin typeface="Arial Narrow" pitchFamily="34" charset="0"/>
              </a:defRPr>
            </a:lvl3pPr>
            <a:lvl4pPr>
              <a:buClr>
                <a:srgbClr val="0070C0"/>
              </a:buClr>
              <a:defRPr i="0">
                <a:solidFill>
                  <a:schemeClr val="tx1">
                    <a:lumMod val="65000"/>
                    <a:lumOff val="35000"/>
                  </a:schemeClr>
                </a:solidFill>
                <a:latin typeface="Arial Narrow" pitchFamily="34" charset="0"/>
              </a:defRPr>
            </a:lvl4pPr>
            <a:lvl5pPr>
              <a:buClr>
                <a:srgbClr val="0070C0"/>
              </a:buClr>
              <a:buFont typeface="Arial Narrow" pitchFamily="34" charset="0"/>
              <a:buChar char="–"/>
              <a:defRPr>
                <a:solidFill>
                  <a:schemeClr val="tx1">
                    <a:lumMod val="65000"/>
                    <a:lumOff val="35000"/>
                  </a:schemeClr>
                </a:solidFill>
                <a:latin typeface="Arial Narrow"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2949507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1588"/>
            <a:ext cx="9144000"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1"/>
          <p:cNvSpPr>
            <a:spLocks noGrp="1" noChangeArrowheads="1"/>
          </p:cNvSpPr>
          <p:nvPr>
            <p:ph type="title"/>
          </p:nvPr>
        </p:nvSpPr>
        <p:spPr bwMode="auto">
          <a:xfrm>
            <a:off x="457200" y="0"/>
            <a:ext cx="4846638"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smtClean="0"/>
              <a:t>Slide Heading</a:t>
            </a:r>
          </a:p>
        </p:txBody>
      </p:sp>
      <p:pic>
        <p:nvPicPr>
          <p:cNvPr id="1028" name="Picture 1"/>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1588"/>
            <a:ext cx="9144000"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2" descr="O:\ServiceDelivery\Marketing02\1. WIP\PPT_Corporate Powerpoint_2012\1. DEVELOP\Jpegs\PPT_Corporate PowerPoint_TBMLS_footer_2.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594475" y="4900613"/>
            <a:ext cx="23288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88" r:id="rId1"/>
    <p:sldLayoutId id="2147484586" r:id="rId2"/>
    <p:sldLayoutId id="2147484589" r:id="rId3"/>
    <p:sldLayoutId id="2147484590" r:id="rId4"/>
    <p:sldLayoutId id="2147484591" r:id="rId5"/>
  </p:sldLayoutIdLst>
  <p:timing>
    <p:tnLst>
      <p:par>
        <p:cTn id="1" dur="indefinite" restart="never" nodeType="tmRoot"/>
      </p:par>
    </p:tnLst>
  </p:timing>
  <p:txStyles>
    <p:titleStyle>
      <a:lvl1pPr algn="l" rtl="0" eaLnBrk="0" fontAlgn="base" hangingPunct="0">
        <a:spcBef>
          <a:spcPct val="0"/>
        </a:spcBef>
        <a:spcAft>
          <a:spcPct val="0"/>
        </a:spcAft>
        <a:defRPr sz="2200" b="1">
          <a:solidFill>
            <a:schemeClr val="bg1"/>
          </a:solidFill>
          <a:latin typeface="+mj-lt"/>
          <a:ea typeface="MS PGothic" pitchFamily="34" charset="-128"/>
          <a:cs typeface="MS PGothic" charset="0"/>
        </a:defRPr>
      </a:lvl1pPr>
      <a:lvl2pPr algn="l" rtl="0" eaLnBrk="0" fontAlgn="base" hangingPunct="0">
        <a:spcBef>
          <a:spcPct val="0"/>
        </a:spcBef>
        <a:spcAft>
          <a:spcPct val="0"/>
        </a:spcAft>
        <a:defRPr sz="2200" b="1">
          <a:solidFill>
            <a:schemeClr val="bg1"/>
          </a:solidFill>
          <a:latin typeface="Arial" charset="0"/>
          <a:ea typeface="MS PGothic" pitchFamily="34" charset="-128"/>
          <a:cs typeface="MS PGothic" charset="0"/>
        </a:defRPr>
      </a:lvl2pPr>
      <a:lvl3pPr algn="l" rtl="0" eaLnBrk="0" fontAlgn="base" hangingPunct="0">
        <a:spcBef>
          <a:spcPct val="0"/>
        </a:spcBef>
        <a:spcAft>
          <a:spcPct val="0"/>
        </a:spcAft>
        <a:defRPr sz="2200" b="1">
          <a:solidFill>
            <a:schemeClr val="bg1"/>
          </a:solidFill>
          <a:latin typeface="Arial" charset="0"/>
          <a:ea typeface="MS PGothic" pitchFamily="34" charset="-128"/>
          <a:cs typeface="MS PGothic" charset="0"/>
        </a:defRPr>
      </a:lvl3pPr>
      <a:lvl4pPr algn="l" rtl="0" eaLnBrk="0" fontAlgn="base" hangingPunct="0">
        <a:spcBef>
          <a:spcPct val="0"/>
        </a:spcBef>
        <a:spcAft>
          <a:spcPct val="0"/>
        </a:spcAft>
        <a:defRPr sz="2200" b="1">
          <a:solidFill>
            <a:schemeClr val="bg1"/>
          </a:solidFill>
          <a:latin typeface="Arial" charset="0"/>
          <a:ea typeface="MS PGothic" pitchFamily="34" charset="-128"/>
          <a:cs typeface="MS PGothic" charset="0"/>
        </a:defRPr>
      </a:lvl4pPr>
      <a:lvl5pPr algn="l" rtl="0" eaLnBrk="0" fontAlgn="base" hangingPunct="0">
        <a:spcBef>
          <a:spcPct val="0"/>
        </a:spcBef>
        <a:spcAft>
          <a:spcPct val="0"/>
        </a:spcAft>
        <a:defRPr sz="2200" b="1">
          <a:solidFill>
            <a:schemeClr val="bg1"/>
          </a:solidFill>
          <a:latin typeface="Arial" charset="0"/>
          <a:ea typeface="MS PGothic" pitchFamily="34" charset="-128"/>
          <a:cs typeface="MS PGothic"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p:titleStyle>
    <p:bodyStyle>
      <a:lvl1pPr marL="342900" indent="-342900" algn="l" rtl="0" eaLnBrk="0" fontAlgn="base" hangingPunct="0">
        <a:spcBef>
          <a:spcPct val="50000"/>
        </a:spcBef>
        <a:spcAft>
          <a:spcPct val="0"/>
        </a:spcAft>
        <a:buFont typeface="Wingdings" pitchFamily="2" charset="2"/>
        <a:buChar char="§"/>
        <a:defRPr sz="2400">
          <a:solidFill>
            <a:schemeClr val="tx1"/>
          </a:solidFill>
          <a:latin typeface="+mn-lt"/>
          <a:ea typeface="MS PGothic" pitchFamily="34" charset="-128"/>
          <a:cs typeface="MS PGothic" charset="0"/>
        </a:defRPr>
      </a:lvl1pPr>
      <a:lvl2pPr marL="742950" indent="-285750" algn="l" rtl="0" eaLnBrk="0" fontAlgn="base" hangingPunct="0">
        <a:spcBef>
          <a:spcPct val="25000"/>
        </a:spcBef>
        <a:spcAft>
          <a:spcPct val="0"/>
        </a:spcAft>
        <a:buFont typeface="Wingdings" pitchFamily="2" charset="2"/>
        <a:buChar char="§"/>
        <a:defRPr sz="20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15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15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mn-lt"/>
          <a:ea typeface="MS PGothic" pitchFamily="34" charset="-128"/>
          <a:cs typeface="MS PGothic" charset="0"/>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9.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0.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ctrTitle"/>
          </p:nvPr>
        </p:nvSpPr>
        <p:spPr>
          <a:xfrm>
            <a:off x="138113" y="1468438"/>
            <a:ext cx="8748712" cy="1103312"/>
          </a:xfrm>
        </p:spPr>
        <p:txBody>
          <a:bodyPr>
            <a:normAutofit/>
          </a:bodyPr>
          <a:lstStyle/>
          <a:p>
            <a:pPr eaLnBrk="1" hangingPunct="1">
              <a:defRPr/>
            </a:pPr>
            <a:r>
              <a:rPr lang="en-AU" sz="3100" dirty="0" smtClean="0"/>
              <a:t>Scottish CIPFA Conference – Annual Reporting Solution</a:t>
            </a:r>
            <a:endParaRPr lang="en-AU" sz="1600" b="0" dirty="0" smtClean="0"/>
          </a:p>
        </p:txBody>
      </p:sp>
      <p:sp>
        <p:nvSpPr>
          <p:cNvPr id="4" name="Text Placeholder 3"/>
          <p:cNvSpPr>
            <a:spLocks noGrp="1"/>
          </p:cNvSpPr>
          <p:nvPr>
            <p:ph type="body" sz="quarter" idx="14"/>
          </p:nvPr>
        </p:nvSpPr>
        <p:spPr>
          <a:xfrm>
            <a:off x="160338" y="3606800"/>
            <a:ext cx="4411662" cy="263525"/>
          </a:xfrm>
        </p:spPr>
        <p:txBody>
          <a:bodyPr/>
          <a:lstStyle/>
          <a:p>
            <a:pPr>
              <a:defRPr/>
            </a:pPr>
            <a:r>
              <a:rPr lang="en-AU" dirty="0" smtClean="0"/>
              <a:t>www.TechnologyOneCorp.com</a:t>
            </a:r>
            <a:endParaRPr lang="en-AU" dirty="0"/>
          </a:p>
        </p:txBody>
      </p:sp>
      <p:sp>
        <p:nvSpPr>
          <p:cNvPr id="2" name="TextBox 1"/>
          <p:cNvSpPr txBox="1"/>
          <p:nvPr/>
        </p:nvSpPr>
        <p:spPr>
          <a:xfrm>
            <a:off x="6138863" y="428625"/>
            <a:ext cx="2587625" cy="430213"/>
          </a:xfrm>
          <a:prstGeom prst="rect">
            <a:avLst/>
          </a:prstGeom>
          <a:noFill/>
        </p:spPr>
        <p:txBody>
          <a:bodyPr>
            <a:spAutoFit/>
          </a:bodyPr>
          <a:lstStyle/>
          <a:p>
            <a:pPr>
              <a:defRPr/>
            </a:pPr>
            <a:endParaRPr lang="en-AU" b="0" dirty="0" err="1">
              <a:solidFill>
                <a:schemeClr val="tx1">
                  <a:lumMod val="65000"/>
                  <a:lumOff val="35000"/>
                </a:schemeClr>
              </a:solidFill>
              <a:latin typeface="Arial Narrow" pitchFamily="34" charset="0"/>
              <a:ea typeface="ＭＳ Ｐゴシック" charset="0"/>
            </a:endParaRPr>
          </a:p>
        </p:txBody>
      </p:sp>
      <p:sp>
        <p:nvSpPr>
          <p:cNvPr id="3" name="Text Placeholder 2"/>
          <p:cNvSpPr>
            <a:spLocks noGrp="1"/>
          </p:cNvSpPr>
          <p:nvPr>
            <p:ph type="body" sz="quarter" idx="13"/>
          </p:nvPr>
        </p:nvSpPr>
        <p:spPr/>
        <p:txBody>
          <a:bodyPr/>
          <a:lstStyle/>
          <a:p>
            <a:endParaRPr lang="en-GB"/>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p:cNvSpPr/>
          <p:nvPr/>
        </p:nvSpPr>
        <p:spPr>
          <a:xfrm>
            <a:off x="3913025" y="3285150"/>
            <a:ext cx="2119745" cy="11031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AU" sz="900" dirty="0">
                <a:solidFill>
                  <a:schemeClr val="bg1"/>
                </a:solidFill>
              </a:rPr>
              <a:t>Note Number</a:t>
            </a:r>
          </a:p>
          <a:p>
            <a:pPr marL="214313" indent="-214313">
              <a:buFont typeface="Arial" panose="020B0604020202020204" pitchFamily="34" charset="0"/>
              <a:buChar char="•"/>
            </a:pPr>
            <a:r>
              <a:rPr lang="en-AU" sz="900" dirty="0">
                <a:solidFill>
                  <a:schemeClr val="bg1"/>
                </a:solidFill>
              </a:rPr>
              <a:t>Requires Text?</a:t>
            </a:r>
          </a:p>
          <a:p>
            <a:pPr marL="214313" indent="-214313">
              <a:buFont typeface="Arial" panose="020B0604020202020204" pitchFamily="34" charset="0"/>
              <a:buChar char="•"/>
            </a:pPr>
            <a:r>
              <a:rPr lang="en-AU" sz="900" dirty="0">
                <a:solidFill>
                  <a:schemeClr val="bg1"/>
                </a:solidFill>
              </a:rPr>
              <a:t>Requires Out years?</a:t>
            </a:r>
          </a:p>
          <a:p>
            <a:pPr marL="214313" indent="-214313">
              <a:buFont typeface="Arial" panose="020B0604020202020204" pitchFamily="34" charset="0"/>
              <a:buChar char="•"/>
            </a:pPr>
            <a:r>
              <a:rPr lang="en-AU" sz="900" dirty="0">
                <a:solidFill>
                  <a:schemeClr val="bg1"/>
                </a:solidFill>
              </a:rPr>
              <a:t>How Many Years?</a:t>
            </a:r>
          </a:p>
          <a:p>
            <a:pPr marL="214313" indent="-214313">
              <a:buFont typeface="Arial" panose="020B0604020202020204" pitchFamily="34" charset="0"/>
              <a:buChar char="•"/>
            </a:pPr>
            <a:r>
              <a:rPr lang="en-AU" sz="900" dirty="0">
                <a:solidFill>
                  <a:schemeClr val="bg1"/>
                </a:solidFill>
              </a:rPr>
              <a:t>System </a:t>
            </a:r>
            <a:r>
              <a:rPr lang="en-AU" sz="900" dirty="0" err="1">
                <a:solidFill>
                  <a:schemeClr val="bg1"/>
                </a:solidFill>
              </a:rPr>
              <a:t>Calc</a:t>
            </a:r>
            <a:r>
              <a:rPr lang="en-AU" sz="900" dirty="0">
                <a:solidFill>
                  <a:schemeClr val="bg1"/>
                </a:solidFill>
              </a:rPr>
              <a:t>?</a:t>
            </a:r>
          </a:p>
        </p:txBody>
      </p:sp>
      <p:sp>
        <p:nvSpPr>
          <p:cNvPr id="9" name="Rectangle 8"/>
          <p:cNvSpPr/>
          <p:nvPr/>
        </p:nvSpPr>
        <p:spPr>
          <a:xfrm>
            <a:off x="6974235" y="2984584"/>
            <a:ext cx="1483965" cy="6011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AU" sz="1800" dirty="0" smtClean="0">
                <a:solidFill>
                  <a:srgbClr val="FFFF00"/>
                </a:solidFill>
              </a:rPr>
              <a:t>Report Type</a:t>
            </a:r>
            <a:endParaRPr lang="en-AU" sz="1800" dirty="0">
              <a:solidFill>
                <a:srgbClr val="FFFF00"/>
              </a:solidFill>
            </a:endParaRPr>
          </a:p>
        </p:txBody>
      </p:sp>
      <p:sp>
        <p:nvSpPr>
          <p:cNvPr id="10" name="Rectangle 9"/>
          <p:cNvSpPr/>
          <p:nvPr/>
        </p:nvSpPr>
        <p:spPr>
          <a:xfrm>
            <a:off x="4000336" y="1050582"/>
            <a:ext cx="1946438" cy="11360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AU" sz="1050" dirty="0">
                <a:solidFill>
                  <a:srgbClr val="FFFF00"/>
                </a:solidFill>
              </a:rPr>
              <a:t>Annual Report</a:t>
            </a:r>
          </a:p>
          <a:p>
            <a:pPr marL="128588" indent="-128588">
              <a:buFont typeface="Arial" panose="020B0604020202020204" pitchFamily="34" charset="0"/>
              <a:buChar char="•"/>
            </a:pPr>
            <a:r>
              <a:rPr lang="en-AU" sz="800" dirty="0">
                <a:solidFill>
                  <a:srgbClr val="FFFF00"/>
                </a:solidFill>
              </a:rPr>
              <a:t>Does this match to TB</a:t>
            </a:r>
          </a:p>
          <a:p>
            <a:pPr marL="128588" indent="-128588">
              <a:buFont typeface="Arial" panose="020B0604020202020204" pitchFamily="34" charset="0"/>
              <a:buChar char="•"/>
            </a:pPr>
            <a:r>
              <a:rPr lang="en-AU" sz="800" dirty="0">
                <a:solidFill>
                  <a:srgbClr val="FFFF00"/>
                </a:solidFill>
              </a:rPr>
              <a:t>Reporting on Report Production</a:t>
            </a:r>
          </a:p>
          <a:p>
            <a:pPr marL="128588" indent="-128588">
              <a:buFont typeface="Arial" panose="020B0604020202020204" pitchFamily="34" charset="0"/>
              <a:buChar char="•"/>
            </a:pPr>
            <a:r>
              <a:rPr lang="en-AU" sz="800" dirty="0">
                <a:solidFill>
                  <a:srgbClr val="FFFF00"/>
                </a:solidFill>
              </a:rPr>
              <a:t>Summary Data</a:t>
            </a:r>
          </a:p>
          <a:p>
            <a:pPr marL="128588" indent="-128588">
              <a:buFont typeface="Arial" panose="020B0604020202020204" pitchFamily="34" charset="0"/>
              <a:buChar char="•"/>
            </a:pPr>
            <a:r>
              <a:rPr lang="en-AU" sz="800" dirty="0">
                <a:solidFill>
                  <a:srgbClr val="FFFF00"/>
                </a:solidFill>
              </a:rPr>
              <a:t>Statement of Responsibilities</a:t>
            </a:r>
          </a:p>
          <a:p>
            <a:pPr marL="128588" indent="-128588">
              <a:buFont typeface="Arial" panose="020B0604020202020204" pitchFamily="34" charset="0"/>
              <a:buChar char="•"/>
            </a:pPr>
            <a:r>
              <a:rPr lang="en-AU" sz="800" dirty="0">
                <a:solidFill>
                  <a:srgbClr val="FFFF00"/>
                </a:solidFill>
              </a:rPr>
              <a:t>Explanatory Foreword by the Chief Financial Officer </a:t>
            </a:r>
          </a:p>
          <a:p>
            <a:endParaRPr lang="en-AU" sz="800" dirty="0">
              <a:solidFill>
                <a:srgbClr val="FFFF00"/>
              </a:solidFill>
            </a:endParaRPr>
          </a:p>
        </p:txBody>
      </p:sp>
      <p:sp>
        <p:nvSpPr>
          <p:cNvPr id="12" name="Rectangle 11"/>
          <p:cNvSpPr/>
          <p:nvPr/>
        </p:nvSpPr>
        <p:spPr>
          <a:xfrm>
            <a:off x="4370916" y="80510"/>
            <a:ext cx="1205279" cy="6011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AU" dirty="0" smtClean="0">
                <a:solidFill>
                  <a:schemeClr val="bg1"/>
                </a:solidFill>
              </a:rPr>
              <a:t>Council</a:t>
            </a:r>
          </a:p>
          <a:p>
            <a:pPr marL="214313" indent="-214313">
              <a:buFont typeface="Arial" panose="020B0604020202020204" pitchFamily="34" charset="0"/>
              <a:buChar char="•"/>
            </a:pPr>
            <a:r>
              <a:rPr lang="en-AU" sz="800" dirty="0">
                <a:solidFill>
                  <a:schemeClr val="bg1"/>
                </a:solidFill>
              </a:rPr>
              <a:t>Mapping</a:t>
            </a:r>
          </a:p>
        </p:txBody>
      </p:sp>
      <p:sp>
        <p:nvSpPr>
          <p:cNvPr id="23" name="Rectangle 22"/>
          <p:cNvSpPr/>
          <p:nvPr/>
        </p:nvSpPr>
        <p:spPr>
          <a:xfrm>
            <a:off x="4412831" y="4593166"/>
            <a:ext cx="1100666" cy="5503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AU" dirty="0" smtClean="0">
                <a:solidFill>
                  <a:srgbClr val="FFFF00"/>
                </a:solidFill>
              </a:rPr>
              <a:t>Note</a:t>
            </a:r>
            <a:endParaRPr lang="en-AU" dirty="0">
              <a:solidFill>
                <a:srgbClr val="FFFF00"/>
              </a:solidFill>
            </a:endParaRPr>
          </a:p>
        </p:txBody>
      </p:sp>
      <p:sp>
        <p:nvSpPr>
          <p:cNvPr id="73" name="Rectangle 72"/>
          <p:cNvSpPr/>
          <p:nvPr/>
        </p:nvSpPr>
        <p:spPr>
          <a:xfrm>
            <a:off x="1879270" y="1050581"/>
            <a:ext cx="1723703" cy="11360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AU" sz="1400" dirty="0" smtClean="0">
                <a:solidFill>
                  <a:srgbClr val="FFFF00"/>
                </a:solidFill>
              </a:rPr>
              <a:t>Report Production</a:t>
            </a:r>
          </a:p>
          <a:p>
            <a:pPr marL="342900" indent="-342900">
              <a:buFont typeface="Arial" charset="0"/>
              <a:buChar char="•"/>
            </a:pPr>
            <a:r>
              <a:rPr lang="en-AU" sz="1400" dirty="0" smtClean="0">
                <a:solidFill>
                  <a:srgbClr val="FFFF00"/>
                </a:solidFill>
              </a:rPr>
              <a:t>Timetable</a:t>
            </a:r>
          </a:p>
        </p:txBody>
      </p:sp>
      <p:cxnSp>
        <p:nvCxnSpPr>
          <p:cNvPr id="75" name="Elbow Connector 74"/>
          <p:cNvCxnSpPr>
            <a:stCxn id="12" idx="2"/>
            <a:endCxn id="73" idx="0"/>
          </p:cNvCxnSpPr>
          <p:nvPr/>
        </p:nvCxnSpPr>
        <p:spPr>
          <a:xfrm rot="5400000">
            <a:off x="3672869" y="-250105"/>
            <a:ext cx="368939" cy="223243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Elbow Connector 63"/>
          <p:cNvCxnSpPr>
            <a:stCxn id="12" idx="2"/>
            <a:endCxn id="10" idx="0"/>
          </p:cNvCxnSpPr>
          <p:nvPr/>
        </p:nvCxnSpPr>
        <p:spPr>
          <a:xfrm rot="5400000">
            <a:off x="4789086" y="866112"/>
            <a:ext cx="368939" cy="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Elbow Connector 71"/>
          <p:cNvCxnSpPr>
            <a:stCxn id="9" idx="2"/>
            <a:endCxn id="8" idx="3"/>
          </p:cNvCxnSpPr>
          <p:nvPr/>
        </p:nvCxnSpPr>
        <p:spPr>
          <a:xfrm rot="5400000">
            <a:off x="6748979" y="2869508"/>
            <a:ext cx="251031" cy="168344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Elbow Connector 77"/>
          <p:cNvCxnSpPr>
            <a:stCxn id="3" idx="2"/>
            <a:endCxn id="8" idx="0"/>
          </p:cNvCxnSpPr>
          <p:nvPr/>
        </p:nvCxnSpPr>
        <p:spPr>
          <a:xfrm rot="5400000">
            <a:off x="4850433" y="3158547"/>
            <a:ext cx="249068" cy="413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a:stCxn id="8" idx="2"/>
            <a:endCxn id="23" idx="0"/>
          </p:cNvCxnSpPr>
          <p:nvPr/>
        </p:nvCxnSpPr>
        <p:spPr>
          <a:xfrm rot="5400000">
            <a:off x="4865621" y="4485889"/>
            <a:ext cx="204820" cy="973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1172" y="2503455"/>
            <a:ext cx="2011728" cy="5326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AU" sz="1800" dirty="0" smtClean="0">
                <a:solidFill>
                  <a:srgbClr val="FFFF00"/>
                </a:solidFill>
              </a:rPr>
              <a:t>Report Sections</a:t>
            </a:r>
          </a:p>
        </p:txBody>
      </p:sp>
      <p:cxnSp>
        <p:nvCxnSpPr>
          <p:cNvPr id="14" name="Elbow Connector 13"/>
          <p:cNvCxnSpPr>
            <a:stCxn id="10" idx="2"/>
            <a:endCxn id="3" idx="0"/>
          </p:cNvCxnSpPr>
          <p:nvPr/>
        </p:nvCxnSpPr>
        <p:spPr>
          <a:xfrm rot="16200000" flipH="1">
            <a:off x="4816899" y="2343318"/>
            <a:ext cx="316793" cy="348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3" idx="3"/>
            <a:endCxn id="9" idx="0"/>
          </p:cNvCxnSpPr>
          <p:nvPr/>
        </p:nvCxnSpPr>
        <p:spPr>
          <a:xfrm>
            <a:off x="5982900" y="2769769"/>
            <a:ext cx="1733318" cy="21481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p:txBody>
          <a:bodyPr/>
          <a:lstStyle/>
          <a:p>
            <a:r>
              <a:rPr lang="en-GB" dirty="0" smtClean="0"/>
              <a:t>Solution Design</a:t>
            </a:r>
            <a:endParaRPr lang="en-GB" dirty="0"/>
          </a:p>
        </p:txBody>
      </p:sp>
    </p:spTree>
    <p:extLst>
      <p:ext uri="{BB962C8B-B14F-4D97-AF65-F5344CB8AC3E}">
        <p14:creationId xmlns:p14="http://schemas.microsoft.com/office/powerpoint/2010/main" val="266792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p:cNvSpPr/>
          <p:nvPr/>
        </p:nvSpPr>
        <p:spPr>
          <a:xfrm>
            <a:off x="3913025" y="3285150"/>
            <a:ext cx="2119745" cy="11031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AU" sz="900" dirty="0">
                <a:solidFill>
                  <a:schemeClr val="bg1"/>
                </a:solidFill>
              </a:rPr>
              <a:t>Note Number</a:t>
            </a:r>
          </a:p>
          <a:p>
            <a:pPr marL="214313" indent="-214313">
              <a:buFont typeface="Arial" panose="020B0604020202020204" pitchFamily="34" charset="0"/>
              <a:buChar char="•"/>
            </a:pPr>
            <a:r>
              <a:rPr lang="en-AU" sz="900" dirty="0">
                <a:solidFill>
                  <a:schemeClr val="bg1"/>
                </a:solidFill>
              </a:rPr>
              <a:t>Requires Text?</a:t>
            </a:r>
          </a:p>
          <a:p>
            <a:pPr marL="214313" indent="-214313">
              <a:buFont typeface="Arial" panose="020B0604020202020204" pitchFamily="34" charset="0"/>
              <a:buChar char="•"/>
            </a:pPr>
            <a:r>
              <a:rPr lang="en-AU" sz="900" dirty="0">
                <a:solidFill>
                  <a:schemeClr val="bg1"/>
                </a:solidFill>
              </a:rPr>
              <a:t>Requires Out years?</a:t>
            </a:r>
          </a:p>
          <a:p>
            <a:pPr marL="214313" indent="-214313">
              <a:buFont typeface="Arial" panose="020B0604020202020204" pitchFamily="34" charset="0"/>
              <a:buChar char="•"/>
            </a:pPr>
            <a:r>
              <a:rPr lang="en-AU" sz="900" dirty="0">
                <a:solidFill>
                  <a:schemeClr val="bg1"/>
                </a:solidFill>
              </a:rPr>
              <a:t>How Many Years?</a:t>
            </a:r>
          </a:p>
          <a:p>
            <a:pPr marL="214313" indent="-214313">
              <a:buFont typeface="Arial" panose="020B0604020202020204" pitchFamily="34" charset="0"/>
              <a:buChar char="•"/>
            </a:pPr>
            <a:r>
              <a:rPr lang="en-AU" sz="900" dirty="0">
                <a:solidFill>
                  <a:schemeClr val="bg1"/>
                </a:solidFill>
              </a:rPr>
              <a:t>System </a:t>
            </a:r>
            <a:r>
              <a:rPr lang="en-AU" sz="900" dirty="0" err="1">
                <a:solidFill>
                  <a:schemeClr val="bg1"/>
                </a:solidFill>
              </a:rPr>
              <a:t>Calc</a:t>
            </a:r>
            <a:r>
              <a:rPr lang="en-AU" sz="900" dirty="0">
                <a:solidFill>
                  <a:schemeClr val="bg1"/>
                </a:solidFill>
              </a:rPr>
              <a:t>?</a:t>
            </a:r>
          </a:p>
        </p:txBody>
      </p:sp>
      <p:sp>
        <p:nvSpPr>
          <p:cNvPr id="9" name="Rectangle 8"/>
          <p:cNvSpPr/>
          <p:nvPr/>
        </p:nvSpPr>
        <p:spPr>
          <a:xfrm>
            <a:off x="6974235" y="2984584"/>
            <a:ext cx="1483965" cy="6011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AU" sz="1800" dirty="0" smtClean="0">
                <a:solidFill>
                  <a:srgbClr val="FFFF00"/>
                </a:solidFill>
              </a:rPr>
              <a:t>Report Type</a:t>
            </a:r>
            <a:endParaRPr lang="en-AU" sz="1800" dirty="0">
              <a:solidFill>
                <a:srgbClr val="FFFF00"/>
              </a:solidFill>
            </a:endParaRPr>
          </a:p>
        </p:txBody>
      </p:sp>
      <p:sp>
        <p:nvSpPr>
          <p:cNvPr id="10" name="Rectangle 9"/>
          <p:cNvSpPr/>
          <p:nvPr/>
        </p:nvSpPr>
        <p:spPr>
          <a:xfrm>
            <a:off x="4000336" y="1050582"/>
            <a:ext cx="1946438" cy="11360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AU" sz="1050" dirty="0">
                <a:solidFill>
                  <a:srgbClr val="FFFF00"/>
                </a:solidFill>
              </a:rPr>
              <a:t>Annual Report</a:t>
            </a:r>
          </a:p>
          <a:p>
            <a:pPr marL="128588" indent="-128588">
              <a:buFont typeface="Arial" panose="020B0604020202020204" pitchFamily="34" charset="0"/>
              <a:buChar char="•"/>
            </a:pPr>
            <a:r>
              <a:rPr lang="en-AU" sz="800" dirty="0">
                <a:solidFill>
                  <a:srgbClr val="FFFF00"/>
                </a:solidFill>
              </a:rPr>
              <a:t>Does this match to TB</a:t>
            </a:r>
          </a:p>
          <a:p>
            <a:pPr marL="128588" indent="-128588">
              <a:buFont typeface="Arial" panose="020B0604020202020204" pitchFamily="34" charset="0"/>
              <a:buChar char="•"/>
            </a:pPr>
            <a:r>
              <a:rPr lang="en-AU" sz="800" dirty="0">
                <a:solidFill>
                  <a:srgbClr val="FFFF00"/>
                </a:solidFill>
              </a:rPr>
              <a:t>Reporting on Report Production</a:t>
            </a:r>
          </a:p>
          <a:p>
            <a:pPr marL="128588" indent="-128588">
              <a:buFont typeface="Arial" panose="020B0604020202020204" pitchFamily="34" charset="0"/>
              <a:buChar char="•"/>
            </a:pPr>
            <a:r>
              <a:rPr lang="en-AU" sz="800" dirty="0">
                <a:solidFill>
                  <a:srgbClr val="FFFF00"/>
                </a:solidFill>
              </a:rPr>
              <a:t>Summary Data</a:t>
            </a:r>
          </a:p>
          <a:p>
            <a:pPr marL="128588" indent="-128588">
              <a:buFont typeface="Arial" panose="020B0604020202020204" pitchFamily="34" charset="0"/>
              <a:buChar char="•"/>
            </a:pPr>
            <a:r>
              <a:rPr lang="en-AU" sz="800" dirty="0">
                <a:solidFill>
                  <a:srgbClr val="FFFF00"/>
                </a:solidFill>
              </a:rPr>
              <a:t>Statement of Responsibilities</a:t>
            </a:r>
          </a:p>
          <a:p>
            <a:pPr marL="128588" indent="-128588">
              <a:buFont typeface="Arial" panose="020B0604020202020204" pitchFamily="34" charset="0"/>
              <a:buChar char="•"/>
            </a:pPr>
            <a:r>
              <a:rPr lang="en-AU" sz="800" dirty="0">
                <a:solidFill>
                  <a:srgbClr val="FFFF00"/>
                </a:solidFill>
              </a:rPr>
              <a:t>Explanatory Foreword by the Chief Financial Officer </a:t>
            </a:r>
          </a:p>
          <a:p>
            <a:endParaRPr lang="en-AU" sz="800" dirty="0">
              <a:solidFill>
                <a:srgbClr val="FFFF00"/>
              </a:solidFill>
            </a:endParaRPr>
          </a:p>
        </p:txBody>
      </p:sp>
      <p:sp>
        <p:nvSpPr>
          <p:cNvPr id="12" name="Rectangle 11"/>
          <p:cNvSpPr/>
          <p:nvPr/>
        </p:nvSpPr>
        <p:spPr>
          <a:xfrm>
            <a:off x="4370916" y="80510"/>
            <a:ext cx="1205279" cy="6011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AU" dirty="0" smtClean="0">
                <a:solidFill>
                  <a:schemeClr val="bg1"/>
                </a:solidFill>
              </a:rPr>
              <a:t>Council</a:t>
            </a:r>
          </a:p>
          <a:p>
            <a:pPr marL="214313" indent="-214313">
              <a:buFont typeface="Arial" panose="020B0604020202020204" pitchFamily="34" charset="0"/>
              <a:buChar char="•"/>
            </a:pPr>
            <a:r>
              <a:rPr lang="en-AU" sz="800" dirty="0">
                <a:solidFill>
                  <a:schemeClr val="bg1"/>
                </a:solidFill>
              </a:rPr>
              <a:t>Mapping</a:t>
            </a:r>
          </a:p>
        </p:txBody>
      </p:sp>
      <p:sp>
        <p:nvSpPr>
          <p:cNvPr id="23" name="Rectangle 22"/>
          <p:cNvSpPr/>
          <p:nvPr/>
        </p:nvSpPr>
        <p:spPr>
          <a:xfrm>
            <a:off x="4412831" y="4593166"/>
            <a:ext cx="1100666" cy="5503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AU" dirty="0" smtClean="0">
                <a:solidFill>
                  <a:srgbClr val="FFFF00"/>
                </a:solidFill>
              </a:rPr>
              <a:t>Note</a:t>
            </a:r>
            <a:endParaRPr lang="en-AU" dirty="0">
              <a:solidFill>
                <a:srgbClr val="FFFF00"/>
              </a:solidFill>
            </a:endParaRPr>
          </a:p>
        </p:txBody>
      </p:sp>
      <p:sp>
        <p:nvSpPr>
          <p:cNvPr id="73" name="Rectangle 72"/>
          <p:cNvSpPr/>
          <p:nvPr/>
        </p:nvSpPr>
        <p:spPr>
          <a:xfrm>
            <a:off x="1879270" y="1050581"/>
            <a:ext cx="1723703" cy="11360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AU" sz="1400" dirty="0" smtClean="0">
                <a:solidFill>
                  <a:srgbClr val="FFFF00"/>
                </a:solidFill>
              </a:rPr>
              <a:t>Report Production</a:t>
            </a:r>
          </a:p>
          <a:p>
            <a:pPr marL="342900" indent="-342900">
              <a:buFont typeface="Arial" charset="0"/>
              <a:buChar char="•"/>
            </a:pPr>
            <a:r>
              <a:rPr lang="en-AU" sz="1400" dirty="0" smtClean="0">
                <a:solidFill>
                  <a:srgbClr val="FFFF00"/>
                </a:solidFill>
              </a:rPr>
              <a:t>Timetable</a:t>
            </a:r>
          </a:p>
        </p:txBody>
      </p:sp>
      <p:cxnSp>
        <p:nvCxnSpPr>
          <p:cNvPr id="75" name="Elbow Connector 74"/>
          <p:cNvCxnSpPr>
            <a:stCxn id="12" idx="2"/>
            <a:endCxn id="73" idx="0"/>
          </p:cNvCxnSpPr>
          <p:nvPr/>
        </p:nvCxnSpPr>
        <p:spPr>
          <a:xfrm rot="5400000">
            <a:off x="3672869" y="-250105"/>
            <a:ext cx="368939" cy="223243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Elbow Connector 63"/>
          <p:cNvCxnSpPr>
            <a:stCxn id="12" idx="2"/>
            <a:endCxn id="10" idx="0"/>
          </p:cNvCxnSpPr>
          <p:nvPr/>
        </p:nvCxnSpPr>
        <p:spPr>
          <a:xfrm rot="5400000">
            <a:off x="4789086" y="866112"/>
            <a:ext cx="368939" cy="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Elbow Connector 71"/>
          <p:cNvCxnSpPr>
            <a:stCxn id="9" idx="2"/>
            <a:endCxn id="8" idx="3"/>
          </p:cNvCxnSpPr>
          <p:nvPr/>
        </p:nvCxnSpPr>
        <p:spPr>
          <a:xfrm rot="5400000">
            <a:off x="6748979" y="2869508"/>
            <a:ext cx="251031" cy="168344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Elbow Connector 77"/>
          <p:cNvCxnSpPr>
            <a:stCxn id="3" idx="2"/>
            <a:endCxn id="8" idx="0"/>
          </p:cNvCxnSpPr>
          <p:nvPr/>
        </p:nvCxnSpPr>
        <p:spPr>
          <a:xfrm rot="5400000">
            <a:off x="4850433" y="3158547"/>
            <a:ext cx="249068" cy="413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a:stCxn id="8" idx="2"/>
            <a:endCxn id="23" idx="0"/>
          </p:cNvCxnSpPr>
          <p:nvPr/>
        </p:nvCxnSpPr>
        <p:spPr>
          <a:xfrm rot="5400000">
            <a:off x="4865621" y="4485889"/>
            <a:ext cx="204820" cy="973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1172" y="2503455"/>
            <a:ext cx="2011728" cy="5326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AU" sz="1800" dirty="0" smtClean="0">
                <a:solidFill>
                  <a:srgbClr val="FFFF00"/>
                </a:solidFill>
              </a:rPr>
              <a:t>Report Sections</a:t>
            </a:r>
          </a:p>
        </p:txBody>
      </p:sp>
      <p:cxnSp>
        <p:nvCxnSpPr>
          <p:cNvPr id="14" name="Elbow Connector 13"/>
          <p:cNvCxnSpPr>
            <a:stCxn id="10" idx="2"/>
            <a:endCxn id="3" idx="0"/>
          </p:cNvCxnSpPr>
          <p:nvPr/>
        </p:nvCxnSpPr>
        <p:spPr>
          <a:xfrm rot="16200000" flipH="1">
            <a:off x="4816899" y="2343318"/>
            <a:ext cx="316793" cy="348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3" idx="3"/>
            <a:endCxn id="9" idx="0"/>
          </p:cNvCxnSpPr>
          <p:nvPr/>
        </p:nvCxnSpPr>
        <p:spPr>
          <a:xfrm>
            <a:off x="5982900" y="2769769"/>
            <a:ext cx="1733318" cy="21481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7111999" y="1242871"/>
            <a:ext cx="1896919" cy="673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AU" sz="1800" dirty="0" smtClean="0"/>
              <a:t>Whole of Govt. / LFR Reporting</a:t>
            </a:r>
            <a:endParaRPr lang="en-AU" sz="1800" dirty="0"/>
          </a:p>
        </p:txBody>
      </p:sp>
      <p:cxnSp>
        <p:nvCxnSpPr>
          <p:cNvPr id="17" name="Elbow Connector 16"/>
          <p:cNvCxnSpPr/>
          <p:nvPr/>
        </p:nvCxnSpPr>
        <p:spPr>
          <a:xfrm>
            <a:off x="4963164" y="869663"/>
            <a:ext cx="3086904" cy="35340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p:nvPr>
        </p:nvSpPr>
        <p:spPr/>
        <p:txBody>
          <a:bodyPr/>
          <a:lstStyle/>
          <a:p>
            <a:r>
              <a:rPr lang="en-GB" dirty="0" smtClean="0"/>
              <a:t>Future ?</a:t>
            </a:r>
            <a:endParaRPr lang="en-GB" dirty="0"/>
          </a:p>
        </p:txBody>
      </p:sp>
    </p:spTree>
    <p:extLst>
      <p:ext uri="{BB962C8B-B14F-4D97-AF65-F5344CB8AC3E}">
        <p14:creationId xmlns:p14="http://schemas.microsoft.com/office/powerpoint/2010/main" val="2131795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a:xfrm>
            <a:off x="357157" y="0"/>
            <a:ext cx="5477586" cy="752475"/>
          </a:xfrm>
        </p:spPr>
        <p:txBody>
          <a:bodyPr/>
          <a:lstStyle/>
          <a:p>
            <a:pPr lvl="1"/>
            <a:r>
              <a:rPr lang="en-AU" sz="1600" dirty="0" smtClean="0"/>
              <a:t>CPM </a:t>
            </a:r>
            <a:r>
              <a:rPr lang="en-AU" sz="1600" dirty="0"/>
              <a:t>Manages Production of the Annual </a:t>
            </a:r>
            <a:r>
              <a:rPr lang="en-AU" sz="1600" dirty="0" smtClean="0"/>
              <a:t>Report</a:t>
            </a:r>
            <a:endParaRPr lang="en-GB" dirty="0"/>
          </a:p>
        </p:txBody>
      </p:sp>
      <p:graphicFrame>
        <p:nvGraphicFramePr>
          <p:cNvPr id="4" name="Object 3"/>
          <p:cNvGraphicFramePr>
            <a:graphicFrameLocks noChangeAspect="1"/>
          </p:cNvGraphicFramePr>
          <p:nvPr>
            <p:extLst>
              <p:ext uri="{D42A27DB-BD31-4B8C-83A1-F6EECF244321}">
                <p14:modId xmlns:p14="http://schemas.microsoft.com/office/powerpoint/2010/main" val="3211177122"/>
              </p:ext>
            </p:extLst>
          </p:nvPr>
        </p:nvGraphicFramePr>
        <p:xfrm>
          <a:off x="530225" y="750888"/>
          <a:ext cx="7670800" cy="2233612"/>
        </p:xfrm>
        <a:graphic>
          <a:graphicData uri="http://schemas.openxmlformats.org/presentationml/2006/ole">
            <mc:AlternateContent xmlns:mc="http://schemas.openxmlformats.org/markup-compatibility/2006">
              <mc:Choice xmlns:v="urn:schemas-microsoft-com:vml" Requires="v">
                <p:oleObj spid="_x0000_s1043" name="Visio" r:id="rId3" imgW="10299430" imgH="2997679" progId="Visio.Drawing.11">
                  <p:embed/>
                </p:oleObj>
              </mc:Choice>
              <mc:Fallback>
                <p:oleObj name="Visio" r:id="rId3" imgW="10299430" imgH="2997679" progId="Visio.Drawing.11">
                  <p:embed/>
                  <p:pic>
                    <p:nvPicPr>
                      <p:cNvPr id="0" name=""/>
                      <p:cNvPicPr/>
                      <p:nvPr/>
                    </p:nvPicPr>
                    <p:blipFill>
                      <a:blip r:embed="rId4"/>
                      <a:stretch>
                        <a:fillRect/>
                      </a:stretch>
                    </p:blipFill>
                    <p:spPr>
                      <a:xfrm>
                        <a:off x="530225" y="750888"/>
                        <a:ext cx="7670800" cy="2233612"/>
                      </a:xfrm>
                      <a:prstGeom prst="rect">
                        <a:avLst/>
                      </a:prstGeom>
                    </p:spPr>
                  </p:pic>
                </p:oleObj>
              </mc:Fallback>
            </mc:AlternateContent>
          </a:graphicData>
        </a:graphic>
      </p:graphicFrame>
      <p:sp>
        <p:nvSpPr>
          <p:cNvPr id="6" name="TextBox 5"/>
          <p:cNvSpPr txBox="1"/>
          <p:nvPr/>
        </p:nvSpPr>
        <p:spPr>
          <a:xfrm>
            <a:off x="452172" y="3114989"/>
            <a:ext cx="8050217" cy="1446550"/>
          </a:xfrm>
          <a:prstGeom prst="rect">
            <a:avLst/>
          </a:prstGeom>
          <a:noFill/>
        </p:spPr>
        <p:txBody>
          <a:bodyPr wrap="square" rtlCol="0">
            <a:noAutofit/>
          </a:bodyPr>
          <a:lstStyle/>
          <a:p>
            <a:pPr marL="342900" indent="-342900">
              <a:buFont typeface="Arial" pitchFamily="34" charset="0"/>
              <a:buChar char="•"/>
            </a:pPr>
            <a:r>
              <a:rPr lang="en-GB" sz="1600" b="0" dirty="0" smtClean="0">
                <a:solidFill>
                  <a:schemeClr val="tx1">
                    <a:lumMod val="65000"/>
                    <a:lumOff val="35000"/>
                  </a:schemeClr>
                </a:solidFill>
                <a:latin typeface="Arial Narrow" pitchFamily="34" charset="0"/>
              </a:rPr>
              <a:t>Council export data in format easiest for them</a:t>
            </a:r>
          </a:p>
          <a:p>
            <a:pPr marL="342900" indent="-342900">
              <a:buFont typeface="Arial" pitchFamily="34" charset="0"/>
              <a:buChar char="•"/>
            </a:pPr>
            <a:r>
              <a:rPr lang="en-GB" sz="1600" b="0" dirty="0" smtClean="0">
                <a:solidFill>
                  <a:schemeClr val="tx1">
                    <a:lumMod val="65000"/>
                    <a:lumOff val="35000"/>
                  </a:schemeClr>
                </a:solidFill>
                <a:latin typeface="Arial Narrow" pitchFamily="34" charset="0"/>
              </a:rPr>
              <a:t>Council / CIPFA map data extract to Reporting Solution standard input format</a:t>
            </a:r>
          </a:p>
          <a:p>
            <a:pPr marL="342900" indent="-342900">
              <a:buFont typeface="Arial" pitchFamily="34" charset="0"/>
              <a:buChar char="•"/>
            </a:pPr>
            <a:r>
              <a:rPr lang="en-GB" sz="1600" b="0" dirty="0" smtClean="0">
                <a:solidFill>
                  <a:schemeClr val="tx1">
                    <a:lumMod val="65000"/>
                    <a:lumOff val="35000"/>
                  </a:schemeClr>
                </a:solidFill>
                <a:latin typeface="Arial Narrow" pitchFamily="34" charset="0"/>
              </a:rPr>
              <a:t>ETL updates warehouse tables or core ledgers within T1</a:t>
            </a:r>
          </a:p>
          <a:p>
            <a:pPr marL="342900" indent="-342900">
              <a:buFont typeface="Arial" pitchFamily="34" charset="0"/>
              <a:buChar char="•"/>
            </a:pPr>
            <a:r>
              <a:rPr lang="en-GB" sz="1600" b="0" dirty="0" smtClean="0">
                <a:solidFill>
                  <a:schemeClr val="tx1">
                    <a:lumMod val="65000"/>
                    <a:lumOff val="35000"/>
                  </a:schemeClr>
                </a:solidFill>
                <a:latin typeface="Arial Narrow" pitchFamily="34" charset="0"/>
              </a:rPr>
              <a:t>ETL can be configured to control production process, e.g. sending emails to prompt users to complete tasks by dates</a:t>
            </a:r>
          </a:p>
          <a:p>
            <a:pPr marL="342900" indent="-342900">
              <a:buFont typeface="Arial" pitchFamily="34" charset="0"/>
              <a:buChar char="•"/>
            </a:pPr>
            <a:r>
              <a:rPr lang="en-GB" sz="1600" b="0" dirty="0" smtClean="0">
                <a:solidFill>
                  <a:schemeClr val="tx1">
                    <a:lumMod val="65000"/>
                    <a:lumOff val="35000"/>
                  </a:schemeClr>
                </a:solidFill>
                <a:latin typeface="Arial Narrow" pitchFamily="34" charset="0"/>
              </a:rPr>
              <a:t>Additional reporting and queries available within T1 including reporting packs and approvals</a:t>
            </a:r>
          </a:p>
          <a:p>
            <a:pPr marL="342900" indent="-342900">
              <a:buFont typeface="Arial" pitchFamily="34" charset="0"/>
              <a:buChar char="•"/>
            </a:pPr>
            <a:r>
              <a:rPr lang="en-GB" sz="1600" b="0" dirty="0" smtClean="0">
                <a:solidFill>
                  <a:schemeClr val="tx1">
                    <a:lumMod val="65000"/>
                    <a:lumOff val="35000"/>
                  </a:schemeClr>
                </a:solidFill>
                <a:latin typeface="Arial Narrow" pitchFamily="34" charset="0"/>
              </a:rPr>
              <a:t>Performance Planning used to add commentary and approvals and create final report</a:t>
            </a:r>
          </a:p>
          <a:p>
            <a:endParaRPr lang="en-GB" sz="1600" b="0" dirty="0" err="1" smtClean="0">
              <a:solidFill>
                <a:schemeClr val="tx1">
                  <a:lumMod val="65000"/>
                  <a:lumOff val="35000"/>
                </a:schemeClr>
              </a:solidFill>
              <a:latin typeface="Arial Narrow" pitchFamily="34" charset="0"/>
            </a:endParaRPr>
          </a:p>
        </p:txBody>
      </p:sp>
    </p:spTree>
    <p:extLst>
      <p:ext uri="{BB962C8B-B14F-4D97-AF65-F5344CB8AC3E}">
        <p14:creationId xmlns:p14="http://schemas.microsoft.com/office/powerpoint/2010/main" val="3412993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itle 2"/>
          <p:cNvSpPr>
            <a:spLocks noGrp="1"/>
          </p:cNvSpPr>
          <p:nvPr>
            <p:ph type="title"/>
          </p:nvPr>
        </p:nvSpPr>
        <p:spPr/>
        <p:txBody>
          <a:bodyPr/>
          <a:lstStyle/>
          <a:p>
            <a:r>
              <a:rPr lang="en-GB" dirty="0" smtClean="0"/>
              <a:t>Key Components of the solution</a:t>
            </a:r>
            <a:endParaRPr lang="en-GB" dirty="0"/>
          </a:p>
        </p:txBody>
      </p:sp>
      <p:graphicFrame>
        <p:nvGraphicFramePr>
          <p:cNvPr id="4" name="Object 3"/>
          <p:cNvGraphicFramePr>
            <a:graphicFrameLocks noChangeAspect="1"/>
          </p:cNvGraphicFramePr>
          <p:nvPr>
            <p:extLst>
              <p:ext uri="{D42A27DB-BD31-4B8C-83A1-F6EECF244321}">
                <p14:modId xmlns:p14="http://schemas.microsoft.com/office/powerpoint/2010/main" val="4069522624"/>
              </p:ext>
            </p:extLst>
          </p:nvPr>
        </p:nvGraphicFramePr>
        <p:xfrm>
          <a:off x="831850" y="825931"/>
          <a:ext cx="7167563" cy="4318000"/>
        </p:xfrm>
        <a:graphic>
          <a:graphicData uri="http://schemas.openxmlformats.org/presentationml/2006/ole">
            <mc:AlternateContent xmlns:mc="http://schemas.openxmlformats.org/markup-compatibility/2006">
              <mc:Choice xmlns:v="urn:schemas-microsoft-com:vml" Requires="v">
                <p:oleObj spid="_x0000_s2067" name="Visio" r:id="rId3" imgW="4600643" imgH="2771775" progId="Visio.Drawing.11">
                  <p:embed/>
                </p:oleObj>
              </mc:Choice>
              <mc:Fallback>
                <p:oleObj name="Visio" r:id="rId3" imgW="4600643" imgH="2771775"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850" y="825931"/>
                        <a:ext cx="7167563"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72790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p:txBody>
          <a:bodyPr/>
          <a:lstStyle/>
          <a:p>
            <a:r>
              <a:rPr lang="en-GB" dirty="0" smtClean="0"/>
              <a:t>Demonstration</a:t>
            </a:r>
            <a:endParaRPr lang="en-GB" dirty="0"/>
          </a:p>
        </p:txBody>
      </p:sp>
    </p:spTree>
    <p:extLst>
      <p:ext uri="{BB962C8B-B14F-4D97-AF65-F5344CB8AC3E}">
        <p14:creationId xmlns:p14="http://schemas.microsoft.com/office/powerpoint/2010/main" val="36031024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39384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Scottish CIPFA Conference – 12 months ago</a:t>
            </a:r>
          </a:p>
          <a:p>
            <a:r>
              <a:rPr lang="en-GB" dirty="0" smtClean="0"/>
              <a:t>Final Accounts Close process</a:t>
            </a:r>
          </a:p>
          <a:p>
            <a:r>
              <a:rPr lang="en-GB" dirty="0" smtClean="0"/>
              <a:t>Austerity and legislative pressures </a:t>
            </a:r>
          </a:p>
          <a:p>
            <a:r>
              <a:rPr lang="en-GB" dirty="0" smtClean="0"/>
              <a:t>“DP BRB”</a:t>
            </a:r>
          </a:p>
          <a:p>
            <a:r>
              <a:rPr lang="en-GB" dirty="0" smtClean="0"/>
              <a:t>Solution/Partnership Approach</a:t>
            </a:r>
          </a:p>
          <a:p>
            <a:r>
              <a:rPr lang="en-GB" dirty="0" err="1" smtClean="0"/>
              <a:t>TechnologyOne</a:t>
            </a:r>
            <a:r>
              <a:rPr lang="en-GB" dirty="0" smtClean="0"/>
              <a:t> </a:t>
            </a:r>
            <a:r>
              <a:rPr lang="en-GB" dirty="0" err="1" smtClean="0"/>
              <a:t>CommunityWorks</a:t>
            </a:r>
            <a:r>
              <a:rPr lang="en-GB" dirty="0" smtClean="0"/>
              <a:t> contribution</a:t>
            </a:r>
          </a:p>
          <a:p>
            <a:r>
              <a:rPr lang="en-GB" dirty="0" smtClean="0"/>
              <a:t>Combined investment</a:t>
            </a:r>
          </a:p>
          <a:p>
            <a:endParaRPr lang="en-GB" dirty="0"/>
          </a:p>
        </p:txBody>
      </p:sp>
      <p:sp>
        <p:nvSpPr>
          <p:cNvPr id="3" name="Title 2"/>
          <p:cNvSpPr>
            <a:spLocks noGrp="1"/>
          </p:cNvSpPr>
          <p:nvPr>
            <p:ph type="title"/>
          </p:nvPr>
        </p:nvSpPr>
        <p:spPr/>
        <p:txBody>
          <a:bodyPr/>
          <a:lstStyle/>
          <a:p>
            <a:r>
              <a:rPr lang="en-GB" dirty="0"/>
              <a:t>B</a:t>
            </a:r>
            <a:r>
              <a:rPr lang="en-GB" dirty="0" smtClean="0"/>
              <a:t>ackground</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6322" y="1813214"/>
            <a:ext cx="3000375" cy="1314450"/>
          </a:xfrm>
          <a:prstGeom prst="rect">
            <a:avLst/>
          </a:prstGeom>
        </p:spPr>
      </p:pic>
    </p:spTree>
    <p:extLst>
      <p:ext uri="{BB962C8B-B14F-4D97-AF65-F5344CB8AC3E}">
        <p14:creationId xmlns:p14="http://schemas.microsoft.com/office/powerpoint/2010/main" val="998693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What is the Annual Reporting Solution ?</a:t>
            </a:r>
          </a:p>
          <a:p>
            <a:r>
              <a:rPr lang="en-GB" dirty="0" smtClean="0"/>
              <a:t>Solution Approach</a:t>
            </a:r>
          </a:p>
          <a:p>
            <a:r>
              <a:rPr lang="en-GB" dirty="0" smtClean="0"/>
              <a:t>Demonstration</a:t>
            </a:r>
          </a:p>
          <a:p>
            <a:endParaRPr lang="en-GB" dirty="0"/>
          </a:p>
        </p:txBody>
      </p:sp>
      <p:sp>
        <p:nvSpPr>
          <p:cNvPr id="3" name="Title 2"/>
          <p:cNvSpPr>
            <a:spLocks noGrp="1"/>
          </p:cNvSpPr>
          <p:nvPr>
            <p:ph type="title"/>
          </p:nvPr>
        </p:nvSpPr>
        <p:spPr/>
        <p:txBody>
          <a:bodyPr/>
          <a:lstStyle/>
          <a:p>
            <a:r>
              <a:rPr lang="en-GB" dirty="0" smtClean="0"/>
              <a:t>Agenda</a:t>
            </a:r>
            <a:endParaRPr lang="en-GB" dirty="0"/>
          </a:p>
        </p:txBody>
      </p:sp>
    </p:spTree>
    <p:extLst>
      <p:ext uri="{BB962C8B-B14F-4D97-AF65-F5344CB8AC3E}">
        <p14:creationId xmlns:p14="http://schemas.microsoft.com/office/powerpoint/2010/main" val="32308776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89200" y="979941"/>
            <a:ext cx="6495143" cy="3262313"/>
          </a:xfrm>
        </p:spPr>
        <p:txBody>
          <a:bodyPr/>
          <a:lstStyle/>
          <a:p>
            <a:r>
              <a:rPr lang="en-GB" sz="2000" dirty="0"/>
              <a:t>Increasing demand for finance to show ‘added value’ </a:t>
            </a:r>
          </a:p>
          <a:p>
            <a:pPr lvl="1"/>
            <a:r>
              <a:rPr lang="en-GB" sz="1400" dirty="0"/>
              <a:t>Business partnering / supporting decision making</a:t>
            </a:r>
          </a:p>
          <a:p>
            <a:r>
              <a:rPr lang="en-GB" sz="2000" dirty="0" smtClean="0"/>
              <a:t>Final </a:t>
            </a:r>
            <a:r>
              <a:rPr lang="en-GB" sz="2000" dirty="0"/>
              <a:t>Account Closedown Process –</a:t>
            </a:r>
          </a:p>
          <a:p>
            <a:pPr lvl="1"/>
            <a:r>
              <a:rPr lang="en-GB" sz="1400" dirty="0"/>
              <a:t>Resource intensive process </a:t>
            </a:r>
          </a:p>
          <a:p>
            <a:pPr lvl="1"/>
            <a:r>
              <a:rPr lang="en-GB" sz="1400" dirty="0"/>
              <a:t>Disruption to normal service provision</a:t>
            </a:r>
          </a:p>
          <a:p>
            <a:pPr lvl="1"/>
            <a:r>
              <a:rPr lang="en-GB" sz="1400" dirty="0"/>
              <a:t>High level of manual effort / input</a:t>
            </a:r>
          </a:p>
          <a:p>
            <a:pPr lvl="1"/>
            <a:r>
              <a:rPr lang="en-GB" sz="1400" dirty="0"/>
              <a:t>Time pressure for staff</a:t>
            </a:r>
          </a:p>
          <a:p>
            <a:pPr lvl="1"/>
            <a:r>
              <a:rPr lang="en-GB" sz="1400" dirty="0"/>
              <a:t>Timeframe for completion – getting shorter</a:t>
            </a:r>
          </a:p>
          <a:p>
            <a:r>
              <a:rPr lang="en-GB" sz="2000" dirty="0" smtClean="0"/>
              <a:t>Automation </a:t>
            </a:r>
            <a:r>
              <a:rPr lang="en-GB" sz="2000" dirty="0"/>
              <a:t>would be a key transformation </a:t>
            </a:r>
            <a:r>
              <a:rPr lang="en-GB" sz="2000" dirty="0" smtClean="0"/>
              <a:t>agent</a:t>
            </a:r>
            <a:endParaRPr lang="en-GB" sz="2000" dirty="0"/>
          </a:p>
        </p:txBody>
      </p:sp>
      <p:sp>
        <p:nvSpPr>
          <p:cNvPr id="3" name="Title 2"/>
          <p:cNvSpPr>
            <a:spLocks noGrp="1"/>
          </p:cNvSpPr>
          <p:nvPr>
            <p:ph type="title"/>
          </p:nvPr>
        </p:nvSpPr>
        <p:spPr>
          <a:xfrm>
            <a:off x="357157" y="0"/>
            <a:ext cx="6246843" cy="752475"/>
          </a:xfrm>
        </p:spPr>
        <p:txBody>
          <a:bodyPr/>
          <a:lstStyle/>
          <a:p>
            <a:r>
              <a:rPr lang="en-GB" dirty="0" smtClean="0"/>
              <a:t>Why the need for an Annual Reporting Solution ?</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647" y="1342572"/>
            <a:ext cx="2155298" cy="2148114"/>
          </a:xfrm>
          <a:prstGeom prst="rect">
            <a:avLst/>
          </a:prstGeom>
        </p:spPr>
      </p:pic>
    </p:spTree>
    <p:extLst>
      <p:ext uri="{BB962C8B-B14F-4D97-AF65-F5344CB8AC3E}">
        <p14:creationId xmlns:p14="http://schemas.microsoft.com/office/powerpoint/2010/main" val="2338586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58343" y="1142094"/>
            <a:ext cx="4695371" cy="3262313"/>
          </a:xfrm>
        </p:spPr>
        <p:txBody>
          <a:bodyPr/>
          <a:lstStyle/>
          <a:p>
            <a:r>
              <a:rPr lang="en-GB" sz="2000" dirty="0"/>
              <a:t>Saving of staff time </a:t>
            </a:r>
          </a:p>
          <a:p>
            <a:pPr lvl="1"/>
            <a:r>
              <a:rPr lang="en-GB" sz="1400" dirty="0"/>
              <a:t>Earlier close not an aim in itself</a:t>
            </a:r>
          </a:p>
          <a:p>
            <a:r>
              <a:rPr lang="en-GB" sz="2000" dirty="0"/>
              <a:t>Reduce Key Personnel dependency </a:t>
            </a:r>
          </a:p>
          <a:p>
            <a:pPr lvl="1"/>
            <a:r>
              <a:rPr lang="en-GB" sz="1400" dirty="0"/>
              <a:t>Enable task assignment</a:t>
            </a:r>
          </a:p>
          <a:p>
            <a:r>
              <a:rPr lang="en-GB" sz="2000" dirty="0"/>
              <a:t>Project management and workflow</a:t>
            </a:r>
          </a:p>
          <a:p>
            <a:r>
              <a:rPr lang="en-GB" sz="2000" dirty="0"/>
              <a:t>Automation of publication process</a:t>
            </a:r>
          </a:p>
          <a:p>
            <a:r>
              <a:rPr lang="en-GB" sz="2000" dirty="0"/>
              <a:t>Audit Trail on report production</a:t>
            </a:r>
          </a:p>
          <a:p>
            <a:pPr lvl="1"/>
            <a:r>
              <a:rPr lang="en-GB" sz="1400" dirty="0"/>
              <a:t>Reduce time required for / by external audit</a:t>
            </a:r>
          </a:p>
          <a:p>
            <a:pPr marL="0" indent="0">
              <a:buNone/>
            </a:pPr>
            <a:endParaRPr lang="en-GB" dirty="0"/>
          </a:p>
        </p:txBody>
      </p:sp>
      <p:sp>
        <p:nvSpPr>
          <p:cNvPr id="3" name="Title 2"/>
          <p:cNvSpPr>
            <a:spLocks noGrp="1"/>
          </p:cNvSpPr>
          <p:nvPr>
            <p:ph type="title"/>
          </p:nvPr>
        </p:nvSpPr>
        <p:spPr/>
        <p:txBody>
          <a:bodyPr/>
          <a:lstStyle/>
          <a:p>
            <a:r>
              <a:rPr lang="en-GB" dirty="0" smtClean="0"/>
              <a:t>Benefits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056" y="1483380"/>
            <a:ext cx="2893121" cy="1912963"/>
          </a:xfrm>
          <a:prstGeom prst="rect">
            <a:avLst/>
          </a:prstGeom>
        </p:spPr>
      </p:pic>
    </p:spTree>
    <p:extLst>
      <p:ext uri="{BB962C8B-B14F-4D97-AF65-F5344CB8AC3E}">
        <p14:creationId xmlns:p14="http://schemas.microsoft.com/office/powerpoint/2010/main" val="1909081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27086" y="1200151"/>
            <a:ext cx="6059714" cy="3262313"/>
          </a:xfrm>
        </p:spPr>
        <p:txBody>
          <a:bodyPr/>
          <a:lstStyle/>
          <a:p>
            <a:pPr marL="266700" indent="-266700">
              <a:spcBef>
                <a:spcPts val="1200"/>
              </a:spcBef>
              <a:defRPr/>
            </a:pPr>
            <a:r>
              <a:rPr lang="en-GB" sz="1800" dirty="0">
                <a:solidFill>
                  <a:schemeClr val="tx1"/>
                </a:solidFill>
                <a:latin typeface="Arial" panose="020B0604020202020204" pitchFamily="34" charset="0"/>
                <a:cs typeface="Arial" panose="020B0604020202020204" pitchFamily="34" charset="0"/>
              </a:rPr>
              <a:t>CIPFA Solution based on TechnologyOne Toolkit and CIPFA Intellectual Property</a:t>
            </a:r>
          </a:p>
          <a:p>
            <a:pPr marL="266700" indent="-266700">
              <a:spcBef>
                <a:spcPts val="1200"/>
              </a:spcBef>
              <a:defRPr/>
            </a:pPr>
            <a:r>
              <a:rPr lang="en-AU" sz="1800" dirty="0">
                <a:solidFill>
                  <a:schemeClr val="tx1"/>
                </a:solidFill>
                <a:latin typeface="Arial" panose="020B0604020202020204" pitchFamily="34" charset="0"/>
                <a:cs typeface="Arial" panose="020B0604020202020204" pitchFamily="34" charset="0"/>
              </a:rPr>
              <a:t>Empowering business users to complete annual report</a:t>
            </a:r>
          </a:p>
          <a:p>
            <a:pPr marL="271463" lvl="1" indent="-271463">
              <a:lnSpc>
                <a:spcPct val="90000"/>
              </a:lnSpc>
              <a:spcBef>
                <a:spcPts val="1200"/>
              </a:spcBef>
              <a:defRPr/>
            </a:pPr>
            <a:r>
              <a:rPr lang="en-AU" dirty="0">
                <a:solidFill>
                  <a:schemeClr val="tx1"/>
                </a:solidFill>
                <a:latin typeface="Arial" panose="020B0604020202020204" pitchFamily="34" charset="0"/>
                <a:cs typeface="Arial" panose="020B0604020202020204" pitchFamily="34" charset="0"/>
              </a:rPr>
              <a:t>Ease of use for end user and power user</a:t>
            </a:r>
          </a:p>
          <a:p>
            <a:pPr marL="271463" lvl="1" indent="-271463">
              <a:lnSpc>
                <a:spcPct val="90000"/>
              </a:lnSpc>
              <a:spcBef>
                <a:spcPts val="1200"/>
              </a:spcBef>
              <a:defRPr/>
            </a:pPr>
            <a:r>
              <a:rPr lang="en-AU" dirty="0">
                <a:solidFill>
                  <a:schemeClr val="tx1"/>
                </a:solidFill>
                <a:latin typeface="Arial" panose="020B0604020202020204" pitchFamily="34" charset="0"/>
                <a:cs typeface="Arial" panose="020B0604020202020204" pitchFamily="34" charset="0"/>
              </a:rPr>
              <a:t>Flexible, Easy to change within standardised framework</a:t>
            </a:r>
          </a:p>
          <a:p>
            <a:pPr marL="271463" lvl="1" indent="-271463">
              <a:lnSpc>
                <a:spcPct val="90000"/>
              </a:lnSpc>
              <a:spcBef>
                <a:spcPts val="1200"/>
              </a:spcBef>
              <a:defRPr/>
            </a:pPr>
            <a:r>
              <a:rPr lang="en-AU" dirty="0">
                <a:solidFill>
                  <a:schemeClr val="tx1"/>
                </a:solidFill>
                <a:latin typeface="Arial" panose="020B0604020202020204" pitchFamily="34" charset="0"/>
                <a:cs typeface="Arial" panose="020B0604020202020204" pitchFamily="34" charset="0"/>
              </a:rPr>
              <a:t>Iterative approach with approval hierarchy</a:t>
            </a:r>
          </a:p>
          <a:p>
            <a:pPr marL="271463" lvl="1" indent="-271463">
              <a:lnSpc>
                <a:spcPct val="90000"/>
              </a:lnSpc>
              <a:spcBef>
                <a:spcPts val="1200"/>
              </a:spcBef>
              <a:defRPr/>
            </a:pPr>
            <a:r>
              <a:rPr lang="en-AU" dirty="0">
                <a:solidFill>
                  <a:schemeClr val="tx1"/>
                </a:solidFill>
                <a:latin typeface="Arial" panose="020B0604020202020204" pitchFamily="34" charset="0"/>
                <a:cs typeface="Arial" panose="020B0604020202020204" pitchFamily="34" charset="0"/>
              </a:rPr>
              <a:t>Maximise CIPFA Intellectual Property and Standards</a:t>
            </a:r>
          </a:p>
          <a:p>
            <a:pPr marL="271463" lvl="1" indent="-271463">
              <a:lnSpc>
                <a:spcPct val="90000"/>
              </a:lnSpc>
              <a:spcBef>
                <a:spcPts val="1200"/>
              </a:spcBef>
              <a:defRPr/>
            </a:pPr>
            <a:r>
              <a:rPr lang="en-AU" dirty="0">
                <a:solidFill>
                  <a:schemeClr val="tx1"/>
                </a:solidFill>
                <a:latin typeface="Arial" panose="020B0604020202020204" pitchFamily="34" charset="0"/>
                <a:cs typeface="Arial" panose="020B0604020202020204" pitchFamily="34" charset="0"/>
              </a:rPr>
              <a:t>Rapid implementation getting Council up and running </a:t>
            </a:r>
            <a:r>
              <a:rPr lang="en-AU" dirty="0" smtClean="0">
                <a:solidFill>
                  <a:schemeClr val="tx1"/>
                </a:solidFill>
                <a:latin typeface="Arial" panose="020B0604020202020204" pitchFamily="34" charset="0"/>
                <a:cs typeface="Arial" panose="020B0604020202020204" pitchFamily="34" charset="0"/>
              </a:rPr>
              <a:t>quickly</a:t>
            </a:r>
            <a:endParaRPr lang="en-AU" dirty="0">
              <a:solidFill>
                <a:schemeClr val="tx1"/>
              </a:solidFill>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357157" y="0"/>
            <a:ext cx="5717072" cy="752475"/>
          </a:xfrm>
        </p:spPr>
        <p:txBody>
          <a:bodyPr/>
          <a:lstStyle/>
          <a:p>
            <a:r>
              <a:rPr lang="en-GB" dirty="0" smtClean="0"/>
              <a:t>Solution Approach - Design Philosophy</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57" y="1410608"/>
            <a:ext cx="1844068" cy="2754992"/>
          </a:xfrm>
          <a:prstGeom prst="rect">
            <a:avLst/>
          </a:prstGeom>
        </p:spPr>
      </p:pic>
    </p:spTree>
    <p:extLst>
      <p:ext uri="{BB962C8B-B14F-4D97-AF65-F5344CB8AC3E}">
        <p14:creationId xmlns:p14="http://schemas.microsoft.com/office/powerpoint/2010/main" val="3631686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val 45"/>
          <p:cNvSpPr/>
          <p:nvPr/>
        </p:nvSpPr>
        <p:spPr bwMode="auto">
          <a:xfrm>
            <a:off x="9523" y="1731595"/>
            <a:ext cx="9118022" cy="2555558"/>
          </a:xfrm>
          <a:prstGeom prst="ellipse">
            <a:avLst/>
          </a:prstGeom>
          <a:solidFill>
            <a:srgbClr val="FFFFFF">
              <a:alpha val="69804"/>
            </a:srgb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spcBef>
                <a:spcPct val="20000"/>
              </a:spcBef>
              <a:defRPr/>
            </a:pPr>
            <a:endParaRPr lang="en-AU" sz="2000" b="0" dirty="0" err="1">
              <a:solidFill>
                <a:prstClr val="white"/>
              </a:solidFill>
              <a:latin typeface="Arial Narrow" pitchFamily="34" charset="0"/>
            </a:endParaRPr>
          </a:p>
        </p:txBody>
      </p:sp>
      <p:sp>
        <p:nvSpPr>
          <p:cNvPr id="21510" name="TextBox 46"/>
          <p:cNvSpPr txBox="1">
            <a:spLocks noChangeArrowheads="1"/>
          </p:cNvSpPr>
          <p:nvPr/>
        </p:nvSpPr>
        <p:spPr bwMode="auto">
          <a:xfrm>
            <a:off x="-101600" y="2942541"/>
            <a:ext cx="92630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262626"/>
                </a:solidFill>
                <a:latin typeface="Trebuchet MS" pitchFamily="34" charset="0"/>
                <a:ea typeface="MS PGothic" pitchFamily="34" charset="-128"/>
              </a:defRPr>
            </a:lvl1pPr>
            <a:lvl2pPr marL="742950" indent="-285750" eaLnBrk="0" hangingPunct="0">
              <a:defRPr sz="2200" b="1">
                <a:solidFill>
                  <a:srgbClr val="262626"/>
                </a:solidFill>
                <a:latin typeface="Trebuchet MS" pitchFamily="34" charset="0"/>
                <a:ea typeface="MS PGothic" pitchFamily="34" charset="-128"/>
              </a:defRPr>
            </a:lvl2pPr>
            <a:lvl3pPr marL="1143000" indent="-228600" eaLnBrk="0" hangingPunct="0">
              <a:defRPr sz="2200" b="1">
                <a:solidFill>
                  <a:srgbClr val="262626"/>
                </a:solidFill>
                <a:latin typeface="Trebuchet MS" pitchFamily="34" charset="0"/>
                <a:ea typeface="MS PGothic" pitchFamily="34" charset="-128"/>
              </a:defRPr>
            </a:lvl3pPr>
            <a:lvl4pPr marL="1600200" indent="-228600" eaLnBrk="0" hangingPunct="0">
              <a:defRPr sz="2200" b="1">
                <a:solidFill>
                  <a:srgbClr val="262626"/>
                </a:solidFill>
                <a:latin typeface="Trebuchet MS" pitchFamily="34" charset="0"/>
                <a:ea typeface="MS PGothic" pitchFamily="34" charset="-128"/>
              </a:defRPr>
            </a:lvl4pPr>
            <a:lvl5pPr marL="2057400" indent="-228600" eaLnBrk="0" hangingPunct="0">
              <a:defRPr sz="2200" b="1">
                <a:solidFill>
                  <a:srgbClr val="262626"/>
                </a:solidFill>
                <a:latin typeface="Trebuchet MS" pitchFamily="34" charset="0"/>
                <a:ea typeface="MS PGothic" pitchFamily="34" charset="-128"/>
              </a:defRPr>
            </a:lvl5pPr>
            <a:lvl6pPr marL="2514600" indent="-228600" eaLnBrk="0" fontAlgn="base" hangingPunct="0">
              <a:spcBef>
                <a:spcPct val="0"/>
              </a:spcBef>
              <a:spcAft>
                <a:spcPct val="0"/>
              </a:spcAft>
              <a:defRPr sz="2200" b="1">
                <a:solidFill>
                  <a:srgbClr val="262626"/>
                </a:solidFill>
                <a:latin typeface="Trebuchet MS" pitchFamily="34" charset="0"/>
                <a:ea typeface="MS PGothic" pitchFamily="34" charset="-128"/>
              </a:defRPr>
            </a:lvl6pPr>
            <a:lvl7pPr marL="2971800" indent="-228600" eaLnBrk="0" fontAlgn="base" hangingPunct="0">
              <a:spcBef>
                <a:spcPct val="0"/>
              </a:spcBef>
              <a:spcAft>
                <a:spcPct val="0"/>
              </a:spcAft>
              <a:defRPr sz="2200" b="1">
                <a:solidFill>
                  <a:srgbClr val="262626"/>
                </a:solidFill>
                <a:latin typeface="Trebuchet MS" pitchFamily="34" charset="0"/>
                <a:ea typeface="MS PGothic" pitchFamily="34" charset="-128"/>
              </a:defRPr>
            </a:lvl7pPr>
            <a:lvl8pPr marL="3429000" indent="-228600" eaLnBrk="0" fontAlgn="base" hangingPunct="0">
              <a:spcBef>
                <a:spcPct val="0"/>
              </a:spcBef>
              <a:spcAft>
                <a:spcPct val="0"/>
              </a:spcAft>
              <a:defRPr sz="2200" b="1">
                <a:solidFill>
                  <a:srgbClr val="262626"/>
                </a:solidFill>
                <a:latin typeface="Trebuchet MS" pitchFamily="34" charset="0"/>
                <a:ea typeface="MS PGothic" pitchFamily="34" charset="-128"/>
              </a:defRPr>
            </a:lvl8pPr>
            <a:lvl9pPr marL="3886200" indent="-228600" eaLnBrk="0" fontAlgn="base" hangingPunct="0">
              <a:spcBef>
                <a:spcPct val="0"/>
              </a:spcBef>
              <a:spcAft>
                <a:spcPct val="0"/>
              </a:spcAft>
              <a:defRPr sz="2200" b="1">
                <a:solidFill>
                  <a:srgbClr val="262626"/>
                </a:solidFill>
                <a:latin typeface="Trebuchet MS" pitchFamily="34" charset="0"/>
                <a:ea typeface="MS PGothic" pitchFamily="34" charset="-128"/>
              </a:defRPr>
            </a:lvl9pPr>
          </a:lstStyle>
          <a:p>
            <a:pPr algn="ctr" eaLnBrk="1" hangingPunct="1"/>
            <a:r>
              <a:rPr lang="en-AU" sz="4000" b="0" smtClean="0">
                <a:solidFill>
                  <a:prstClr val="black"/>
                </a:solidFill>
                <a:latin typeface="Eurostile"/>
              </a:rPr>
              <a:t>Corporate Performance Management</a:t>
            </a:r>
          </a:p>
        </p:txBody>
      </p:sp>
      <p:sp>
        <p:nvSpPr>
          <p:cNvPr id="21513" name="TextBox 27"/>
          <p:cNvSpPr txBox="1">
            <a:spLocks noChangeArrowheads="1"/>
          </p:cNvSpPr>
          <p:nvPr/>
        </p:nvSpPr>
        <p:spPr bwMode="auto">
          <a:xfrm>
            <a:off x="-9072" y="-6804"/>
            <a:ext cx="8610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262626"/>
                </a:solidFill>
                <a:latin typeface="Trebuchet MS" pitchFamily="34" charset="0"/>
                <a:ea typeface="MS PGothic" pitchFamily="34" charset="-128"/>
              </a:defRPr>
            </a:lvl1pPr>
            <a:lvl2pPr marL="742950" indent="-285750" eaLnBrk="0" hangingPunct="0">
              <a:defRPr sz="2200" b="1">
                <a:solidFill>
                  <a:srgbClr val="262626"/>
                </a:solidFill>
                <a:latin typeface="Trebuchet MS" pitchFamily="34" charset="0"/>
                <a:ea typeface="MS PGothic" pitchFamily="34" charset="-128"/>
              </a:defRPr>
            </a:lvl2pPr>
            <a:lvl3pPr marL="1143000" indent="-228600" eaLnBrk="0" hangingPunct="0">
              <a:defRPr sz="2200" b="1">
                <a:solidFill>
                  <a:srgbClr val="262626"/>
                </a:solidFill>
                <a:latin typeface="Trebuchet MS" pitchFamily="34" charset="0"/>
                <a:ea typeface="MS PGothic" pitchFamily="34" charset="-128"/>
              </a:defRPr>
            </a:lvl3pPr>
            <a:lvl4pPr marL="1600200" indent="-228600" eaLnBrk="0" hangingPunct="0">
              <a:defRPr sz="2200" b="1">
                <a:solidFill>
                  <a:srgbClr val="262626"/>
                </a:solidFill>
                <a:latin typeface="Trebuchet MS" pitchFamily="34" charset="0"/>
                <a:ea typeface="MS PGothic" pitchFamily="34" charset="-128"/>
              </a:defRPr>
            </a:lvl4pPr>
            <a:lvl5pPr marL="2057400" indent="-228600" eaLnBrk="0" hangingPunct="0">
              <a:defRPr sz="2200" b="1">
                <a:solidFill>
                  <a:srgbClr val="262626"/>
                </a:solidFill>
                <a:latin typeface="Trebuchet MS" pitchFamily="34" charset="0"/>
                <a:ea typeface="MS PGothic" pitchFamily="34" charset="-128"/>
              </a:defRPr>
            </a:lvl5pPr>
            <a:lvl6pPr marL="2514600" indent="-228600" eaLnBrk="0" fontAlgn="base" hangingPunct="0">
              <a:spcBef>
                <a:spcPct val="0"/>
              </a:spcBef>
              <a:spcAft>
                <a:spcPct val="0"/>
              </a:spcAft>
              <a:defRPr sz="2200" b="1">
                <a:solidFill>
                  <a:srgbClr val="262626"/>
                </a:solidFill>
                <a:latin typeface="Trebuchet MS" pitchFamily="34" charset="0"/>
                <a:ea typeface="MS PGothic" pitchFamily="34" charset="-128"/>
              </a:defRPr>
            </a:lvl6pPr>
            <a:lvl7pPr marL="2971800" indent="-228600" eaLnBrk="0" fontAlgn="base" hangingPunct="0">
              <a:spcBef>
                <a:spcPct val="0"/>
              </a:spcBef>
              <a:spcAft>
                <a:spcPct val="0"/>
              </a:spcAft>
              <a:defRPr sz="2200" b="1">
                <a:solidFill>
                  <a:srgbClr val="262626"/>
                </a:solidFill>
                <a:latin typeface="Trebuchet MS" pitchFamily="34" charset="0"/>
                <a:ea typeface="MS PGothic" pitchFamily="34" charset="-128"/>
              </a:defRPr>
            </a:lvl7pPr>
            <a:lvl8pPr marL="3429000" indent="-228600" eaLnBrk="0" fontAlgn="base" hangingPunct="0">
              <a:spcBef>
                <a:spcPct val="0"/>
              </a:spcBef>
              <a:spcAft>
                <a:spcPct val="0"/>
              </a:spcAft>
              <a:defRPr sz="2200" b="1">
                <a:solidFill>
                  <a:srgbClr val="262626"/>
                </a:solidFill>
                <a:latin typeface="Trebuchet MS" pitchFamily="34" charset="0"/>
                <a:ea typeface="MS PGothic" pitchFamily="34" charset="-128"/>
              </a:defRPr>
            </a:lvl8pPr>
            <a:lvl9pPr marL="3886200" indent="-228600" eaLnBrk="0" fontAlgn="base" hangingPunct="0">
              <a:spcBef>
                <a:spcPct val="0"/>
              </a:spcBef>
              <a:spcAft>
                <a:spcPct val="0"/>
              </a:spcAft>
              <a:defRPr sz="2200" b="1">
                <a:solidFill>
                  <a:srgbClr val="262626"/>
                </a:solidFill>
                <a:latin typeface="Trebuchet MS" pitchFamily="34" charset="0"/>
                <a:ea typeface="MS PGothic" pitchFamily="34" charset="-128"/>
              </a:defRPr>
            </a:lvl9pPr>
          </a:lstStyle>
          <a:p>
            <a:pPr eaLnBrk="1" hangingPunct="1"/>
            <a:r>
              <a:rPr lang="en-AU" sz="3200" b="0" dirty="0" smtClean="0">
                <a:solidFill>
                  <a:prstClr val="white"/>
                </a:solidFill>
                <a:latin typeface="Eurostile"/>
              </a:rPr>
              <a:t>Solution Approach - CPM</a:t>
            </a:r>
          </a:p>
        </p:txBody>
      </p:sp>
      <p:grpSp>
        <p:nvGrpSpPr>
          <p:cNvPr id="40" name="Group 39"/>
          <p:cNvGrpSpPr>
            <a:grpSpLocks/>
          </p:cNvGrpSpPr>
          <p:nvPr/>
        </p:nvGrpSpPr>
        <p:grpSpPr bwMode="auto">
          <a:xfrm>
            <a:off x="85725" y="1140728"/>
            <a:ext cx="1203325" cy="1828800"/>
            <a:chOff x="85723" y="930592"/>
            <a:chExt cx="1203961" cy="1828800"/>
          </a:xfrm>
        </p:grpSpPr>
        <p:sp>
          <p:nvSpPr>
            <p:cNvPr id="41" name="Rounded Rectangle 40"/>
            <p:cNvSpPr/>
            <p:nvPr/>
          </p:nvSpPr>
          <p:spPr bwMode="auto">
            <a:xfrm>
              <a:off x="85723" y="930592"/>
              <a:ext cx="1203960" cy="1828800"/>
            </a:xfrm>
            <a:prstGeom prst="roundRect">
              <a:avLst/>
            </a:prstGeom>
            <a:solidFill>
              <a:srgbClr val="975AB2">
                <a:alpha val="69804"/>
              </a:srgbClr>
            </a:solidFill>
            <a:ln>
              <a:noFill/>
              <a:headEnd type="none" w="med" len="med"/>
              <a:tailEnd type="none" w="med" len="med"/>
            </a:ln>
            <a:effectLst>
              <a:outerShdw blurRad="50800" dist="38100" algn="l" rotWithShape="0">
                <a:prstClr val="black">
                  <a:alpha val="40000"/>
                </a:prstClr>
              </a:outerShdw>
              <a:reflection blurRad="6350" stA="50000" endA="300" endPos="38500" dist="50800" dir="5400000" sy="-100000" algn="bl" rotWithShape="0"/>
            </a:effectLst>
            <a:scene3d>
              <a:camera prst="orthographicFront">
                <a:rot lat="0" lon="0" rev="0"/>
              </a:camera>
              <a:lightRig rig="threePt" dir="t"/>
            </a:scene3d>
            <a:sp3d prstMaterial="metal">
              <a:bevelT w="190500" h="38100"/>
            </a:sp3d>
          </p:spPr>
          <p:style>
            <a:lnRef idx="0">
              <a:schemeClr val="accent1"/>
            </a:lnRef>
            <a:fillRef idx="3">
              <a:schemeClr val="accent1"/>
            </a:fillRef>
            <a:effectRef idx="3">
              <a:schemeClr val="accent1"/>
            </a:effectRef>
            <a:fontRef idx="minor">
              <a:schemeClr val="lt1"/>
            </a:fontRef>
          </p:style>
          <p:txBody>
            <a:bodyPr/>
            <a:lstStyle/>
            <a:p>
              <a:pPr>
                <a:spcBef>
                  <a:spcPct val="20000"/>
                </a:spcBef>
                <a:defRPr/>
              </a:pPr>
              <a:endParaRPr lang="en-AU" sz="2000" b="0" dirty="0" err="1">
                <a:solidFill>
                  <a:prstClr val="white"/>
                </a:solidFill>
                <a:latin typeface="Arial Narrow" pitchFamily="34" charset="0"/>
              </a:endParaRPr>
            </a:p>
          </p:txBody>
        </p:sp>
        <p:sp>
          <p:nvSpPr>
            <p:cNvPr id="42" name="TextBox 41"/>
            <p:cNvSpPr txBox="1"/>
            <p:nvPr/>
          </p:nvSpPr>
          <p:spPr>
            <a:xfrm>
              <a:off x="85723" y="2003742"/>
              <a:ext cx="1203961" cy="585788"/>
            </a:xfrm>
            <a:prstGeom prst="rect">
              <a:avLst/>
            </a:prstGeom>
            <a:noFill/>
          </p:spPr>
          <p:txBody>
            <a:bodyPr>
              <a:spAutoFit/>
            </a:bodyPr>
            <a:lstStyle/>
            <a:p>
              <a:pPr algn="ctr">
                <a:defRPr/>
              </a:pPr>
              <a:r>
                <a:rPr lang="en-AU" sz="1600" dirty="0">
                  <a:solidFill>
                    <a:prstClr val="black">
                      <a:lumMod val="95000"/>
                      <a:lumOff val="5000"/>
                    </a:prstClr>
                  </a:solidFill>
                  <a:latin typeface="Eurostile" pitchFamily="34" charset="0"/>
                  <a:ea typeface="Arial Unicode MS" pitchFamily="34" charset="-128"/>
                  <a:cs typeface="EucrosiaUPC" pitchFamily="18" charset="-34"/>
                </a:rPr>
                <a:t>XLOne Enterprise</a:t>
              </a:r>
            </a:p>
          </p:txBody>
        </p:sp>
        <p:pic>
          <p:nvPicPr>
            <p:cNvPr id="43" name="Picture 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65256" y="1018587"/>
              <a:ext cx="1044893" cy="942952"/>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chemeClr val="tx1"/>
                  </a:solidFill>
                  <a:miter lim="800000"/>
                  <a:headEnd/>
                  <a:tailEnd/>
                </a14:hiddenLine>
              </a:ext>
            </a:extLst>
          </p:spPr>
        </p:pic>
      </p:grpSp>
      <p:grpSp>
        <p:nvGrpSpPr>
          <p:cNvPr id="44" name="Group 43"/>
          <p:cNvGrpSpPr>
            <a:grpSpLocks/>
          </p:cNvGrpSpPr>
          <p:nvPr/>
        </p:nvGrpSpPr>
        <p:grpSpPr bwMode="auto">
          <a:xfrm>
            <a:off x="6551613" y="1140728"/>
            <a:ext cx="1204912" cy="1828800"/>
            <a:chOff x="6552089" y="930592"/>
            <a:chExt cx="1203960" cy="1828800"/>
          </a:xfrm>
        </p:grpSpPr>
        <p:sp>
          <p:nvSpPr>
            <p:cNvPr id="45" name="Rounded Rectangle 44"/>
            <p:cNvSpPr/>
            <p:nvPr/>
          </p:nvSpPr>
          <p:spPr bwMode="auto">
            <a:xfrm>
              <a:off x="6558538" y="930592"/>
              <a:ext cx="1146837" cy="1828800"/>
            </a:xfrm>
            <a:prstGeom prst="roundRect">
              <a:avLst/>
            </a:prstGeom>
            <a:solidFill>
              <a:srgbClr val="E1802F">
                <a:alpha val="69804"/>
              </a:srgbClr>
            </a:solidFill>
            <a:ln>
              <a:noFill/>
              <a:headEnd type="none" w="med" len="med"/>
              <a:tailEnd type="none" w="med" len="med"/>
            </a:ln>
            <a:effectLst>
              <a:outerShdw blurRad="50800" dist="38100" algn="l" rotWithShape="0">
                <a:prstClr val="black">
                  <a:alpha val="40000"/>
                </a:prstClr>
              </a:outerShdw>
              <a:reflection blurRad="6350" stA="50000" endA="300" endPos="38500" dist="50800" dir="5400000" sy="-100000" algn="bl" rotWithShape="0"/>
            </a:effectLst>
            <a:scene3d>
              <a:camera prst="orthographicFront">
                <a:rot lat="0" lon="0" rev="0"/>
              </a:camera>
              <a:lightRig rig="threePt" dir="t"/>
            </a:scene3d>
            <a:sp3d prstMaterial="metal">
              <a:bevelT w="190500" h="38100"/>
            </a:sp3d>
          </p:spPr>
          <p:style>
            <a:lnRef idx="0">
              <a:schemeClr val="accent1"/>
            </a:lnRef>
            <a:fillRef idx="3">
              <a:schemeClr val="accent1"/>
            </a:fillRef>
            <a:effectRef idx="3">
              <a:schemeClr val="accent1"/>
            </a:effectRef>
            <a:fontRef idx="minor">
              <a:schemeClr val="lt1"/>
            </a:fontRef>
          </p:style>
          <p:txBody>
            <a:bodyPr/>
            <a:lstStyle/>
            <a:p>
              <a:pPr>
                <a:spcBef>
                  <a:spcPct val="20000"/>
                </a:spcBef>
                <a:defRPr/>
              </a:pPr>
              <a:endParaRPr lang="en-AU" sz="2000" b="0" dirty="0" err="1">
                <a:solidFill>
                  <a:prstClr val="white"/>
                </a:solidFill>
                <a:latin typeface="Arial Narrow" pitchFamily="34" charset="0"/>
              </a:endParaRPr>
            </a:p>
          </p:txBody>
        </p:sp>
        <p:sp>
          <p:nvSpPr>
            <p:cNvPr id="48" name="TextBox 47"/>
            <p:cNvSpPr txBox="1"/>
            <p:nvPr/>
          </p:nvSpPr>
          <p:spPr>
            <a:xfrm>
              <a:off x="6552089" y="2003742"/>
              <a:ext cx="1203960" cy="585788"/>
            </a:xfrm>
            <a:prstGeom prst="rect">
              <a:avLst/>
            </a:prstGeom>
            <a:noFill/>
          </p:spPr>
          <p:txBody>
            <a:bodyPr>
              <a:spAutoFit/>
            </a:bodyPr>
            <a:lstStyle/>
            <a:p>
              <a:pPr algn="ctr">
                <a:defRPr/>
              </a:pPr>
              <a:r>
                <a:rPr lang="en-AU" sz="1600" dirty="0">
                  <a:solidFill>
                    <a:prstClr val="black">
                      <a:lumMod val="95000"/>
                      <a:lumOff val="5000"/>
                    </a:prstClr>
                  </a:solidFill>
                  <a:latin typeface="Eurostile" pitchFamily="34" charset="0"/>
                  <a:ea typeface="Arial Unicode MS" pitchFamily="34" charset="-128"/>
                  <a:cs typeface="EucrosiaUPC" pitchFamily="18" charset="-34"/>
                </a:rPr>
                <a:t>Enterprise Budgeting</a:t>
              </a:r>
            </a:p>
          </p:txBody>
        </p:sp>
        <p:pic>
          <p:nvPicPr>
            <p:cNvPr id="52" name="Picture 6"/>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634744" y="1024590"/>
              <a:ext cx="994782" cy="930946"/>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chemeClr val="tx1"/>
                  </a:solidFill>
                  <a:miter lim="800000"/>
                  <a:headEnd/>
                  <a:tailEnd/>
                </a14:hiddenLine>
              </a:ext>
            </a:extLst>
          </p:spPr>
        </p:pic>
      </p:grpSp>
      <p:grpSp>
        <p:nvGrpSpPr>
          <p:cNvPr id="53" name="Group 52"/>
          <p:cNvGrpSpPr>
            <a:grpSpLocks/>
          </p:cNvGrpSpPr>
          <p:nvPr/>
        </p:nvGrpSpPr>
        <p:grpSpPr bwMode="auto">
          <a:xfrm>
            <a:off x="5265738" y="1140728"/>
            <a:ext cx="1203325" cy="1828800"/>
            <a:chOff x="5265436" y="930592"/>
            <a:chExt cx="1203960" cy="1828800"/>
          </a:xfrm>
        </p:grpSpPr>
        <p:sp>
          <p:nvSpPr>
            <p:cNvPr id="54" name="Rounded Rectangle 53"/>
            <p:cNvSpPr/>
            <p:nvPr/>
          </p:nvSpPr>
          <p:spPr bwMode="auto">
            <a:xfrm>
              <a:off x="5284654" y="930592"/>
              <a:ext cx="1146837" cy="1828800"/>
            </a:xfrm>
            <a:prstGeom prst="roundRect">
              <a:avLst/>
            </a:prstGeom>
            <a:solidFill>
              <a:srgbClr val="DCD834">
                <a:alpha val="69804"/>
              </a:srgbClr>
            </a:solidFill>
            <a:ln>
              <a:noFill/>
              <a:headEnd type="none" w="med" len="med"/>
              <a:tailEnd type="none" w="med" len="med"/>
            </a:ln>
            <a:effectLst>
              <a:outerShdw blurRad="50800" dist="38100" algn="l" rotWithShape="0">
                <a:prstClr val="black">
                  <a:alpha val="40000"/>
                </a:prstClr>
              </a:outerShdw>
              <a:reflection blurRad="6350" stA="50000" endA="300" endPos="38500" dist="50800" dir="5400000" sy="-100000" algn="bl" rotWithShape="0"/>
            </a:effectLst>
            <a:scene3d>
              <a:camera prst="orthographicFront">
                <a:rot lat="0" lon="0" rev="0"/>
              </a:camera>
              <a:lightRig rig="threePt" dir="t"/>
            </a:scene3d>
            <a:sp3d prstMaterial="metal">
              <a:bevelT w="190500" h="38100"/>
            </a:sp3d>
          </p:spPr>
          <p:style>
            <a:lnRef idx="0">
              <a:schemeClr val="accent1"/>
            </a:lnRef>
            <a:fillRef idx="3">
              <a:schemeClr val="accent1"/>
            </a:fillRef>
            <a:effectRef idx="3">
              <a:schemeClr val="accent1"/>
            </a:effectRef>
            <a:fontRef idx="minor">
              <a:schemeClr val="lt1"/>
            </a:fontRef>
          </p:style>
          <p:txBody>
            <a:bodyPr/>
            <a:lstStyle/>
            <a:p>
              <a:pPr>
                <a:spcBef>
                  <a:spcPct val="20000"/>
                </a:spcBef>
                <a:defRPr/>
              </a:pPr>
              <a:endParaRPr lang="en-AU" sz="1600" b="0" dirty="0" err="1">
                <a:solidFill>
                  <a:prstClr val="white"/>
                </a:solidFill>
                <a:latin typeface="Arial Narrow" pitchFamily="34" charset="0"/>
              </a:endParaRPr>
            </a:p>
          </p:txBody>
        </p:sp>
        <p:sp>
          <p:nvSpPr>
            <p:cNvPr id="55" name="TextBox 54"/>
            <p:cNvSpPr txBox="1"/>
            <p:nvPr/>
          </p:nvSpPr>
          <p:spPr>
            <a:xfrm>
              <a:off x="5265436" y="2011680"/>
              <a:ext cx="1203960" cy="461665"/>
            </a:xfrm>
            <a:prstGeom prst="rect">
              <a:avLst/>
            </a:prstGeom>
            <a:noFill/>
          </p:spPr>
          <p:txBody>
            <a:bodyPr>
              <a:spAutoFit/>
            </a:bodyPr>
            <a:lstStyle/>
            <a:p>
              <a:pPr algn="ctr">
                <a:defRPr/>
              </a:pPr>
              <a:r>
                <a:rPr lang="en-AU" sz="1200" dirty="0">
                  <a:solidFill>
                    <a:prstClr val="black">
                      <a:lumMod val="95000"/>
                      <a:lumOff val="5000"/>
                    </a:prstClr>
                  </a:solidFill>
                  <a:latin typeface="Eurostile" pitchFamily="34" charset="0"/>
                  <a:ea typeface="Arial Unicode MS" pitchFamily="34" charset="-128"/>
                  <a:cs typeface="EucrosiaUPC" pitchFamily="18" charset="-34"/>
                </a:rPr>
                <a:t>BI</a:t>
              </a:r>
            </a:p>
            <a:p>
              <a:pPr algn="ctr">
                <a:defRPr/>
              </a:pPr>
              <a:r>
                <a:rPr lang="en-AU" sz="1200" dirty="0">
                  <a:solidFill>
                    <a:prstClr val="black">
                      <a:lumMod val="95000"/>
                      <a:lumOff val="5000"/>
                    </a:prstClr>
                  </a:solidFill>
                  <a:latin typeface="Eurostile" pitchFamily="34" charset="0"/>
                  <a:ea typeface="Arial Unicode MS" pitchFamily="34" charset="-128"/>
                  <a:cs typeface="EucrosiaUPC" pitchFamily="18" charset="-34"/>
                </a:rPr>
                <a:t>Dashboards</a:t>
              </a:r>
            </a:p>
          </p:txBody>
        </p:sp>
        <p:pic>
          <p:nvPicPr>
            <p:cNvPr id="56" name="Picture 7"/>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361235" y="1023911"/>
              <a:ext cx="1012362" cy="932304"/>
            </a:xfrm>
            <a:prstGeom prst="roundRect">
              <a:avLst>
                <a:gd name="adj" fmla="val 8594"/>
              </a:avLst>
            </a:prstGeom>
            <a:solidFill>
              <a:srgbClr val="FFFFFF">
                <a:shade val="85000"/>
              </a:srgbClr>
            </a:solidFill>
            <a:ln>
              <a:noFill/>
            </a:ln>
            <a:effectLst>
              <a:outerShdw dist="35921" dir="2700000" algn="ctr" rotWithShape="0">
                <a:schemeClr val="bg2"/>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chemeClr val="tx1"/>
                  </a:solidFill>
                  <a:miter lim="800000"/>
                  <a:headEnd/>
                  <a:tailEnd/>
                </a14:hiddenLine>
              </a:ext>
            </a:extLst>
          </p:spPr>
        </p:pic>
      </p:grpSp>
      <p:grpSp>
        <p:nvGrpSpPr>
          <p:cNvPr id="57" name="Group 56"/>
          <p:cNvGrpSpPr>
            <a:grpSpLocks/>
          </p:cNvGrpSpPr>
          <p:nvPr/>
        </p:nvGrpSpPr>
        <p:grpSpPr bwMode="auto">
          <a:xfrm>
            <a:off x="1416050" y="1140728"/>
            <a:ext cx="1230313" cy="1828800"/>
            <a:chOff x="1416730" y="930592"/>
            <a:chExt cx="1229314" cy="1828800"/>
          </a:xfrm>
        </p:grpSpPr>
        <p:sp>
          <p:nvSpPr>
            <p:cNvPr id="58" name="Rounded Rectangle 57"/>
            <p:cNvSpPr/>
            <p:nvPr/>
          </p:nvSpPr>
          <p:spPr bwMode="auto">
            <a:xfrm>
              <a:off x="1416730" y="930592"/>
              <a:ext cx="1203960" cy="1828800"/>
            </a:xfrm>
            <a:prstGeom prst="roundRect">
              <a:avLst/>
            </a:prstGeom>
            <a:solidFill>
              <a:srgbClr val="4F81BD">
                <a:alpha val="69804"/>
              </a:srgbClr>
            </a:solidFill>
            <a:ln>
              <a:noFill/>
              <a:headEnd type="none" w="med" len="med"/>
              <a:tailEnd type="none" w="med" len="med"/>
            </a:ln>
            <a:effectLst>
              <a:outerShdw blurRad="50800" dist="38100" algn="l" rotWithShape="0">
                <a:prstClr val="black">
                  <a:alpha val="40000"/>
                </a:prstClr>
              </a:outerShdw>
              <a:reflection blurRad="6350" stA="50000" endA="300" endPos="38500" dist="50800" dir="5400000" sy="-100000" algn="bl" rotWithShape="0"/>
            </a:effectLst>
            <a:scene3d>
              <a:camera prst="orthographicFront">
                <a:rot lat="0" lon="0" rev="0"/>
              </a:camera>
              <a:lightRig rig="threePt" dir="t"/>
            </a:scene3d>
            <a:sp3d prstMaterial="metal">
              <a:bevelT w="190500" h="38100"/>
            </a:sp3d>
          </p:spPr>
          <p:style>
            <a:lnRef idx="0">
              <a:schemeClr val="accent1"/>
            </a:lnRef>
            <a:fillRef idx="3">
              <a:schemeClr val="accent1"/>
            </a:fillRef>
            <a:effectRef idx="3">
              <a:schemeClr val="accent1"/>
            </a:effectRef>
            <a:fontRef idx="minor">
              <a:schemeClr val="lt1"/>
            </a:fontRef>
          </p:style>
          <p:txBody>
            <a:bodyPr/>
            <a:lstStyle/>
            <a:p>
              <a:pPr>
                <a:spcBef>
                  <a:spcPct val="20000"/>
                </a:spcBef>
                <a:defRPr/>
              </a:pPr>
              <a:endParaRPr lang="en-AU" sz="2000" b="0" dirty="0" err="1">
                <a:solidFill>
                  <a:prstClr val="white"/>
                </a:solidFill>
                <a:latin typeface="Arial Narrow" pitchFamily="34" charset="0"/>
              </a:endParaRPr>
            </a:p>
          </p:txBody>
        </p:sp>
        <p:sp>
          <p:nvSpPr>
            <p:cNvPr id="59" name="TextBox 58"/>
            <p:cNvSpPr txBox="1"/>
            <p:nvPr/>
          </p:nvSpPr>
          <p:spPr>
            <a:xfrm>
              <a:off x="1442109" y="2127567"/>
              <a:ext cx="1203935" cy="338138"/>
            </a:xfrm>
            <a:prstGeom prst="rect">
              <a:avLst/>
            </a:prstGeom>
            <a:noFill/>
          </p:spPr>
          <p:txBody>
            <a:bodyPr>
              <a:spAutoFit/>
            </a:bodyPr>
            <a:lstStyle/>
            <a:p>
              <a:pPr algn="ctr">
                <a:defRPr/>
              </a:pPr>
              <a:r>
                <a:rPr lang="en-AU" sz="1600" dirty="0">
                  <a:solidFill>
                    <a:prstClr val="black">
                      <a:lumMod val="95000"/>
                      <a:lumOff val="5000"/>
                    </a:prstClr>
                  </a:solidFill>
                  <a:latin typeface="Eurostile" pitchFamily="34" charset="0"/>
                  <a:ea typeface="Arial Unicode MS" pitchFamily="34" charset="-128"/>
                  <a:cs typeface="EucrosiaUPC" pitchFamily="18" charset="-34"/>
                </a:rPr>
                <a:t>Publisher</a:t>
              </a:r>
            </a:p>
          </p:txBody>
        </p:sp>
        <p:pic>
          <p:nvPicPr>
            <p:cNvPr id="60" name="Picture 59"/>
            <p:cNvPicPr>
              <a:picLocks noChangeAspect="1"/>
            </p:cNvPicPr>
            <p:nvPr/>
          </p:nvPicPr>
          <p:blipFill rotWithShape="1">
            <a:blip r:embed="rId6" cstate="print">
              <a:extLst>
                <a:ext uri="{28A0092B-C50C-407E-A947-70E740481C1C}">
                  <a14:useLocalDpi xmlns:a14="http://schemas.microsoft.com/office/drawing/2010/main"/>
                </a:ext>
              </a:extLst>
            </a:blip>
            <a:srcRect t="-14445"/>
            <a:stretch/>
          </p:blipFill>
          <p:spPr>
            <a:xfrm>
              <a:off x="1499286" y="1010295"/>
              <a:ext cx="1038848" cy="959536"/>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grpSp>
        <p:nvGrpSpPr>
          <p:cNvPr id="61" name="Group 60"/>
          <p:cNvGrpSpPr>
            <a:grpSpLocks/>
          </p:cNvGrpSpPr>
          <p:nvPr/>
        </p:nvGrpSpPr>
        <p:grpSpPr bwMode="auto">
          <a:xfrm>
            <a:off x="2717800" y="1140728"/>
            <a:ext cx="1204913" cy="1828800"/>
            <a:chOff x="2718422" y="930592"/>
            <a:chExt cx="1203960" cy="1828800"/>
          </a:xfrm>
        </p:grpSpPr>
        <p:sp>
          <p:nvSpPr>
            <p:cNvPr id="62" name="Rounded Rectangle 61"/>
            <p:cNvSpPr/>
            <p:nvPr/>
          </p:nvSpPr>
          <p:spPr bwMode="auto">
            <a:xfrm>
              <a:off x="2747737" y="930592"/>
              <a:ext cx="1135986" cy="1828800"/>
            </a:xfrm>
            <a:prstGeom prst="roundRect">
              <a:avLst/>
            </a:prstGeom>
            <a:solidFill>
              <a:srgbClr val="48BEC4">
                <a:alpha val="80000"/>
              </a:srgbClr>
            </a:solidFill>
            <a:ln>
              <a:noFill/>
              <a:headEnd type="none" w="med" len="med"/>
              <a:tailEnd type="none" w="med" len="med"/>
            </a:ln>
            <a:effectLst>
              <a:outerShdw blurRad="50800" dist="38100" algn="l" rotWithShape="0">
                <a:prstClr val="black">
                  <a:alpha val="40000"/>
                </a:prstClr>
              </a:outerShdw>
              <a:reflection blurRad="6350" stA="50000" endA="300" endPos="38500" dist="50800" dir="5400000" sy="-100000" algn="bl" rotWithShape="0"/>
            </a:effectLst>
            <a:scene3d>
              <a:camera prst="orthographicFront">
                <a:rot lat="0" lon="0" rev="0"/>
              </a:camera>
              <a:lightRig rig="threePt" dir="t"/>
            </a:scene3d>
            <a:sp3d prstMaterial="metal">
              <a:bevelT w="190500" h="38100"/>
            </a:sp3d>
          </p:spPr>
          <p:style>
            <a:lnRef idx="0">
              <a:schemeClr val="accent1"/>
            </a:lnRef>
            <a:fillRef idx="3">
              <a:schemeClr val="accent1"/>
            </a:fillRef>
            <a:effectRef idx="3">
              <a:schemeClr val="accent1"/>
            </a:effectRef>
            <a:fontRef idx="minor">
              <a:schemeClr val="lt1"/>
            </a:fontRef>
          </p:style>
          <p:txBody>
            <a:bodyPr/>
            <a:lstStyle/>
            <a:p>
              <a:pPr>
                <a:spcBef>
                  <a:spcPct val="20000"/>
                </a:spcBef>
                <a:defRPr/>
              </a:pPr>
              <a:endParaRPr lang="en-AU" sz="2000" b="0" dirty="0" err="1">
                <a:solidFill>
                  <a:prstClr val="white"/>
                </a:solidFill>
                <a:latin typeface="Arial Narrow" pitchFamily="34" charset="0"/>
              </a:endParaRPr>
            </a:p>
          </p:txBody>
        </p:sp>
        <p:sp>
          <p:nvSpPr>
            <p:cNvPr id="63" name="TextBox 62"/>
            <p:cNvSpPr txBox="1"/>
            <p:nvPr/>
          </p:nvSpPr>
          <p:spPr>
            <a:xfrm>
              <a:off x="2718422" y="2003742"/>
              <a:ext cx="1203960" cy="585788"/>
            </a:xfrm>
            <a:prstGeom prst="rect">
              <a:avLst/>
            </a:prstGeom>
            <a:noFill/>
          </p:spPr>
          <p:txBody>
            <a:bodyPr>
              <a:spAutoFit/>
            </a:bodyPr>
            <a:lstStyle/>
            <a:p>
              <a:pPr algn="ctr">
                <a:defRPr/>
              </a:pPr>
              <a:r>
                <a:rPr lang="en-AU" sz="1600" dirty="0">
                  <a:solidFill>
                    <a:prstClr val="black">
                      <a:lumMod val="95000"/>
                      <a:lumOff val="5000"/>
                    </a:prstClr>
                  </a:solidFill>
                  <a:latin typeface="Eurostile" pitchFamily="34" charset="0"/>
                  <a:ea typeface="Arial Unicode MS" pitchFamily="34" charset="-128"/>
                  <a:cs typeface="EucrosiaUPC" pitchFamily="18" charset="-34"/>
                </a:rPr>
                <a:t>Business ETL</a:t>
              </a:r>
            </a:p>
          </p:txBody>
        </p:sp>
        <p:pic>
          <p:nvPicPr>
            <p:cNvPr id="64" name="Picture 63"/>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818365" y="1029541"/>
              <a:ext cx="1004073" cy="921044"/>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grpSp>
        <p:nvGrpSpPr>
          <p:cNvPr id="65" name="Group 64"/>
          <p:cNvGrpSpPr>
            <a:grpSpLocks/>
          </p:cNvGrpSpPr>
          <p:nvPr/>
        </p:nvGrpSpPr>
        <p:grpSpPr bwMode="auto">
          <a:xfrm>
            <a:off x="7832725" y="1140728"/>
            <a:ext cx="1203325" cy="1828800"/>
            <a:chOff x="7832420" y="930592"/>
            <a:chExt cx="1203960" cy="1828800"/>
          </a:xfrm>
        </p:grpSpPr>
        <p:sp>
          <p:nvSpPr>
            <p:cNvPr id="66" name="Rounded Rectangle 65"/>
            <p:cNvSpPr/>
            <p:nvPr/>
          </p:nvSpPr>
          <p:spPr bwMode="auto">
            <a:xfrm>
              <a:off x="7832420" y="930592"/>
              <a:ext cx="1203960" cy="1828800"/>
            </a:xfrm>
            <a:prstGeom prst="roundRect">
              <a:avLst/>
            </a:prstGeom>
            <a:solidFill>
              <a:srgbClr val="EE2222">
                <a:alpha val="69804"/>
              </a:srgbClr>
            </a:solidFill>
            <a:ln>
              <a:noFill/>
              <a:headEnd type="none" w="med" len="med"/>
              <a:tailEnd type="none" w="med" len="med"/>
            </a:ln>
            <a:effectLst>
              <a:outerShdw blurRad="50800" dist="38100" algn="l" rotWithShape="0">
                <a:prstClr val="black">
                  <a:alpha val="40000"/>
                </a:prstClr>
              </a:outerShdw>
              <a:reflection blurRad="6350" stA="50000" endA="300" endPos="38500" dist="50800" dir="5400000" sy="-100000" algn="bl" rotWithShape="0"/>
            </a:effectLst>
            <a:scene3d>
              <a:camera prst="orthographicFront">
                <a:rot lat="0" lon="0" rev="0"/>
              </a:camera>
              <a:lightRig rig="threePt" dir="t"/>
            </a:scene3d>
            <a:sp3d prstMaterial="metal">
              <a:bevelT w="190500" h="38100"/>
            </a:sp3d>
          </p:spPr>
          <p:style>
            <a:lnRef idx="0">
              <a:schemeClr val="accent1"/>
            </a:lnRef>
            <a:fillRef idx="3">
              <a:schemeClr val="accent1"/>
            </a:fillRef>
            <a:effectRef idx="3">
              <a:schemeClr val="accent1"/>
            </a:effectRef>
            <a:fontRef idx="minor">
              <a:schemeClr val="lt1"/>
            </a:fontRef>
          </p:style>
          <p:txBody>
            <a:bodyPr/>
            <a:lstStyle/>
            <a:p>
              <a:pPr>
                <a:spcBef>
                  <a:spcPct val="20000"/>
                </a:spcBef>
                <a:defRPr/>
              </a:pPr>
              <a:endParaRPr lang="en-AU" sz="2000" b="0" dirty="0" err="1">
                <a:solidFill>
                  <a:prstClr val="white"/>
                </a:solidFill>
                <a:latin typeface="Arial Narrow" pitchFamily="34" charset="0"/>
              </a:endParaRPr>
            </a:p>
          </p:txBody>
        </p:sp>
        <p:sp>
          <p:nvSpPr>
            <p:cNvPr id="67" name="TextBox 66"/>
            <p:cNvSpPr txBox="1"/>
            <p:nvPr/>
          </p:nvSpPr>
          <p:spPr>
            <a:xfrm>
              <a:off x="7832420" y="2011680"/>
              <a:ext cx="1203960" cy="461665"/>
            </a:xfrm>
            <a:prstGeom prst="rect">
              <a:avLst/>
            </a:prstGeom>
            <a:noFill/>
          </p:spPr>
          <p:txBody>
            <a:bodyPr>
              <a:spAutoFit/>
            </a:bodyPr>
            <a:lstStyle/>
            <a:p>
              <a:pPr algn="ctr">
                <a:defRPr/>
              </a:pPr>
              <a:r>
                <a:rPr lang="en-AU" sz="1200" dirty="0" smtClean="0">
                  <a:solidFill>
                    <a:prstClr val="black">
                      <a:lumMod val="95000"/>
                      <a:lumOff val="5000"/>
                    </a:prstClr>
                  </a:solidFill>
                  <a:latin typeface="Eurostile" pitchFamily="34" charset="0"/>
                  <a:ea typeface="Arial Unicode MS" pitchFamily="34" charset="-128"/>
                  <a:cs typeface="EucrosiaUPC" pitchFamily="18" charset="-34"/>
                </a:rPr>
                <a:t>Performance </a:t>
              </a:r>
              <a:r>
                <a:rPr lang="en-AU" sz="1200" dirty="0">
                  <a:solidFill>
                    <a:prstClr val="black">
                      <a:lumMod val="95000"/>
                      <a:lumOff val="5000"/>
                    </a:prstClr>
                  </a:solidFill>
                  <a:latin typeface="Eurostile" pitchFamily="34" charset="0"/>
                  <a:ea typeface="Arial Unicode MS" pitchFamily="34" charset="-128"/>
                  <a:cs typeface="EucrosiaUPC" pitchFamily="18" charset="-34"/>
                </a:rPr>
                <a:t>Planning</a:t>
              </a:r>
            </a:p>
          </p:txBody>
        </p:sp>
        <p:pic>
          <p:nvPicPr>
            <p:cNvPr id="68" name="Picture 67"/>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7938586" y="1014386"/>
              <a:ext cx="1029728" cy="951354"/>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grpSp>
        <p:nvGrpSpPr>
          <p:cNvPr id="69" name="Group 68"/>
          <p:cNvGrpSpPr>
            <a:grpSpLocks/>
          </p:cNvGrpSpPr>
          <p:nvPr/>
        </p:nvGrpSpPr>
        <p:grpSpPr bwMode="auto">
          <a:xfrm>
            <a:off x="3989388" y="1140728"/>
            <a:ext cx="1203325" cy="1828800"/>
            <a:chOff x="3989216" y="930592"/>
            <a:chExt cx="1203960" cy="1828800"/>
          </a:xfrm>
        </p:grpSpPr>
        <p:sp>
          <p:nvSpPr>
            <p:cNvPr id="70" name="Rounded Rectangle 69"/>
            <p:cNvSpPr/>
            <p:nvPr/>
          </p:nvSpPr>
          <p:spPr bwMode="auto">
            <a:xfrm>
              <a:off x="4010770" y="930592"/>
              <a:ext cx="1146837" cy="1828800"/>
            </a:xfrm>
            <a:prstGeom prst="roundRect">
              <a:avLst/>
            </a:prstGeom>
            <a:solidFill>
              <a:srgbClr val="3ECE64">
                <a:alpha val="80000"/>
              </a:srgbClr>
            </a:solidFill>
            <a:ln>
              <a:noFill/>
              <a:headEnd type="none" w="med" len="med"/>
              <a:tailEnd type="none" w="med" len="med"/>
            </a:ln>
            <a:effectLst>
              <a:outerShdw blurRad="50800" dist="38100" algn="l" rotWithShape="0">
                <a:prstClr val="black">
                  <a:alpha val="40000"/>
                </a:prstClr>
              </a:outerShdw>
              <a:reflection blurRad="6350" stA="50000" endA="300" endPos="38500" dist="50800" dir="5400000" sy="-100000" algn="bl" rotWithShape="0"/>
            </a:effectLst>
            <a:scene3d>
              <a:camera prst="orthographicFront">
                <a:rot lat="0" lon="0" rev="0"/>
              </a:camera>
              <a:lightRig rig="threePt" dir="t"/>
            </a:scene3d>
            <a:sp3d prstMaterial="metal">
              <a:bevelT w="190500" h="38100"/>
            </a:sp3d>
          </p:spPr>
          <p:style>
            <a:lnRef idx="0">
              <a:schemeClr val="accent1"/>
            </a:lnRef>
            <a:fillRef idx="3">
              <a:schemeClr val="accent1"/>
            </a:fillRef>
            <a:effectRef idx="3">
              <a:schemeClr val="accent1"/>
            </a:effectRef>
            <a:fontRef idx="minor">
              <a:schemeClr val="lt1"/>
            </a:fontRef>
          </p:style>
          <p:txBody>
            <a:bodyPr/>
            <a:lstStyle/>
            <a:p>
              <a:pPr>
                <a:spcBef>
                  <a:spcPct val="20000"/>
                </a:spcBef>
                <a:defRPr/>
              </a:pPr>
              <a:endParaRPr lang="en-AU" sz="2000" b="0" dirty="0" err="1">
                <a:solidFill>
                  <a:prstClr val="white"/>
                </a:solidFill>
                <a:latin typeface="Arial Narrow" pitchFamily="34" charset="0"/>
              </a:endParaRPr>
            </a:p>
          </p:txBody>
        </p:sp>
        <p:sp>
          <p:nvSpPr>
            <p:cNvPr id="71" name="TextBox 70"/>
            <p:cNvSpPr txBox="1"/>
            <p:nvPr/>
          </p:nvSpPr>
          <p:spPr>
            <a:xfrm>
              <a:off x="3989216" y="2003742"/>
              <a:ext cx="1203960" cy="585788"/>
            </a:xfrm>
            <a:prstGeom prst="rect">
              <a:avLst/>
            </a:prstGeom>
            <a:noFill/>
          </p:spPr>
          <p:txBody>
            <a:bodyPr>
              <a:spAutoFit/>
            </a:bodyPr>
            <a:lstStyle/>
            <a:p>
              <a:pPr algn="ctr">
                <a:defRPr/>
              </a:pPr>
              <a:r>
                <a:rPr lang="en-AU" sz="1600" dirty="0">
                  <a:solidFill>
                    <a:prstClr val="black">
                      <a:lumMod val="95000"/>
                      <a:lumOff val="5000"/>
                    </a:prstClr>
                  </a:solidFill>
                  <a:latin typeface="Eurostile" pitchFamily="34" charset="0"/>
                  <a:ea typeface="Arial Unicode MS" pitchFamily="34" charset="-128"/>
                  <a:cs typeface="EucrosiaUPC" pitchFamily="18" charset="-34"/>
                </a:rPr>
                <a:t>BI </a:t>
              </a:r>
              <a:br>
                <a:rPr lang="en-AU" sz="1600" dirty="0">
                  <a:solidFill>
                    <a:prstClr val="black">
                      <a:lumMod val="95000"/>
                      <a:lumOff val="5000"/>
                    </a:prstClr>
                  </a:solidFill>
                  <a:latin typeface="Eurostile" pitchFamily="34" charset="0"/>
                  <a:ea typeface="Arial Unicode MS" pitchFamily="34" charset="-128"/>
                  <a:cs typeface="EucrosiaUPC" pitchFamily="18" charset="-34"/>
                </a:rPr>
              </a:br>
              <a:r>
                <a:rPr lang="en-AU" sz="1600" dirty="0">
                  <a:solidFill>
                    <a:prstClr val="black">
                      <a:lumMod val="95000"/>
                      <a:lumOff val="5000"/>
                    </a:prstClr>
                  </a:solidFill>
                  <a:latin typeface="Eurostile" pitchFamily="34" charset="0"/>
                  <a:ea typeface="Arial Unicode MS" pitchFamily="34" charset="-128"/>
                  <a:cs typeface="EucrosiaUPC" pitchFamily="18" charset="-34"/>
                </a:rPr>
                <a:t>Analysis</a:t>
              </a:r>
            </a:p>
          </p:txBody>
        </p:sp>
        <p:pic>
          <p:nvPicPr>
            <p:cNvPr id="72" name="Picture 11"/>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t="7278" r="7676"/>
            <a:stretch/>
          </p:blipFill>
          <p:spPr bwMode="auto">
            <a:xfrm>
              <a:off x="4102219" y="1032203"/>
              <a:ext cx="977953" cy="915720"/>
            </a:xfrm>
            <a:prstGeom prst="roundRect">
              <a:avLst>
                <a:gd name="adj" fmla="val 8594"/>
              </a:avLst>
            </a:prstGeom>
            <a:solidFill>
              <a:srgbClr val="FFFFFF">
                <a:shade val="85000"/>
              </a:srgbClr>
            </a:solidFill>
            <a:ln>
              <a:noFill/>
            </a:ln>
            <a:effectLst>
              <a:outerShdw dist="35921" dir="2700000" algn="ctr" rotWithShape="0">
                <a:schemeClr val="bg2"/>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chemeClr val="tx1"/>
                  </a:solidFill>
                  <a:miter lim="800000"/>
                  <a:headEnd/>
                  <a:tailEnd/>
                </a14:hiddenLine>
              </a:ext>
            </a:extLst>
          </p:spPr>
        </p:pic>
      </p:grpSp>
      <p:sp>
        <p:nvSpPr>
          <p:cNvPr id="26" name="Rectangle 25"/>
          <p:cNvSpPr/>
          <p:nvPr/>
        </p:nvSpPr>
        <p:spPr bwMode="auto">
          <a:xfrm>
            <a:off x="18184" y="735710"/>
            <a:ext cx="2660558" cy="2246471"/>
          </a:xfrm>
          <a:prstGeom prst="rect">
            <a:avLst/>
          </a:prstGeom>
          <a:solidFill>
            <a:srgbClr val="0070C0">
              <a:alpha val="15000"/>
            </a:srgb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a:spcBef>
                <a:spcPct val="20000"/>
              </a:spcBef>
              <a:defRPr/>
            </a:pPr>
            <a:r>
              <a:rPr lang="en-AU" sz="2000" b="0" dirty="0">
                <a:solidFill>
                  <a:prstClr val="black"/>
                </a:solidFill>
                <a:latin typeface="Arial Narrow" pitchFamily="34" charset="0"/>
              </a:rPr>
              <a:t>Reporting</a:t>
            </a:r>
          </a:p>
        </p:txBody>
      </p:sp>
      <p:sp>
        <p:nvSpPr>
          <p:cNvPr id="37" name="Rectangle 36"/>
          <p:cNvSpPr/>
          <p:nvPr/>
        </p:nvSpPr>
        <p:spPr bwMode="auto">
          <a:xfrm>
            <a:off x="3980445" y="747505"/>
            <a:ext cx="2488618" cy="2235376"/>
          </a:xfrm>
          <a:prstGeom prst="rect">
            <a:avLst/>
          </a:prstGeom>
          <a:solidFill>
            <a:srgbClr val="0070C0">
              <a:alpha val="15000"/>
            </a:srgb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a:spcBef>
                <a:spcPct val="20000"/>
              </a:spcBef>
              <a:defRPr/>
            </a:pPr>
            <a:r>
              <a:rPr lang="en-AU" sz="2000" b="0" dirty="0">
                <a:solidFill>
                  <a:prstClr val="black"/>
                </a:solidFill>
                <a:latin typeface="Arial Narrow" pitchFamily="34" charset="0"/>
              </a:rPr>
              <a:t>Business Intelligence</a:t>
            </a:r>
          </a:p>
        </p:txBody>
      </p:sp>
      <p:sp>
        <p:nvSpPr>
          <p:cNvPr id="38" name="Rectangle 37"/>
          <p:cNvSpPr/>
          <p:nvPr/>
        </p:nvSpPr>
        <p:spPr bwMode="auto">
          <a:xfrm>
            <a:off x="2680491" y="736410"/>
            <a:ext cx="1241891" cy="2246471"/>
          </a:xfrm>
          <a:prstGeom prst="rect">
            <a:avLst/>
          </a:prstGeom>
          <a:solidFill>
            <a:srgbClr val="0070C0">
              <a:alpha val="15000"/>
            </a:srgb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a:spcBef>
                <a:spcPct val="20000"/>
              </a:spcBef>
              <a:defRPr/>
            </a:pPr>
            <a:r>
              <a:rPr lang="en-AU" sz="2000" b="0" dirty="0">
                <a:solidFill>
                  <a:prstClr val="black"/>
                </a:solidFill>
                <a:latin typeface="Arial Narrow" pitchFamily="34" charset="0"/>
              </a:rPr>
              <a:t>Automation</a:t>
            </a:r>
          </a:p>
        </p:txBody>
      </p:sp>
      <p:sp>
        <p:nvSpPr>
          <p:cNvPr id="39" name="Rectangle 38"/>
          <p:cNvSpPr/>
          <p:nvPr/>
        </p:nvSpPr>
        <p:spPr bwMode="auto">
          <a:xfrm>
            <a:off x="6497838" y="747505"/>
            <a:ext cx="2629707" cy="2246471"/>
          </a:xfrm>
          <a:prstGeom prst="rect">
            <a:avLst/>
          </a:prstGeom>
          <a:solidFill>
            <a:srgbClr val="0070C0">
              <a:alpha val="15000"/>
            </a:srgb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a:spcBef>
                <a:spcPct val="20000"/>
              </a:spcBef>
              <a:defRPr/>
            </a:pPr>
            <a:r>
              <a:rPr lang="en-AU" sz="2000" b="0" dirty="0">
                <a:solidFill>
                  <a:prstClr val="black"/>
                </a:solidFill>
                <a:latin typeface="Arial Narrow" pitchFamily="34" charset="0"/>
              </a:rPr>
              <a:t>Strategy and Planning</a:t>
            </a:r>
          </a:p>
        </p:txBody>
      </p:sp>
    </p:spTree>
    <p:extLst>
      <p:ext uri="{BB962C8B-B14F-4D97-AF65-F5344CB8AC3E}">
        <p14:creationId xmlns:p14="http://schemas.microsoft.com/office/powerpoint/2010/main" val="42923461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500"/>
                                        <p:tgtEl>
                                          <p:spTgt spid="69"/>
                                        </p:tgtEl>
                                      </p:cBhvr>
                                    </p:animEffect>
                                  </p:childTnLst>
                                </p:cTn>
                              </p:par>
                              <p:par>
                                <p:cTn id="13" presetID="10" presetClass="entr" presetSubtype="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500"/>
                                        <p:tgtEl>
                                          <p:spTgt spid="53"/>
                                        </p:tgtEl>
                                      </p:cBhvr>
                                    </p:animEffect>
                                  </p:childTnLst>
                                </p:cTn>
                              </p:par>
                              <p:par>
                                <p:cTn id="16" presetID="10" presetClass="entr" presetSubtype="0"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500"/>
                                        <p:tgtEl>
                                          <p:spTgt spid="6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65"/>
                                        </p:tgtEl>
                                        <p:attrNameLst>
                                          <p:attrName>style.visibility</p:attrName>
                                        </p:attrNameLst>
                                      </p:cBhvr>
                                      <p:to>
                                        <p:strVal val="visible"/>
                                      </p:to>
                                    </p:set>
                                    <p:animEffect transition="in" filter="fade">
                                      <p:cBhvr>
                                        <p:cTn id="28" dur="500"/>
                                        <p:tgtEl>
                                          <p:spTgt spid="6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fade">
                                      <p:cBhvr>
                                        <p:cTn id="33" dur="500"/>
                                        <p:tgtEl>
                                          <p:spTgt spid="5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500"/>
                                        <p:tgtEl>
                                          <p:spTgt spid="37"/>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nodeType="click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fade">
                                      <p:cBhvr>
                                        <p:cTn id="5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itle 2"/>
          <p:cNvSpPr>
            <a:spLocks noGrp="1"/>
          </p:cNvSpPr>
          <p:nvPr>
            <p:ph type="title"/>
          </p:nvPr>
        </p:nvSpPr>
        <p:spPr>
          <a:xfrm>
            <a:off x="357157" y="0"/>
            <a:ext cx="6464557" cy="752475"/>
          </a:xfrm>
        </p:spPr>
        <p:txBody>
          <a:bodyPr/>
          <a:lstStyle/>
          <a:p>
            <a:r>
              <a:rPr lang="en-AU" altLang="en-US" dirty="0"/>
              <a:t>What is needed is an automated solution that</a:t>
            </a:r>
            <a:r>
              <a:rPr lang="en-AU" altLang="en-US" dirty="0" smtClean="0"/>
              <a:t>:</a:t>
            </a:r>
            <a:endParaRPr lang="en-GB" dirty="0"/>
          </a:p>
        </p:txBody>
      </p:sp>
      <p:sp>
        <p:nvSpPr>
          <p:cNvPr id="4" name="Title 2"/>
          <p:cNvSpPr txBox="1">
            <a:spLocks/>
          </p:cNvSpPr>
          <p:nvPr/>
        </p:nvSpPr>
        <p:spPr bwMode="auto">
          <a:xfrm>
            <a:off x="1633246" y="694846"/>
            <a:ext cx="7313046" cy="64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200" b="1">
                <a:solidFill>
                  <a:schemeClr val="bg1"/>
                </a:solidFill>
                <a:latin typeface="+mj-lt"/>
                <a:ea typeface="MS PGothic" pitchFamily="34" charset="-128"/>
                <a:cs typeface="MS PGothic" charset="0"/>
              </a:defRPr>
            </a:lvl1pPr>
            <a:lvl2pPr algn="l" rtl="0" eaLnBrk="0" fontAlgn="base" hangingPunct="0">
              <a:spcBef>
                <a:spcPct val="0"/>
              </a:spcBef>
              <a:spcAft>
                <a:spcPct val="0"/>
              </a:spcAft>
              <a:defRPr sz="2200" b="1">
                <a:solidFill>
                  <a:schemeClr val="bg1"/>
                </a:solidFill>
                <a:latin typeface="Arial" charset="0"/>
                <a:ea typeface="MS PGothic" pitchFamily="34" charset="-128"/>
                <a:cs typeface="MS PGothic" charset="0"/>
              </a:defRPr>
            </a:lvl2pPr>
            <a:lvl3pPr algn="l" rtl="0" eaLnBrk="0" fontAlgn="base" hangingPunct="0">
              <a:spcBef>
                <a:spcPct val="0"/>
              </a:spcBef>
              <a:spcAft>
                <a:spcPct val="0"/>
              </a:spcAft>
              <a:defRPr sz="2200" b="1">
                <a:solidFill>
                  <a:schemeClr val="bg1"/>
                </a:solidFill>
                <a:latin typeface="Arial" charset="0"/>
                <a:ea typeface="MS PGothic" pitchFamily="34" charset="-128"/>
                <a:cs typeface="MS PGothic" charset="0"/>
              </a:defRPr>
            </a:lvl3pPr>
            <a:lvl4pPr algn="l" rtl="0" eaLnBrk="0" fontAlgn="base" hangingPunct="0">
              <a:spcBef>
                <a:spcPct val="0"/>
              </a:spcBef>
              <a:spcAft>
                <a:spcPct val="0"/>
              </a:spcAft>
              <a:defRPr sz="2200" b="1">
                <a:solidFill>
                  <a:schemeClr val="bg1"/>
                </a:solidFill>
                <a:latin typeface="Arial" charset="0"/>
                <a:ea typeface="MS PGothic" pitchFamily="34" charset="-128"/>
                <a:cs typeface="MS PGothic" charset="0"/>
              </a:defRPr>
            </a:lvl4pPr>
            <a:lvl5pPr algn="l" rtl="0" eaLnBrk="0" fontAlgn="base" hangingPunct="0">
              <a:spcBef>
                <a:spcPct val="0"/>
              </a:spcBef>
              <a:spcAft>
                <a:spcPct val="0"/>
              </a:spcAft>
              <a:defRPr sz="2200" b="1">
                <a:solidFill>
                  <a:schemeClr val="bg1"/>
                </a:solidFill>
                <a:latin typeface="Arial" charset="0"/>
                <a:ea typeface="MS PGothic" pitchFamily="34" charset="-128"/>
                <a:cs typeface="MS PGothic"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a:lstStyle>
          <a:p>
            <a:endParaRPr lang="en-AU" altLang="en-US" kern="0" dirty="0" smtClean="0"/>
          </a:p>
        </p:txBody>
      </p:sp>
      <p:sp>
        <p:nvSpPr>
          <p:cNvPr id="5" name="Content Placeholder 1"/>
          <p:cNvSpPr txBox="1">
            <a:spLocks/>
          </p:cNvSpPr>
          <p:nvPr/>
        </p:nvSpPr>
        <p:spPr>
          <a:xfrm>
            <a:off x="4086740" y="949054"/>
            <a:ext cx="5057260" cy="2538413"/>
          </a:xfrm>
          <a:prstGeom prst="rect">
            <a:avLst/>
          </a:prstGeom>
        </p:spPr>
        <p:txBody>
          <a:bodyPr/>
          <a:lstStyle>
            <a:lvl1pPr marL="342900" indent="-342900" algn="l" rtl="0" eaLnBrk="0" fontAlgn="base" hangingPunct="0">
              <a:spcBef>
                <a:spcPct val="50000"/>
              </a:spcBef>
              <a:spcAft>
                <a:spcPct val="0"/>
              </a:spcAft>
              <a:buClr>
                <a:srgbClr val="0070C0"/>
              </a:buClr>
              <a:buFont typeface="Wingdings" pitchFamily="2" charset="2"/>
              <a:buChar char="§"/>
              <a:defRPr sz="2200">
                <a:solidFill>
                  <a:schemeClr val="tx1">
                    <a:lumMod val="65000"/>
                    <a:lumOff val="35000"/>
                  </a:schemeClr>
                </a:solidFill>
                <a:latin typeface="+mn-lt"/>
                <a:ea typeface="MS PGothic" pitchFamily="34" charset="-128"/>
                <a:cs typeface="MS PGothic" charset="0"/>
              </a:defRPr>
            </a:lvl1pPr>
            <a:lvl2pPr marL="742950" indent="-285750" algn="l" rtl="0" eaLnBrk="0" fontAlgn="base" hangingPunct="0">
              <a:spcBef>
                <a:spcPct val="25000"/>
              </a:spcBef>
              <a:spcAft>
                <a:spcPct val="0"/>
              </a:spcAft>
              <a:buClr>
                <a:srgbClr val="0070C0"/>
              </a:buClr>
              <a:buFont typeface="Arial" pitchFamily="34" charset="0"/>
              <a:buChar char="•"/>
              <a:defRPr sz="1800">
                <a:solidFill>
                  <a:schemeClr val="tx1">
                    <a:lumMod val="65000"/>
                    <a:lumOff val="35000"/>
                  </a:schemeClr>
                </a:solidFill>
                <a:latin typeface="+mn-lt"/>
                <a:ea typeface="MS PGothic" pitchFamily="34" charset="-128"/>
                <a:cs typeface="MS PGothic" charset="0"/>
              </a:defRPr>
            </a:lvl2pPr>
            <a:lvl3pPr marL="1143000" indent="-228600" algn="l" rtl="0" eaLnBrk="0" fontAlgn="base" hangingPunct="0">
              <a:spcBef>
                <a:spcPct val="20000"/>
              </a:spcBef>
              <a:spcAft>
                <a:spcPct val="0"/>
              </a:spcAft>
              <a:buClr>
                <a:srgbClr val="0070C0"/>
              </a:buClr>
              <a:buFont typeface="Arial Narrow" pitchFamily="34" charset="0"/>
              <a:buChar char="–"/>
              <a:defRPr sz="1400" b="0">
                <a:solidFill>
                  <a:schemeClr val="tx1">
                    <a:lumMod val="65000"/>
                    <a:lumOff val="35000"/>
                  </a:schemeClr>
                </a:solidFill>
                <a:latin typeface="+mn-lt"/>
                <a:ea typeface="MS PGothic" pitchFamily="34" charset="-128"/>
                <a:cs typeface="MS PGothic" charset="0"/>
              </a:defRPr>
            </a:lvl3pPr>
            <a:lvl4pPr marL="1600200" indent="-228600" algn="l" rtl="0" eaLnBrk="0" fontAlgn="base" hangingPunct="0">
              <a:spcBef>
                <a:spcPct val="20000"/>
              </a:spcBef>
              <a:spcAft>
                <a:spcPct val="0"/>
              </a:spcAft>
              <a:buClr>
                <a:srgbClr val="0070C0"/>
              </a:buClr>
              <a:buChar char="–"/>
              <a:defRPr sz="1500" i="0">
                <a:solidFill>
                  <a:schemeClr val="tx1">
                    <a:lumMod val="65000"/>
                    <a:lumOff val="35000"/>
                  </a:schemeClr>
                </a:solidFill>
                <a:latin typeface="+mn-lt"/>
                <a:ea typeface="MS PGothic" pitchFamily="34" charset="-128"/>
                <a:cs typeface="MS PGothic" charset="0"/>
              </a:defRPr>
            </a:lvl4pPr>
            <a:lvl5pPr marL="2057400" indent="-228600" algn="l" rtl="0" eaLnBrk="0" fontAlgn="base" hangingPunct="0">
              <a:spcBef>
                <a:spcPct val="20000"/>
              </a:spcBef>
              <a:spcAft>
                <a:spcPct val="0"/>
              </a:spcAft>
              <a:buClr>
                <a:srgbClr val="0070C0"/>
              </a:buClr>
              <a:buFont typeface="Arial Narrow" pitchFamily="34" charset="0"/>
              <a:buChar char="–"/>
              <a:defRPr sz="1400">
                <a:solidFill>
                  <a:schemeClr val="tx1">
                    <a:lumMod val="65000"/>
                    <a:lumOff val="35000"/>
                  </a:schemeClr>
                </a:solidFill>
                <a:latin typeface="+mn-lt"/>
                <a:ea typeface="MS PGothic" pitchFamily="34" charset="-128"/>
                <a:cs typeface="MS PGothic" charset="0"/>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a:defRPr/>
            </a:pPr>
            <a:r>
              <a:rPr lang="en-AU" b="0" kern="0" dirty="0" smtClean="0"/>
              <a:t>Extracts data from a variety of disparate sources</a:t>
            </a:r>
          </a:p>
          <a:p>
            <a:pPr>
              <a:defRPr/>
            </a:pPr>
            <a:r>
              <a:rPr lang="en-AU" b="0" kern="0" dirty="0" smtClean="0"/>
              <a:t>Collates information</a:t>
            </a:r>
          </a:p>
          <a:p>
            <a:pPr>
              <a:defRPr/>
            </a:pPr>
            <a:r>
              <a:rPr lang="en-AU" b="0" kern="0" dirty="0" smtClean="0"/>
              <a:t>Prompts for action</a:t>
            </a:r>
          </a:p>
          <a:p>
            <a:pPr>
              <a:defRPr/>
            </a:pPr>
            <a:r>
              <a:rPr lang="en-AU" b="0" kern="0" dirty="0" smtClean="0"/>
              <a:t>Allows commenting</a:t>
            </a:r>
          </a:p>
          <a:p>
            <a:pPr>
              <a:defRPr/>
            </a:pPr>
            <a:r>
              <a:rPr lang="en-AU" b="0" kern="0" dirty="0" smtClean="0"/>
              <a:t>Provides real time reporting</a:t>
            </a:r>
          </a:p>
          <a:p>
            <a:pPr>
              <a:defRPr/>
            </a:pPr>
            <a:r>
              <a:rPr lang="en-AU" b="0" kern="0" dirty="0" smtClean="0"/>
              <a:t>Can be updated at any time</a:t>
            </a:r>
          </a:p>
          <a:p>
            <a:pPr>
              <a:defRPr/>
            </a:pPr>
            <a:r>
              <a:rPr lang="en-AU" b="0" kern="0" dirty="0" smtClean="0"/>
              <a:t>Is intuitive and easy to use</a:t>
            </a:r>
          </a:p>
          <a:p>
            <a:pPr lvl="1">
              <a:defRPr/>
            </a:pPr>
            <a:endParaRPr lang="en-AU" b="0" kern="0" dirty="0"/>
          </a:p>
        </p:txBody>
      </p:sp>
      <p:pic>
        <p:nvPicPr>
          <p:cNvPr id="6" name="Picture 7"/>
          <p:cNvPicPr>
            <a:picLocks noChangeAspect="1"/>
          </p:cNvPicPr>
          <p:nvPr/>
        </p:nvPicPr>
        <p:blipFill>
          <a:blip r:embed="rId2"/>
          <a:srcRect/>
          <a:stretch>
            <a:fillRect/>
          </a:stretch>
        </p:blipFill>
        <p:spPr bwMode="auto">
          <a:xfrm>
            <a:off x="140215" y="1447321"/>
            <a:ext cx="3946525" cy="26749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4994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33486" y="854075"/>
            <a:ext cx="6030686" cy="3262313"/>
          </a:xfrm>
        </p:spPr>
        <p:txBody>
          <a:bodyPr/>
          <a:lstStyle/>
          <a:p>
            <a:r>
              <a:rPr lang="en-GB" sz="1400" dirty="0"/>
              <a:t>Automatic upload of Council financial data into the Reporting Solution</a:t>
            </a:r>
          </a:p>
          <a:p>
            <a:r>
              <a:rPr lang="en-GB" sz="1400" dirty="0"/>
              <a:t>Ability to map council chart of accounts structure to the CIPFA approved structure within the Reporting Solution</a:t>
            </a:r>
          </a:p>
          <a:p>
            <a:r>
              <a:rPr lang="en-GB" sz="1400" dirty="0"/>
              <a:t>Provision of dashboards, milestones and reporting on the status of the Annual Report Production</a:t>
            </a:r>
          </a:p>
          <a:p>
            <a:r>
              <a:rPr lang="en-GB" sz="1400" dirty="0"/>
              <a:t>Creation, management and full auditability of working papers and disclosure notes as well as the key reports that form the basis of the Annual Report</a:t>
            </a:r>
          </a:p>
          <a:p>
            <a:r>
              <a:rPr lang="en-GB" sz="1400" dirty="0"/>
              <a:t>Flexible approval hierarchy on sections of the report and the full report itself</a:t>
            </a:r>
          </a:p>
          <a:p>
            <a:r>
              <a:rPr lang="en-GB" sz="1400" dirty="0"/>
              <a:t>Electronic access to the CIPFA “Bible” and “Checklist” to help ensure CIPFA compliant </a:t>
            </a:r>
            <a:r>
              <a:rPr lang="en-GB" sz="1400" dirty="0" smtClean="0"/>
              <a:t>report ?</a:t>
            </a:r>
            <a:endParaRPr lang="en-GB" sz="1400" dirty="0"/>
          </a:p>
          <a:p>
            <a:r>
              <a:rPr lang="en-GB" sz="1400" dirty="0"/>
              <a:t>Creation of draft and final reports which conform to the Council’s chosen layout and branding</a:t>
            </a:r>
          </a:p>
          <a:p>
            <a:r>
              <a:rPr lang="en-GB" sz="1400" dirty="0" smtClean="0"/>
              <a:t>Allow </a:t>
            </a:r>
            <a:r>
              <a:rPr lang="en-GB" sz="1400" dirty="0"/>
              <a:t>approved 3rd parties such as external auditors </a:t>
            </a:r>
            <a:r>
              <a:rPr lang="en-GB" sz="1400" dirty="0" smtClean="0"/>
              <a:t>to access </a:t>
            </a:r>
            <a:r>
              <a:rPr lang="en-GB" sz="1400" dirty="0"/>
              <a:t>the solution and view the working papers</a:t>
            </a:r>
          </a:p>
          <a:p>
            <a:endParaRPr lang="en-GB" sz="1400" dirty="0"/>
          </a:p>
        </p:txBody>
      </p:sp>
      <p:sp>
        <p:nvSpPr>
          <p:cNvPr id="3" name="Title 2"/>
          <p:cNvSpPr>
            <a:spLocks noGrp="1"/>
          </p:cNvSpPr>
          <p:nvPr>
            <p:ph type="title"/>
          </p:nvPr>
        </p:nvSpPr>
        <p:spPr/>
        <p:txBody>
          <a:bodyPr/>
          <a:lstStyle/>
          <a:p>
            <a:r>
              <a:rPr lang="en-GB" dirty="0" smtClean="0"/>
              <a:t>Key Capabilities to be Delivered</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86" y="1671013"/>
            <a:ext cx="2352963" cy="1892244"/>
          </a:xfrm>
          <a:prstGeom prst="rect">
            <a:avLst/>
          </a:prstGeom>
        </p:spPr>
      </p:pic>
    </p:spTree>
    <p:extLst>
      <p:ext uri="{BB962C8B-B14F-4D97-AF65-F5344CB8AC3E}">
        <p14:creationId xmlns:p14="http://schemas.microsoft.com/office/powerpoint/2010/main" val="3717910823"/>
      </p:ext>
    </p:extLst>
  </p:cSld>
  <p:clrMapOvr>
    <a:masterClrMapping/>
  </p:clrMapOvr>
</p:sld>
</file>

<file path=ppt/theme/theme1.xml><?xml version="1.0" encoding="utf-8"?>
<a:theme xmlns:a="http://schemas.openxmlformats.org/drawingml/2006/main" name="1_TechnologyOneTheme">
  <a:themeElements>
    <a:clrScheme name="TechnologyOne">
      <a:dk1>
        <a:sysClr val="windowText" lastClr="000000"/>
      </a:dk1>
      <a:lt1>
        <a:sysClr val="window" lastClr="FFFFFF"/>
      </a:lt1>
      <a:dk2>
        <a:srgbClr val="005DAB"/>
      </a:dk2>
      <a:lt2>
        <a:srgbClr val="C2AE5C"/>
      </a:lt2>
      <a:accent1>
        <a:srgbClr val="005DAB"/>
      </a:accent1>
      <a:accent2>
        <a:srgbClr val="C2AE5C"/>
      </a:accent2>
      <a:accent3>
        <a:srgbClr val="000000"/>
      </a:accent3>
      <a:accent4>
        <a:srgbClr val="6D6E71"/>
      </a:accent4>
      <a:accent5>
        <a:srgbClr val="FFFFFF"/>
      </a:accent5>
      <a:accent6>
        <a:srgbClr val="005DAB"/>
      </a:accent6>
      <a:hlink>
        <a:srgbClr val="005DAB"/>
      </a:hlink>
      <a:folHlink>
        <a:srgbClr val="6D6E7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sz="2000" b="0" i="0" u="none" strike="noStrike" cap="none" normalizeH="0" baseline="0" dirty="0" err="1" smtClean="0">
            <a:ln>
              <a:noFill/>
            </a:ln>
            <a:solidFill>
              <a:schemeClr val="bg1"/>
            </a:solidFill>
            <a:effectLst/>
            <a:latin typeface="Arial Narrow" pitchFamily="34" charset="0"/>
          </a:defRPr>
        </a:defPPr>
      </a:lstStyle>
      <a:style>
        <a:lnRef idx="0">
          <a:schemeClr val="accent1"/>
        </a:lnRef>
        <a:fillRef idx="3">
          <a:schemeClr val="accent1"/>
        </a:fillRef>
        <a:effectRef idx="3">
          <a:schemeClr val="accent1"/>
        </a:effectRef>
        <a:fontRef idx="minor">
          <a:schemeClr val="lt1"/>
        </a:fontRef>
      </a:style>
    </a:spDef>
    <a:lnDef>
      <a:spPr bwMode="auto">
        <a:ln>
          <a:headEnd type="none" w="med" len="med"/>
          <a:tailEnd type="none"/>
        </a:ln>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b="0" dirty="0" err="1" smtClean="0">
            <a:solidFill>
              <a:schemeClr val="tx1">
                <a:lumMod val="65000"/>
                <a:lumOff val="35000"/>
              </a:schemeClr>
            </a:solidFill>
            <a:latin typeface="Arial Narrow"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42221</TotalTime>
  <Words>705</Words>
  <Application>Microsoft Office PowerPoint</Application>
  <PresentationFormat>On-screen Show (16:9)</PresentationFormat>
  <Paragraphs>124</Paragraphs>
  <Slides>15</Slides>
  <Notes>3</Notes>
  <HiddenSlides>4</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7" baseType="lpstr">
      <vt:lpstr>Arial Unicode MS</vt:lpstr>
      <vt:lpstr>MS PGothic</vt:lpstr>
      <vt:lpstr>MS PGothic</vt:lpstr>
      <vt:lpstr>Arial</vt:lpstr>
      <vt:lpstr>Arial Narrow</vt:lpstr>
      <vt:lpstr>Calibri</vt:lpstr>
      <vt:lpstr>EucrosiaUPC</vt:lpstr>
      <vt:lpstr>Eurostile</vt:lpstr>
      <vt:lpstr>Trebuchet MS</vt:lpstr>
      <vt:lpstr>Wingdings</vt:lpstr>
      <vt:lpstr>1_TechnologyOneTheme</vt:lpstr>
      <vt:lpstr>Visio</vt:lpstr>
      <vt:lpstr>Scottish CIPFA Conference – Annual Reporting Solution</vt:lpstr>
      <vt:lpstr>Background</vt:lpstr>
      <vt:lpstr>Agenda</vt:lpstr>
      <vt:lpstr>Why the need for an Annual Reporting Solution ?</vt:lpstr>
      <vt:lpstr>Benefits</vt:lpstr>
      <vt:lpstr>Solution Approach - Design Philosophy</vt:lpstr>
      <vt:lpstr>PowerPoint Presentation</vt:lpstr>
      <vt:lpstr>What is needed is an automated solution that:</vt:lpstr>
      <vt:lpstr>Key Capabilities to be Delivered</vt:lpstr>
      <vt:lpstr>Solution Design</vt:lpstr>
      <vt:lpstr>Future ?</vt:lpstr>
      <vt:lpstr>CPM Manages Production of the Annual Report</vt:lpstr>
      <vt:lpstr>Key Components of the solution</vt:lpstr>
      <vt:lpstr>Demonstration</vt:lpstr>
      <vt:lpstr>PowerPoint Presentation</vt:lpstr>
    </vt:vector>
  </TitlesOfParts>
  <Company>Technology One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Stewart</dc:creator>
  <cp:lastModifiedBy>Marsha Stone</cp:lastModifiedBy>
  <cp:revision>768</cp:revision>
  <cp:lastPrinted>2012-10-15T02:30:09Z</cp:lastPrinted>
  <dcterms:created xsi:type="dcterms:W3CDTF">2005-08-10T04:34:23Z</dcterms:created>
  <dcterms:modified xsi:type="dcterms:W3CDTF">2015-03-26T05:51:52Z</dcterms:modified>
</cp:coreProperties>
</file>