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Lst>
  <p:notesMasterIdLst>
    <p:notesMasterId r:id="rId17"/>
  </p:notesMasterIdLst>
  <p:sldIdLst>
    <p:sldId id="271" r:id="rId2"/>
    <p:sldId id="257" r:id="rId3"/>
    <p:sldId id="258" r:id="rId4"/>
    <p:sldId id="267" r:id="rId5"/>
    <p:sldId id="261" r:id="rId6"/>
    <p:sldId id="268" r:id="rId7"/>
    <p:sldId id="264" r:id="rId8"/>
    <p:sldId id="269" r:id="rId9"/>
    <p:sldId id="262" r:id="rId10"/>
    <p:sldId id="266" r:id="rId11"/>
    <p:sldId id="263" r:id="rId12"/>
    <p:sldId id="270" r:id="rId13"/>
    <p:sldId id="265" r:id="rId14"/>
    <p:sldId id="259" r:id="rId15"/>
    <p:sldId id="272" r:id="rId16"/>
  </p:sldIdLst>
  <p:sldSz cx="1219358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78022" autoAdjust="0"/>
  </p:normalViewPr>
  <p:slideViewPr>
    <p:cSldViewPr>
      <p:cViewPr varScale="1">
        <p:scale>
          <a:sx n="79" d="100"/>
          <a:sy n="79" d="100"/>
        </p:scale>
        <p:origin x="-114" y="-156"/>
      </p:cViewPr>
      <p:guideLst>
        <p:guide orient="horz" pos="2160"/>
        <p:guide pos="384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latin typeface="Frutiger 55 Roman"/>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84764C-C0BA-4B65-901B-10FD54AFE8D7}" type="datetimeFigureOut">
              <a:rPr lang="en-GB" smtClean="0">
                <a:latin typeface="Frutiger 55 Roman"/>
              </a:rPr>
              <a:t>24/03/2015</a:t>
            </a:fld>
            <a:endParaRPr lang="en-GB">
              <a:latin typeface="Frutiger 55 Roman"/>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latin typeface="Frutiger 55 Roman"/>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latin typeface="Frutiger 55 Roman"/>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F24E0E-F010-4540-BFEC-D4502155FA59}" type="slidenum">
              <a:rPr lang="en-GB" smtClean="0">
                <a:latin typeface="Frutiger 55 Roman"/>
              </a:rPr>
              <a:t>‹#›</a:t>
            </a:fld>
            <a:endParaRPr lang="en-GB">
              <a:latin typeface="Frutiger 55 Roman"/>
            </a:endParaRPr>
          </a:p>
        </p:txBody>
      </p:sp>
    </p:spTree>
    <p:extLst>
      <p:ext uri="{BB962C8B-B14F-4D97-AF65-F5344CB8AC3E}">
        <p14:creationId xmlns:p14="http://schemas.microsoft.com/office/powerpoint/2010/main" val="2017183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6F24E0E-F010-4540-BFEC-D4502155FA59}" type="slidenum">
              <a:rPr lang="en-GB" smtClean="0">
                <a:latin typeface="Frutiger 55 Roman"/>
              </a:rPr>
              <a:t>1</a:t>
            </a:fld>
            <a:endParaRPr lang="en-GB">
              <a:latin typeface="Frutiger 55 Roman"/>
            </a:endParaRPr>
          </a:p>
        </p:txBody>
      </p:sp>
    </p:spTree>
    <p:extLst>
      <p:ext uri="{BB962C8B-B14F-4D97-AF65-F5344CB8AC3E}">
        <p14:creationId xmlns:p14="http://schemas.microsoft.com/office/powerpoint/2010/main" val="2917725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latin typeface="Frutiger 55 Roman"/>
            </a:endParaRPr>
          </a:p>
        </p:txBody>
      </p:sp>
      <p:sp>
        <p:nvSpPr>
          <p:cNvPr id="4" name="Slide Number Placeholder 3"/>
          <p:cNvSpPr>
            <a:spLocks noGrp="1"/>
          </p:cNvSpPr>
          <p:nvPr>
            <p:ph type="sldNum" sz="quarter" idx="10"/>
          </p:nvPr>
        </p:nvSpPr>
        <p:spPr/>
        <p:txBody>
          <a:bodyPr/>
          <a:lstStyle/>
          <a:p>
            <a:fld id="{F6F24E0E-F010-4540-BFEC-D4502155FA59}" type="slidenum">
              <a:rPr lang="en-GB" smtClean="0">
                <a:latin typeface="Frutiger 55 Roman"/>
              </a:rPr>
              <a:t>2</a:t>
            </a:fld>
            <a:endParaRPr lang="en-GB">
              <a:latin typeface="Frutiger 55 Roman"/>
            </a:endParaRPr>
          </a:p>
        </p:txBody>
      </p:sp>
    </p:spTree>
    <p:extLst>
      <p:ext uri="{BB962C8B-B14F-4D97-AF65-F5344CB8AC3E}">
        <p14:creationId xmlns:p14="http://schemas.microsoft.com/office/powerpoint/2010/main" val="1968944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baseline="0" dirty="0" smtClean="0">
              <a:latin typeface="Frutiger 55 Roman"/>
            </a:endParaRPr>
          </a:p>
        </p:txBody>
      </p:sp>
      <p:sp>
        <p:nvSpPr>
          <p:cNvPr id="4" name="Slide Number Placeholder 3"/>
          <p:cNvSpPr>
            <a:spLocks noGrp="1"/>
          </p:cNvSpPr>
          <p:nvPr>
            <p:ph type="sldNum" sz="quarter" idx="10"/>
          </p:nvPr>
        </p:nvSpPr>
        <p:spPr/>
        <p:txBody>
          <a:bodyPr/>
          <a:lstStyle/>
          <a:p>
            <a:fld id="{F6F24E0E-F010-4540-BFEC-D4502155FA59}" type="slidenum">
              <a:rPr lang="en-GB" smtClean="0">
                <a:latin typeface="Frutiger 55 Roman"/>
              </a:rPr>
              <a:t>5</a:t>
            </a:fld>
            <a:endParaRPr lang="en-GB">
              <a:latin typeface="Frutiger 55 Roman"/>
            </a:endParaRPr>
          </a:p>
        </p:txBody>
      </p:sp>
    </p:spTree>
    <p:extLst>
      <p:ext uri="{BB962C8B-B14F-4D97-AF65-F5344CB8AC3E}">
        <p14:creationId xmlns:p14="http://schemas.microsoft.com/office/powerpoint/2010/main" val="213683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latin typeface="Frutiger 55 Roman"/>
            </a:endParaRPr>
          </a:p>
        </p:txBody>
      </p:sp>
      <p:sp>
        <p:nvSpPr>
          <p:cNvPr id="4" name="Slide Number Placeholder 3"/>
          <p:cNvSpPr>
            <a:spLocks noGrp="1"/>
          </p:cNvSpPr>
          <p:nvPr>
            <p:ph type="sldNum" sz="quarter" idx="10"/>
          </p:nvPr>
        </p:nvSpPr>
        <p:spPr/>
        <p:txBody>
          <a:bodyPr/>
          <a:lstStyle/>
          <a:p>
            <a:fld id="{F6F24E0E-F010-4540-BFEC-D4502155FA59}" type="slidenum">
              <a:rPr lang="en-GB" smtClean="0">
                <a:latin typeface="Frutiger 55 Roman"/>
              </a:rPr>
              <a:t>7</a:t>
            </a:fld>
            <a:endParaRPr lang="en-GB">
              <a:latin typeface="Frutiger 55 Roman"/>
            </a:endParaRPr>
          </a:p>
        </p:txBody>
      </p:sp>
    </p:spTree>
    <p:extLst>
      <p:ext uri="{BB962C8B-B14F-4D97-AF65-F5344CB8AC3E}">
        <p14:creationId xmlns:p14="http://schemas.microsoft.com/office/powerpoint/2010/main" val="4082651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baseline="0" dirty="0" smtClean="0">
              <a:latin typeface="Frutiger 55 Roman"/>
            </a:endParaRPr>
          </a:p>
        </p:txBody>
      </p:sp>
      <p:sp>
        <p:nvSpPr>
          <p:cNvPr id="4" name="Slide Number Placeholder 3"/>
          <p:cNvSpPr>
            <a:spLocks noGrp="1"/>
          </p:cNvSpPr>
          <p:nvPr>
            <p:ph type="sldNum" sz="quarter" idx="10"/>
          </p:nvPr>
        </p:nvSpPr>
        <p:spPr/>
        <p:txBody>
          <a:bodyPr/>
          <a:lstStyle/>
          <a:p>
            <a:fld id="{F6F24E0E-F010-4540-BFEC-D4502155FA59}" type="slidenum">
              <a:rPr lang="en-GB" smtClean="0">
                <a:latin typeface="Frutiger 55 Roman"/>
              </a:rPr>
              <a:t>9</a:t>
            </a:fld>
            <a:endParaRPr lang="en-GB">
              <a:latin typeface="Frutiger 55 Roman"/>
            </a:endParaRPr>
          </a:p>
        </p:txBody>
      </p:sp>
    </p:spTree>
    <p:extLst>
      <p:ext uri="{BB962C8B-B14F-4D97-AF65-F5344CB8AC3E}">
        <p14:creationId xmlns:p14="http://schemas.microsoft.com/office/powerpoint/2010/main" val="1014108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baseline="0" dirty="0" smtClean="0">
              <a:latin typeface="Frutiger 55 Roman"/>
            </a:endParaRPr>
          </a:p>
        </p:txBody>
      </p:sp>
      <p:sp>
        <p:nvSpPr>
          <p:cNvPr id="4" name="Slide Number Placeholder 3"/>
          <p:cNvSpPr>
            <a:spLocks noGrp="1"/>
          </p:cNvSpPr>
          <p:nvPr>
            <p:ph type="sldNum" sz="quarter" idx="10"/>
          </p:nvPr>
        </p:nvSpPr>
        <p:spPr/>
        <p:txBody>
          <a:bodyPr/>
          <a:lstStyle/>
          <a:p>
            <a:fld id="{F6F24E0E-F010-4540-BFEC-D4502155FA59}" type="slidenum">
              <a:rPr lang="en-GB" smtClean="0">
                <a:latin typeface="Frutiger 55 Roman"/>
              </a:rPr>
              <a:t>11</a:t>
            </a:fld>
            <a:endParaRPr lang="en-GB">
              <a:latin typeface="Frutiger 55 Roman"/>
            </a:endParaRPr>
          </a:p>
        </p:txBody>
      </p:sp>
    </p:spTree>
    <p:extLst>
      <p:ext uri="{BB962C8B-B14F-4D97-AF65-F5344CB8AC3E}">
        <p14:creationId xmlns:p14="http://schemas.microsoft.com/office/powerpoint/2010/main" val="2549766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b="0" dirty="0" smtClean="0">
              <a:latin typeface="Frutiger 55 Roman"/>
            </a:endParaRPr>
          </a:p>
        </p:txBody>
      </p:sp>
      <p:sp>
        <p:nvSpPr>
          <p:cNvPr id="4" name="Slide Number Placeholder 3"/>
          <p:cNvSpPr>
            <a:spLocks noGrp="1"/>
          </p:cNvSpPr>
          <p:nvPr>
            <p:ph type="sldNum" sz="quarter" idx="10"/>
          </p:nvPr>
        </p:nvSpPr>
        <p:spPr/>
        <p:txBody>
          <a:bodyPr/>
          <a:lstStyle/>
          <a:p>
            <a:fld id="{F6F24E0E-F010-4540-BFEC-D4502155FA59}" type="slidenum">
              <a:rPr lang="en-GB" smtClean="0">
                <a:latin typeface="Frutiger 55 Roman"/>
              </a:rPr>
              <a:t>13</a:t>
            </a:fld>
            <a:endParaRPr lang="en-GB">
              <a:latin typeface="Frutiger 55 Roman"/>
            </a:endParaRPr>
          </a:p>
        </p:txBody>
      </p:sp>
    </p:spTree>
    <p:extLst>
      <p:ext uri="{BB962C8B-B14F-4D97-AF65-F5344CB8AC3E}">
        <p14:creationId xmlns:p14="http://schemas.microsoft.com/office/powerpoint/2010/main" val="1106327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GB" dirty="0">
              <a:latin typeface="Frutiger 55 Roman"/>
            </a:endParaRPr>
          </a:p>
        </p:txBody>
      </p:sp>
      <p:sp>
        <p:nvSpPr>
          <p:cNvPr id="4" name="Slide Number Placeholder 3"/>
          <p:cNvSpPr>
            <a:spLocks noGrp="1"/>
          </p:cNvSpPr>
          <p:nvPr>
            <p:ph type="sldNum" sz="quarter" idx="10"/>
          </p:nvPr>
        </p:nvSpPr>
        <p:spPr/>
        <p:txBody>
          <a:bodyPr/>
          <a:lstStyle/>
          <a:p>
            <a:fld id="{F6F24E0E-F010-4540-BFEC-D4502155FA59}" type="slidenum">
              <a:rPr lang="en-GB" smtClean="0">
                <a:latin typeface="Frutiger 55 Roman"/>
              </a:rPr>
              <a:t>14</a:t>
            </a:fld>
            <a:endParaRPr lang="en-GB">
              <a:latin typeface="Frutiger 55 Roman"/>
            </a:endParaRPr>
          </a:p>
        </p:txBody>
      </p:sp>
    </p:spTree>
    <p:extLst>
      <p:ext uri="{BB962C8B-B14F-4D97-AF65-F5344CB8AC3E}">
        <p14:creationId xmlns:p14="http://schemas.microsoft.com/office/powerpoint/2010/main" val="11151366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403200" y="1620002"/>
            <a:ext cx="11358001" cy="929651"/>
          </a:xfrm>
          <a:ln/>
        </p:spPr>
        <p:txBody>
          <a:bodyPr/>
          <a:lstStyle>
            <a:lvl1pPr>
              <a:defRPr sz="2800">
                <a:solidFill>
                  <a:srgbClr val="000066"/>
                </a:solidFill>
                <a:latin typeface="+mj-lt"/>
              </a:defRPr>
            </a:lvl1pPr>
          </a:lstStyle>
          <a:p>
            <a:r>
              <a:rPr lang="en-GB" dirty="0" smtClean="0"/>
              <a:t>Click to edit Master title style</a:t>
            </a:r>
            <a:endParaRPr lang="en-GB" dirty="0"/>
          </a:p>
        </p:txBody>
      </p:sp>
      <p:sp>
        <p:nvSpPr>
          <p:cNvPr id="61495" name="Picture Placeholder 61494"/>
          <p:cNvSpPr>
            <a:spLocks noGrp="1"/>
          </p:cNvSpPr>
          <p:nvPr>
            <p:ph type="pic" sz="quarter" idx="10" hasCustomPrompt="1"/>
          </p:nvPr>
        </p:nvSpPr>
        <p:spPr>
          <a:xfrm>
            <a:off x="0" y="4038934"/>
            <a:ext cx="12193588" cy="2449181"/>
          </a:xfrm>
          <a:solidFill>
            <a:srgbClr val="F1F4F3"/>
          </a:solidFill>
        </p:spPr>
        <p:txBody>
          <a:bodyPr/>
          <a:lstStyle>
            <a:lvl1pPr marL="304800" indent="0">
              <a:spcBef>
                <a:spcPts val="0"/>
              </a:spcBef>
              <a:buNone/>
              <a:defRPr sz="1050" baseline="0"/>
            </a:lvl1pPr>
          </a:lstStyle>
          <a:p>
            <a:r>
              <a:rPr lang="en-US" noProof="0" dirty="0" smtClean="0"/>
              <a:t>   </a:t>
            </a:r>
            <a:endParaRPr lang="en-US" noProof="0" dirty="0"/>
          </a:p>
        </p:txBody>
      </p:sp>
      <p:cxnSp>
        <p:nvCxnSpPr>
          <p:cNvPr id="61493" name="Straight Connector 61492"/>
          <p:cNvCxnSpPr/>
          <p:nvPr userDrawn="1"/>
        </p:nvCxnSpPr>
        <p:spPr bwMode="auto">
          <a:xfrm>
            <a:off x="0" y="4015267"/>
            <a:ext cx="12193588" cy="0"/>
          </a:xfrm>
          <a:prstGeom prst="line">
            <a:avLst/>
          </a:prstGeom>
          <a:solidFill>
            <a:schemeClr val="folHlink">
              <a:alpha val="50000"/>
            </a:schemeClr>
          </a:solidFill>
          <a:ln w="57150" cap="flat" cmpd="sng" algn="ctr">
            <a:solidFill>
              <a:schemeClr val="tx1"/>
            </a:solidFill>
            <a:prstDash val="solid"/>
            <a:round/>
            <a:headEnd type="none" w="med" len="med"/>
            <a:tailEnd type="none" w="med" len="med"/>
          </a:ln>
          <a:effectLst/>
        </p:spPr>
      </p:cxnSp>
      <p:sp>
        <p:nvSpPr>
          <p:cNvPr id="9" name="Subtitle 2"/>
          <p:cNvSpPr>
            <a:spLocks noGrp="1"/>
          </p:cNvSpPr>
          <p:nvPr>
            <p:ph type="subTitle" idx="1" hasCustomPrompt="1"/>
          </p:nvPr>
        </p:nvSpPr>
        <p:spPr>
          <a:xfrm>
            <a:off x="403200" y="2535377"/>
            <a:ext cx="11358001" cy="815608"/>
          </a:xfrm>
        </p:spPr>
        <p:txBody>
          <a:bodyPr>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[Date]</a:t>
            </a:r>
            <a:br>
              <a:rPr lang="en-GB" dirty="0" smtClean="0"/>
            </a:br>
            <a:r>
              <a:rPr lang="en-GB" dirty="0" smtClean="0"/>
              <a:t>[Name of moderator]</a:t>
            </a:r>
            <a:br>
              <a:rPr lang="en-GB" dirty="0" smtClean="0"/>
            </a:br>
            <a:r>
              <a:rPr lang="en-GB" dirty="0" smtClean="0"/>
              <a:t>[Organizational Unit]</a:t>
            </a:r>
            <a:endParaRPr lang="en-GB" dirty="0"/>
          </a:p>
        </p:txBody>
      </p:sp>
      <p:sp>
        <p:nvSpPr>
          <p:cNvPr id="7" name="BUShape"/>
          <p:cNvSpPr>
            <a:spLocks noGrp="1"/>
          </p:cNvSpPr>
          <p:nvPr>
            <p:ph type="body" sz="quarter" idx="11" hasCustomPrompt="1"/>
          </p:nvPr>
        </p:nvSpPr>
        <p:spPr>
          <a:xfrm>
            <a:off x="404340" y="3420000"/>
            <a:ext cx="11357395" cy="318423"/>
          </a:xfrm>
        </p:spPr>
        <p:txBody>
          <a:bodyPr anchor="b" anchorCtr="0"/>
          <a:lstStyle>
            <a:lvl1pPr marL="0" indent="0">
              <a:buFontTx/>
              <a:buNone/>
              <a:defRPr sz="1600" b="1" baseline="0">
                <a:latin typeface="+mn-lt"/>
              </a:defRPr>
            </a:lvl1pPr>
            <a:lvl2pPr marL="266700" indent="0">
              <a:buFontTx/>
              <a:buNone/>
              <a:defRPr sz="1800">
                <a:latin typeface="+mn-lt"/>
              </a:defRPr>
            </a:lvl2pPr>
            <a:lvl3pPr marL="541337" indent="0">
              <a:buFontTx/>
              <a:buNone/>
              <a:defRPr sz="1800">
                <a:latin typeface="+mn-lt"/>
              </a:defRPr>
            </a:lvl3pPr>
            <a:lvl4pPr marL="808037" indent="0">
              <a:buFontTx/>
              <a:buNone/>
              <a:defRPr sz="1800">
                <a:latin typeface="+mn-lt"/>
              </a:defRPr>
            </a:lvl4pPr>
            <a:lvl5pPr marL="1074738" indent="0">
              <a:buFontTx/>
              <a:buNone/>
              <a:defRPr sz="1800">
                <a:latin typeface="+mn-lt"/>
              </a:defRPr>
            </a:lvl5pPr>
          </a:lstStyle>
          <a:p>
            <a:pPr lvl="0"/>
            <a:r>
              <a:rPr lang="en-GB" dirty="0" smtClean="0"/>
              <a:t>[Business Unit]</a:t>
            </a:r>
          </a:p>
        </p:txBody>
      </p:sp>
      <p:pic>
        <p:nvPicPr>
          <p:cNvPr id="2" name="Z_EN_BLU"/>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10699587" y="306000"/>
            <a:ext cx="1134000" cy="731613"/>
          </a:xfrm>
          <a:prstGeom prst="rect">
            <a:avLst/>
          </a:prstGeom>
        </p:spPr>
      </p:pic>
      <p:sp>
        <p:nvSpPr>
          <p:cNvPr id="3" name="ciimagehelp"/>
          <p:cNvSpPr/>
          <p:nvPr userDrawn="1"/>
        </p:nvSpPr>
        <p:spPr bwMode="auto">
          <a:xfrm>
            <a:off x="-2160000" y="3690000"/>
            <a:ext cx="1980000" cy="3168000"/>
          </a:xfrm>
          <a:prstGeom prst="homePlate">
            <a:avLst>
              <a:gd name="adj" fmla="val 12453"/>
            </a:avLst>
          </a:prstGeom>
          <a:solidFill>
            <a:srgbClr val="E7ECEB"/>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rot="0" spcFirstLastPara="0" vertOverflow="overflow" horzOverflow="overflow" vert="horz" wrap="square" lIns="18000" tIns="54000" rIns="90000" bIns="54000" numCol="1" spcCol="0" rtlCol="0" fromWordArt="0" anchor="t" anchorCtr="0" forceAA="0" compatLnSpc="1">
            <a:prstTxWarp prst="textNoShape">
              <a:avLst/>
            </a:prstTxWarp>
            <a:noAutofit/>
          </a:bodyPr>
          <a:lstStyle/>
          <a:p>
            <a:pPr marL="171450" marR="0" indent="-171450" algn="l" defTabSz="914400" rtl="0" eaLnBrk="1" fontAlgn="base" latinLnBrk="0" hangingPunct="1">
              <a:lnSpc>
                <a:spcPct val="100000"/>
              </a:lnSpc>
              <a:spcBef>
                <a:spcPct val="0"/>
              </a:spcBef>
              <a:spcAft>
                <a:spcPct val="0"/>
              </a:spcAft>
              <a:buClrTx/>
              <a:buSzTx/>
              <a:buFontTx/>
              <a:buChar char="-"/>
              <a:tabLst/>
            </a:pPr>
            <a:r>
              <a:rPr kumimoji="0" lang="en-GB" sz="900" b="0" i="0" u="none" strike="noStrike" cap="none" normalizeH="0" baseline="0" smtClean="0">
                <a:ln>
                  <a:noFill/>
                </a:ln>
                <a:solidFill>
                  <a:srgbClr val="000066"/>
                </a:solidFill>
                <a:effectLst/>
                <a:latin typeface="Frutiger 55 Roman"/>
              </a:rPr>
              <a:t>To insert a Zurich picture click on the "camera"-icon in the Zurich CI toolbar and follow the instructions.</a:t>
            </a:r>
            <a:br>
              <a:rPr kumimoji="0" lang="en-GB" sz="900" b="0" i="0" u="none" strike="noStrike" cap="none" normalizeH="0" baseline="0" smtClean="0">
                <a:ln>
                  <a:noFill/>
                </a:ln>
                <a:solidFill>
                  <a:srgbClr val="000066"/>
                </a:solidFill>
                <a:effectLst/>
                <a:latin typeface="Frutiger 55 Roman"/>
              </a:rPr>
            </a:br>
            <a:endParaRPr kumimoji="0" lang="en-GB" sz="900" b="0" i="0" u="none" strike="noStrike" cap="none" normalizeH="0" baseline="0" smtClean="0">
              <a:ln>
                <a:noFill/>
              </a:ln>
              <a:solidFill>
                <a:srgbClr val="000066"/>
              </a:solidFill>
              <a:effectLst/>
              <a:latin typeface="Frutiger 55 Roman"/>
            </a:endParaRPr>
          </a:p>
          <a:p>
            <a:pPr marL="171450" marR="0" indent="-171450" algn="l" defTabSz="914400" rtl="0" eaLnBrk="1" fontAlgn="base" latinLnBrk="0" hangingPunct="1">
              <a:lnSpc>
                <a:spcPct val="100000"/>
              </a:lnSpc>
              <a:spcBef>
                <a:spcPct val="0"/>
              </a:spcBef>
              <a:spcAft>
                <a:spcPct val="0"/>
              </a:spcAft>
              <a:buClrTx/>
              <a:buSzTx/>
              <a:buFontTx/>
              <a:buChar char="-"/>
              <a:tabLst/>
            </a:pPr>
            <a:r>
              <a:rPr kumimoji="0" lang="en-GB" sz="900" b="0" i="0" u="none" strike="noStrike" cap="none" normalizeH="0" baseline="0" smtClean="0">
                <a:ln>
                  <a:noFill/>
                </a:ln>
                <a:solidFill>
                  <a:srgbClr val="000066"/>
                </a:solidFill>
                <a:effectLst/>
                <a:latin typeface="Frutiger 55 Roman"/>
              </a:rPr>
              <a:t>To insert a picture from your personal files, click on the "Insert Picture from File" icon here on the right.</a:t>
            </a:r>
            <a:br>
              <a:rPr kumimoji="0" lang="en-GB" sz="900" b="0" i="0" u="none" strike="noStrike" cap="none" normalizeH="0" baseline="0" smtClean="0">
                <a:ln>
                  <a:noFill/>
                </a:ln>
                <a:solidFill>
                  <a:srgbClr val="000066"/>
                </a:solidFill>
                <a:effectLst/>
                <a:latin typeface="Frutiger 55 Roman"/>
              </a:rPr>
            </a:br>
            <a:r>
              <a:rPr kumimoji="0" lang="en-GB" sz="900" b="0" i="0" u="none" strike="noStrike" cap="none" normalizeH="0" baseline="0" smtClean="0">
                <a:ln>
                  <a:noFill/>
                </a:ln>
                <a:solidFill>
                  <a:srgbClr val="000066"/>
                </a:solidFill>
                <a:effectLst/>
                <a:latin typeface="Frutiger 55 Roman"/>
              </a:rPr>
              <a:t>Please make sure that this picture follows the Zurich core elements available on the "book"-icon in the Zurich CI toolbar.</a:t>
            </a:r>
            <a:br>
              <a:rPr kumimoji="0" lang="en-GB" sz="900" b="0" i="0" u="none" strike="noStrike" cap="none" normalizeH="0" baseline="0" smtClean="0">
                <a:ln>
                  <a:noFill/>
                </a:ln>
                <a:solidFill>
                  <a:srgbClr val="000066"/>
                </a:solidFill>
                <a:effectLst/>
                <a:latin typeface="Frutiger 55 Roman"/>
              </a:rPr>
            </a:br>
            <a:endParaRPr kumimoji="0" lang="en-GB" sz="900" b="0" i="0" u="none" strike="noStrike" cap="none" normalizeH="0" baseline="0" smtClean="0">
              <a:ln>
                <a:noFill/>
              </a:ln>
              <a:solidFill>
                <a:srgbClr val="000066"/>
              </a:solidFill>
              <a:effectLst/>
              <a:latin typeface="Frutiger 55 Roman"/>
            </a:endParaRPr>
          </a:p>
          <a:p>
            <a:pPr marL="171450" marR="0" indent="-171450" algn="l" defTabSz="914400" rtl="0" eaLnBrk="1" fontAlgn="base" latinLnBrk="0" hangingPunct="1">
              <a:lnSpc>
                <a:spcPct val="100000"/>
              </a:lnSpc>
              <a:spcBef>
                <a:spcPct val="0"/>
              </a:spcBef>
              <a:spcAft>
                <a:spcPct val="0"/>
              </a:spcAft>
              <a:buClrTx/>
              <a:buSzTx/>
              <a:buFontTx/>
              <a:buChar char="-"/>
              <a:tabLst/>
            </a:pPr>
            <a:r>
              <a:rPr kumimoji="0" lang="en-GB" sz="900" b="0" i="0" u="none" strike="noStrike" cap="none" normalizeH="0" baseline="0" smtClean="0">
                <a:ln>
                  <a:noFill/>
                </a:ln>
                <a:solidFill>
                  <a:srgbClr val="000066"/>
                </a:solidFill>
                <a:effectLst/>
                <a:latin typeface="Frutiger 55 Roman"/>
              </a:rPr>
              <a:t>To keep this neutral background, just leave it as it is.</a:t>
            </a:r>
            <a:br>
              <a:rPr kumimoji="0" lang="en-GB" sz="900" b="0" i="0" u="none" strike="noStrike" cap="none" normalizeH="0" baseline="0" smtClean="0">
                <a:ln>
                  <a:noFill/>
                </a:ln>
                <a:solidFill>
                  <a:srgbClr val="000066"/>
                </a:solidFill>
                <a:effectLst/>
                <a:latin typeface="Frutiger 55 Roman"/>
              </a:rPr>
            </a:br>
            <a:endParaRPr kumimoji="0" lang="en-GB" sz="900" b="0" i="0" u="none" strike="noStrike" cap="none" normalizeH="0" baseline="0" smtClean="0">
              <a:ln>
                <a:noFill/>
              </a:ln>
              <a:solidFill>
                <a:srgbClr val="000066"/>
              </a:solidFill>
              <a:effectLst/>
              <a:latin typeface="Frutiger 55 Roman"/>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66"/>
                </a:solidFill>
                <a:effectLst/>
                <a:latin typeface="Frutiger 55 Roman"/>
              </a:rPr>
              <a:t>Note:  this message will not be displayed in the presentation mode.</a:t>
            </a:r>
            <a:endParaRPr kumimoji="0" lang="en-GB" sz="900" b="0" i="0" u="none" strike="noStrike" cap="none" normalizeH="0" baseline="0" dirty="0" smtClean="0">
              <a:ln>
                <a:noFill/>
              </a:ln>
              <a:solidFill>
                <a:srgbClr val="000066"/>
              </a:solidFill>
              <a:effectLst/>
              <a:latin typeface="Frutiger 55 Roman"/>
            </a:endParaRPr>
          </a:p>
        </p:txBody>
      </p:sp>
    </p:spTree>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6" name="Title 5"/>
          <p:cNvSpPr>
            <a:spLocks noGrp="1"/>
          </p:cNvSpPr>
          <p:nvPr>
            <p:ph type="title"/>
          </p:nvPr>
        </p:nvSpPr>
        <p:spPr>
          <a:xfrm>
            <a:off x="406456" y="2974458"/>
            <a:ext cx="10209067" cy="675200"/>
          </a:xfrm>
        </p:spPr>
        <p:txBody>
          <a:bodyPr/>
          <a:lstStyle>
            <a:lvl1pPr>
              <a:defRPr sz="4800"/>
            </a:lvl1pPr>
          </a:lstStyle>
          <a:p>
            <a:r>
              <a:rPr lang="en-GB" dirty="0" smtClean="0"/>
              <a:t>Click to edit Master title style</a:t>
            </a:r>
            <a:endParaRPr lang="en-GB" dirty="0"/>
          </a:p>
        </p:txBody>
      </p:sp>
      <p:sp>
        <p:nvSpPr>
          <p:cNvPr id="10" name="BUShape"/>
          <p:cNvSpPr>
            <a:spLocks noGrp="1"/>
          </p:cNvSpPr>
          <p:nvPr>
            <p:ph type="body" sz="quarter" idx="11" hasCustomPrompt="1"/>
          </p:nvPr>
        </p:nvSpPr>
        <p:spPr>
          <a:xfrm>
            <a:off x="406454" y="5289551"/>
            <a:ext cx="10239651" cy="215444"/>
          </a:xfrm>
        </p:spPr>
        <p:txBody>
          <a:bodyPr anchor="t" anchorCtr="0">
            <a:normAutofit/>
          </a:bodyPr>
          <a:lstStyle>
            <a:lvl1pPr marL="0" indent="0">
              <a:buFontTx/>
              <a:buNone/>
              <a:defRPr sz="1400" b="1" baseline="0">
                <a:latin typeface="+mn-lt"/>
              </a:defRPr>
            </a:lvl1pPr>
            <a:lvl2pPr marL="266700" indent="0">
              <a:buFontTx/>
              <a:buNone/>
              <a:defRPr sz="1800">
                <a:latin typeface="+mn-lt"/>
              </a:defRPr>
            </a:lvl2pPr>
            <a:lvl3pPr marL="541337" indent="0">
              <a:buFontTx/>
              <a:buNone/>
              <a:defRPr sz="1800">
                <a:latin typeface="+mn-lt"/>
              </a:defRPr>
            </a:lvl3pPr>
            <a:lvl4pPr marL="808037" indent="0">
              <a:buFontTx/>
              <a:buNone/>
              <a:defRPr sz="1800">
                <a:latin typeface="+mn-lt"/>
              </a:defRPr>
            </a:lvl4pPr>
            <a:lvl5pPr marL="1074738" indent="0">
              <a:buFontTx/>
              <a:buNone/>
              <a:defRPr sz="1800">
                <a:latin typeface="+mn-lt"/>
              </a:defRPr>
            </a:lvl5pPr>
          </a:lstStyle>
          <a:p>
            <a:pPr lvl="0"/>
            <a:r>
              <a:rPr lang="en-GB" b="1" dirty="0" smtClean="0"/>
              <a:t>[Business Unit]</a:t>
            </a:r>
            <a:endParaRPr lang="en-GB" dirty="0"/>
          </a:p>
        </p:txBody>
      </p:sp>
      <p:sp>
        <p:nvSpPr>
          <p:cNvPr id="4" name="Z_Web"/>
          <p:cNvSpPr>
            <a:spLocks noGrp="1"/>
          </p:cNvSpPr>
          <p:nvPr>
            <p:ph type="body" sz="quarter" idx="12" hasCustomPrompt="1"/>
          </p:nvPr>
        </p:nvSpPr>
        <p:spPr>
          <a:xfrm>
            <a:off x="406453" y="5518417"/>
            <a:ext cx="10239651" cy="215444"/>
          </a:xfrm>
        </p:spPr>
        <p:txBody>
          <a:bodyPr>
            <a:normAutofit/>
          </a:bodyPr>
          <a:lstStyle>
            <a:lvl1pPr marL="0" indent="0">
              <a:buFontTx/>
              <a:buNone/>
              <a:defRPr sz="1400" b="1"/>
            </a:lvl1pPr>
            <a:lvl2pPr marL="266700" indent="0">
              <a:buFontTx/>
              <a:buNone/>
              <a:defRPr sz="1400"/>
            </a:lvl2pPr>
            <a:lvl3pPr marL="541337" indent="0">
              <a:buFontTx/>
              <a:buNone/>
              <a:defRPr sz="1400"/>
            </a:lvl3pPr>
            <a:lvl4pPr marL="808037" indent="0">
              <a:buFontTx/>
              <a:buNone/>
              <a:defRPr sz="1400"/>
            </a:lvl4pPr>
            <a:lvl5pPr marL="1074738" indent="0">
              <a:buFontTx/>
              <a:buNone/>
              <a:defRPr sz="1400"/>
            </a:lvl5pPr>
          </a:lstStyle>
          <a:p>
            <a:pPr lvl="0"/>
            <a:r>
              <a:rPr lang="en-GB" dirty="0" smtClean="0"/>
              <a:t>[Web address]</a:t>
            </a:r>
            <a:endParaRPr lang="en-GB" dirty="0"/>
          </a:p>
        </p:txBody>
      </p:sp>
      <p:sp>
        <p:nvSpPr>
          <p:cNvPr id="7" name="Date Placeholder 6"/>
          <p:cNvSpPr>
            <a:spLocks noGrp="1"/>
          </p:cNvSpPr>
          <p:nvPr>
            <p:ph type="dt" sz="half" idx="13"/>
          </p:nvPr>
        </p:nvSpPr>
        <p:spPr/>
        <p:txBody>
          <a:bodyPr vert="horz" lIns="0" tIns="0" rIns="0" bIns="0" rtlCol="0" anchor="t"/>
          <a:lstStyle>
            <a:lvl1pPr>
              <a:defRPr lang="en-GB" smtClean="0"/>
            </a:lvl1pPr>
          </a:lstStyle>
          <a:p>
            <a:fld id="{26DAFEC5-57DC-4302-9FA8-36C8C7A7FEA6}" type="datetimeFigureOut">
              <a:rPr lang="en-GB" smtClean="0"/>
              <a:pPr/>
              <a:t>24/03/2015</a:t>
            </a:fld>
            <a:endParaRPr lang="en-GB"/>
          </a:p>
        </p:txBody>
      </p:sp>
      <p:sp>
        <p:nvSpPr>
          <p:cNvPr id="8" name="Footer Placeholder 7"/>
          <p:cNvSpPr>
            <a:spLocks noGrp="1"/>
          </p:cNvSpPr>
          <p:nvPr>
            <p:ph type="ftr" sz="quarter" idx="14"/>
          </p:nvPr>
        </p:nvSpPr>
        <p:spPr/>
        <p:txBody>
          <a:bodyPr vert="horz" lIns="0" tIns="0" rIns="0" bIns="0" rtlCol="0" anchor="ctr"/>
          <a:lstStyle>
            <a:lvl1pPr>
              <a:defRPr lang="en-GB"/>
            </a:lvl1pPr>
          </a:lstStyle>
          <a:p>
            <a:endParaRPr lang="en-GB"/>
          </a:p>
        </p:txBody>
      </p:sp>
      <p:sp>
        <p:nvSpPr>
          <p:cNvPr id="9" name="Slide Number Placeholder 8"/>
          <p:cNvSpPr>
            <a:spLocks noGrp="1"/>
          </p:cNvSpPr>
          <p:nvPr>
            <p:ph type="sldNum" sz="quarter" idx="15"/>
          </p:nvPr>
        </p:nvSpPr>
        <p:spPr>
          <a:noFill/>
          <a:ln w="9525" algn="ctr">
            <a:noFill/>
            <a:miter lim="800000"/>
            <a:headEnd/>
            <a:tailEnd/>
          </a:ln>
          <a:effectLst/>
        </p:spPr>
        <p:txBody>
          <a:bodyPr vert="horz" wrap="square" lIns="0" tIns="0" rIns="0" bIns="0" numCol="1" anchor="b" anchorCtr="0" compatLnSpc="1">
            <a:prstTxWarp prst="textNoShape">
              <a:avLst/>
            </a:prstTxWarp>
          </a:bodyPr>
          <a:lstStyle>
            <a:lvl1pPr>
              <a:defRPr lang="en-GB" smtClean="0"/>
            </a:lvl1pPr>
          </a:lstStyle>
          <a:p>
            <a:fld id="{5EFC1D84-4C0F-4AA8-B11A-9FDE77FF3310}" type="slidenum">
              <a:rPr lang="en-GB" smtClean="0"/>
              <a:pPr/>
              <a:t>‹#›</a:t>
            </a:fld>
            <a:endParaRPr lang="en-GB"/>
          </a:p>
        </p:txBody>
      </p:sp>
    </p:spTree>
    <p:extLst>
      <p:ext uri="{BB962C8B-B14F-4D97-AF65-F5344CB8AC3E}">
        <p14:creationId xmlns:p14="http://schemas.microsoft.com/office/powerpoint/2010/main" val="3813698242"/>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3871" y="1430338"/>
            <a:ext cx="11383264" cy="4959662"/>
          </a:xfrm>
        </p:spPr>
        <p:txBody>
          <a:bodyPr/>
          <a:lstStyle>
            <a:lvl5pPr marL="1346200" indent="-271463">
              <a:buClr>
                <a:srgbClr val="000066"/>
              </a:buClr>
              <a:buSzPct val="100000"/>
              <a:buFont typeface="Frutiger 55 Roman" pitchFamily="34" charset="0"/>
              <a:buChar char="–"/>
              <a:defRPr/>
            </a:lvl5pPr>
            <a:lvl6pPr marL="1614488" indent="-285750">
              <a:spcBef>
                <a:spcPts val="0"/>
              </a:spcBef>
              <a:spcAft>
                <a:spcPts val="300"/>
              </a:spcAft>
              <a:buClr>
                <a:srgbClr val="000066"/>
              </a:buClr>
              <a:buSzPct val="100000"/>
              <a:buFont typeface="Frutiger 55 Roman" pitchFamily="34" charset="0"/>
              <a:buChar char="–"/>
              <a:defRPr/>
            </a:lvl6pPr>
            <a:lvl7pPr marL="1881188" indent="-285750">
              <a:spcBef>
                <a:spcPts val="0"/>
              </a:spcBef>
              <a:spcAft>
                <a:spcPts val="300"/>
              </a:spcAft>
              <a:buClr>
                <a:srgbClr val="000066"/>
              </a:buClr>
              <a:buSzPct val="100000"/>
              <a:buFont typeface="Frutiger 55 Roman" pitchFamily="34" charset="0"/>
              <a:buChar char="–"/>
              <a:defRPr/>
            </a:lvl7pPr>
            <a:lvl8pPr marL="2160588" indent="-285750">
              <a:spcBef>
                <a:spcPts val="0"/>
              </a:spcBef>
              <a:spcAft>
                <a:spcPts val="300"/>
              </a:spcAft>
              <a:buClr>
                <a:srgbClr val="000066"/>
              </a:buClr>
              <a:buSzPct val="100000"/>
              <a:buFont typeface="Frutiger 55 Roman" pitchFamily="34" charset="0"/>
              <a:buChar char="–"/>
              <a:defRPr/>
            </a:lvl8pPr>
            <a:lvl9pPr marL="2427288" indent="-285750">
              <a:spcBef>
                <a:spcPts val="0"/>
              </a:spcBef>
              <a:spcAft>
                <a:spcPts val="300"/>
              </a:spcAft>
              <a:buClr>
                <a:srgbClr val="000066"/>
              </a:buClr>
              <a:buSzPct val="100000"/>
              <a:buFont typeface="Frutiger 55 Roman" pitchFamily="34" charset="0"/>
              <a:buChar char="–"/>
              <a:defRPr/>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smtClean="0"/>
              <a:t>Ninth level</a:t>
            </a:r>
          </a:p>
        </p:txBody>
      </p:sp>
      <p:sp>
        <p:nvSpPr>
          <p:cNvPr id="8" name="Subtitle 2"/>
          <p:cNvSpPr>
            <a:spLocks noGrp="1"/>
          </p:cNvSpPr>
          <p:nvPr>
            <p:ph type="subTitle" idx="13"/>
          </p:nvPr>
        </p:nvSpPr>
        <p:spPr>
          <a:xfrm>
            <a:off x="403200" y="689656"/>
            <a:ext cx="10209602" cy="396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GB" dirty="0"/>
          </a:p>
        </p:txBody>
      </p:sp>
      <p:sp>
        <p:nvSpPr>
          <p:cNvPr id="7" name="Title 6"/>
          <p:cNvSpPr>
            <a:spLocks noGrp="1"/>
          </p:cNvSpPr>
          <p:nvPr>
            <p:ph type="title"/>
          </p:nvPr>
        </p:nvSpPr>
        <p:spPr/>
        <p:txBody>
          <a:bodyPr/>
          <a:lstStyle/>
          <a:p>
            <a:r>
              <a:rPr lang="en-GB" dirty="0" smtClean="0"/>
              <a:t>Click to edit Master title style</a:t>
            </a:r>
            <a:endParaRPr lang="en-GB" dirty="0"/>
          </a:p>
        </p:txBody>
      </p:sp>
      <p:sp>
        <p:nvSpPr>
          <p:cNvPr id="4" name="Date Placeholder 3"/>
          <p:cNvSpPr>
            <a:spLocks noGrp="1"/>
          </p:cNvSpPr>
          <p:nvPr>
            <p:ph type="dt" sz="half" idx="14"/>
          </p:nvPr>
        </p:nvSpPr>
        <p:spPr/>
        <p:txBody>
          <a:bodyPr vert="horz" lIns="0" tIns="0" rIns="0" bIns="0" rtlCol="0" anchor="t"/>
          <a:lstStyle>
            <a:lvl1pPr>
              <a:defRPr lang="en-GB" smtClean="0"/>
            </a:lvl1pPr>
          </a:lstStyle>
          <a:p>
            <a:fld id="{BAF16339-9BD4-4764-9FFB-92336EAACA51}" type="datetimeFigureOut">
              <a:rPr lang="en-GB" smtClean="0"/>
              <a:pPr/>
              <a:t>24/03/2015</a:t>
            </a:fld>
            <a:endParaRPr lang="en-GB"/>
          </a:p>
        </p:txBody>
      </p:sp>
      <p:sp>
        <p:nvSpPr>
          <p:cNvPr id="5" name="Footer Placeholder 4"/>
          <p:cNvSpPr>
            <a:spLocks noGrp="1"/>
          </p:cNvSpPr>
          <p:nvPr>
            <p:ph type="ftr" sz="quarter" idx="15"/>
          </p:nvPr>
        </p:nvSpPr>
        <p:spPr/>
        <p:txBody>
          <a:bodyPr vert="horz" lIns="0" tIns="0" rIns="0" bIns="0" rtlCol="0" anchor="ctr"/>
          <a:lstStyle>
            <a:lvl1pPr>
              <a:defRPr lang="en-GB"/>
            </a:lvl1pPr>
          </a:lstStyle>
          <a:p>
            <a:endParaRPr lang="en-GB"/>
          </a:p>
        </p:txBody>
      </p:sp>
      <p:sp>
        <p:nvSpPr>
          <p:cNvPr id="6" name="Slide Number Placeholder 5"/>
          <p:cNvSpPr>
            <a:spLocks noGrp="1"/>
          </p:cNvSpPr>
          <p:nvPr>
            <p:ph type="sldNum" sz="quarter" idx="16"/>
          </p:nvPr>
        </p:nvSpPr>
        <p:spPr>
          <a:noFill/>
          <a:ln w="9525" algn="ctr">
            <a:noFill/>
            <a:miter lim="800000"/>
            <a:headEnd/>
            <a:tailEnd/>
          </a:ln>
          <a:effectLst/>
        </p:spPr>
        <p:txBody>
          <a:bodyPr vert="horz" wrap="square" lIns="0" tIns="0" rIns="0" bIns="0" numCol="1" anchor="b" anchorCtr="0" compatLnSpc="1">
            <a:prstTxWarp prst="textNoShape">
              <a:avLst/>
            </a:prstTxWarp>
          </a:bodyPr>
          <a:lstStyle>
            <a:lvl1pPr>
              <a:defRPr lang="en-GB" smtClean="0"/>
            </a:lvl1pPr>
          </a:lstStyle>
          <a:p>
            <a:fld id="{3FCE8C15-2523-4C01-8324-594118458A6C}" type="slidenum">
              <a:rPr lang="en-GB" smtClean="0"/>
              <a:pPr/>
              <a:t>‹#›</a:t>
            </a:fld>
            <a:endParaRPr lang="en-GB"/>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umbere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871" y="1430338"/>
            <a:ext cx="11383264" cy="4965700"/>
          </a:xfrm>
        </p:spPr>
        <p:txBody>
          <a:bodyPr/>
          <a:lstStyle>
            <a:lvl1pPr marL="365125" indent="-365125">
              <a:buSzPct val="100000"/>
              <a:buFont typeface="+mj-lt"/>
              <a:buAutoNum type="arabicPeriod"/>
              <a:defRPr/>
            </a:lvl1pPr>
            <a:lvl2pPr marL="631825" indent="-266700">
              <a:defRPr/>
            </a:lvl2pPr>
            <a:lvl3pPr marL="898525" indent="-266700">
              <a:defRPr/>
            </a:lvl3pPr>
            <a:lvl4pPr marL="1163638" indent="-265113">
              <a:defRPr/>
            </a:lvl4pPr>
            <a:lvl5pPr marL="1430338" indent="-266700">
              <a:buClr>
                <a:srgbClr val="000066"/>
              </a:buClr>
              <a:buSzPct val="100000"/>
              <a:buFont typeface="Frutiger 55 Roman" pitchFamily="34" charset="0"/>
              <a:buChar char="–"/>
              <a:defRPr/>
            </a:lvl5pPr>
            <a:lvl6pPr marL="1614488" indent="-285750">
              <a:spcBef>
                <a:spcPts val="0"/>
              </a:spcBef>
              <a:spcAft>
                <a:spcPts val="300"/>
              </a:spcAft>
              <a:buClr>
                <a:srgbClr val="000066"/>
              </a:buClr>
              <a:buSzPct val="100000"/>
              <a:buFont typeface="Frutiger 55 Roman" pitchFamily="34" charset="0"/>
              <a:buChar char="–"/>
              <a:defRPr/>
            </a:lvl6pPr>
            <a:lvl7pPr marL="1881188" indent="-285750">
              <a:spcBef>
                <a:spcPts val="0"/>
              </a:spcBef>
              <a:spcAft>
                <a:spcPts val="300"/>
              </a:spcAft>
              <a:buClr>
                <a:srgbClr val="000066"/>
              </a:buClr>
              <a:buSzPct val="100000"/>
              <a:buFont typeface="Frutiger 55 Roman" pitchFamily="34" charset="0"/>
              <a:buChar char="–"/>
              <a:defRPr/>
            </a:lvl7pPr>
            <a:lvl8pPr marL="2160588" indent="-285750">
              <a:spcBef>
                <a:spcPts val="0"/>
              </a:spcBef>
              <a:spcAft>
                <a:spcPts val="300"/>
              </a:spcAft>
              <a:buClr>
                <a:srgbClr val="000066"/>
              </a:buClr>
              <a:buSzPct val="100000"/>
              <a:buFont typeface="Frutiger 55 Roman" pitchFamily="34" charset="0"/>
              <a:buChar char="–"/>
              <a:defRPr/>
            </a:lvl8pPr>
            <a:lvl9pPr marL="2427288" indent="-285750">
              <a:spcBef>
                <a:spcPts val="0"/>
              </a:spcBef>
              <a:spcAft>
                <a:spcPts val="300"/>
              </a:spcAft>
              <a:buClr>
                <a:srgbClr val="000066"/>
              </a:buClr>
              <a:buSzPct val="100000"/>
              <a:buFont typeface="Frutiger 55 Roman" pitchFamily="34" charset="0"/>
              <a:buChar char="–"/>
              <a:defRPr/>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7" name="Title 6"/>
          <p:cNvSpPr>
            <a:spLocks noGrp="1"/>
          </p:cNvSpPr>
          <p:nvPr>
            <p:ph type="title"/>
          </p:nvPr>
        </p:nvSpPr>
        <p:spPr/>
        <p:txBody>
          <a:bodyPr/>
          <a:lstStyle/>
          <a:p>
            <a:r>
              <a:rPr lang="en-GB" dirty="0" smtClean="0"/>
              <a:t>Click to edit Master title style</a:t>
            </a:r>
            <a:endParaRPr lang="en-GB" dirty="0"/>
          </a:p>
        </p:txBody>
      </p:sp>
      <p:sp>
        <p:nvSpPr>
          <p:cNvPr id="9" name="Subtitle 2"/>
          <p:cNvSpPr>
            <a:spLocks noGrp="1"/>
          </p:cNvSpPr>
          <p:nvPr>
            <p:ph type="subTitle" idx="13"/>
          </p:nvPr>
        </p:nvSpPr>
        <p:spPr>
          <a:xfrm>
            <a:off x="403200" y="689656"/>
            <a:ext cx="10209602" cy="396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GB" dirty="0"/>
          </a:p>
        </p:txBody>
      </p:sp>
      <p:sp>
        <p:nvSpPr>
          <p:cNvPr id="4" name="Date Placeholder 3"/>
          <p:cNvSpPr>
            <a:spLocks noGrp="1"/>
          </p:cNvSpPr>
          <p:nvPr>
            <p:ph type="dt" sz="half" idx="14"/>
          </p:nvPr>
        </p:nvSpPr>
        <p:spPr/>
        <p:txBody>
          <a:bodyPr vert="horz" lIns="0" tIns="0" rIns="0" bIns="0" rtlCol="0" anchor="t"/>
          <a:lstStyle>
            <a:lvl1pPr>
              <a:defRPr lang="en-GB" smtClean="0"/>
            </a:lvl1pPr>
          </a:lstStyle>
          <a:p>
            <a:fld id="{5B7E8958-1C88-4C5B-8C07-0EEFBD222075}" type="datetimeFigureOut">
              <a:rPr lang="en-GB" smtClean="0"/>
              <a:pPr/>
              <a:t>24/03/2015</a:t>
            </a:fld>
            <a:endParaRPr lang="en-GB"/>
          </a:p>
        </p:txBody>
      </p:sp>
      <p:sp>
        <p:nvSpPr>
          <p:cNvPr id="5" name="Footer Placeholder 4"/>
          <p:cNvSpPr>
            <a:spLocks noGrp="1"/>
          </p:cNvSpPr>
          <p:nvPr>
            <p:ph type="ftr" sz="quarter" idx="15"/>
          </p:nvPr>
        </p:nvSpPr>
        <p:spPr/>
        <p:txBody>
          <a:bodyPr vert="horz" lIns="0" tIns="0" rIns="0" bIns="0" rtlCol="0" anchor="ctr"/>
          <a:lstStyle>
            <a:lvl1pPr>
              <a:defRPr lang="en-GB"/>
            </a:lvl1pPr>
          </a:lstStyle>
          <a:p>
            <a:endParaRPr lang="en-GB"/>
          </a:p>
        </p:txBody>
      </p:sp>
      <p:sp>
        <p:nvSpPr>
          <p:cNvPr id="6" name="Slide Number Placeholder 5"/>
          <p:cNvSpPr>
            <a:spLocks noGrp="1"/>
          </p:cNvSpPr>
          <p:nvPr>
            <p:ph type="sldNum" sz="quarter" idx="16"/>
          </p:nvPr>
        </p:nvSpPr>
        <p:spPr>
          <a:noFill/>
          <a:ln w="9525" algn="ctr">
            <a:noFill/>
            <a:miter lim="800000"/>
            <a:headEnd/>
            <a:tailEnd/>
          </a:ln>
          <a:effectLst/>
        </p:spPr>
        <p:txBody>
          <a:bodyPr vert="horz" wrap="square" lIns="0" tIns="0" rIns="0" bIns="0" numCol="1" anchor="b" anchorCtr="0" compatLnSpc="1">
            <a:prstTxWarp prst="textNoShape">
              <a:avLst/>
            </a:prstTxWarp>
          </a:bodyPr>
          <a:lstStyle>
            <a:lvl1pPr>
              <a:defRPr lang="en-GB" smtClean="0"/>
            </a:lvl1pPr>
          </a:lstStyle>
          <a:p>
            <a:fld id="{2D0940F8-1B0F-4A35-A985-B9113DAC9F1A}" type="slidenum">
              <a:rPr lang="en-GB" smtClean="0"/>
              <a:pPr/>
              <a:t>‹#›</a:t>
            </a:fld>
            <a:endParaRPr lang="en-GB"/>
          </a:p>
        </p:txBody>
      </p:sp>
    </p:spTree>
    <p:extLst>
      <p:ext uri="{BB962C8B-B14F-4D97-AF65-F5344CB8AC3E}">
        <p14:creationId xmlns:p14="http://schemas.microsoft.com/office/powerpoint/2010/main" val="721335838"/>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6453" y="4237572"/>
            <a:ext cx="11380682" cy="1362075"/>
          </a:xfrm>
        </p:spPr>
        <p:txBody>
          <a:bodyPr/>
          <a:lstStyle>
            <a:lvl1pPr algn="l">
              <a:defRPr sz="2800" b="1" cap="all" baseline="0"/>
            </a:lvl1pPr>
          </a:lstStyle>
          <a:p>
            <a:r>
              <a:rPr lang="en-GB" dirty="0" smtClean="0"/>
              <a:t>[title for section header]</a:t>
            </a:r>
            <a:endParaRPr lang="en-GB" dirty="0"/>
          </a:p>
        </p:txBody>
      </p:sp>
      <p:sp>
        <p:nvSpPr>
          <p:cNvPr id="3" name="Text Placeholder 2"/>
          <p:cNvSpPr>
            <a:spLocks noGrp="1"/>
          </p:cNvSpPr>
          <p:nvPr>
            <p:ph type="body" idx="1"/>
          </p:nvPr>
        </p:nvSpPr>
        <p:spPr>
          <a:xfrm>
            <a:off x="406453" y="2616730"/>
            <a:ext cx="11380682" cy="1500187"/>
          </a:xfrm>
        </p:spPr>
        <p:txBody>
          <a:bodyPr anchor="b"/>
          <a:lstStyle>
            <a:lvl1pPr marL="0" indent="0">
              <a:buNone/>
              <a:defRPr sz="1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edit Master text styles</a:t>
            </a:r>
          </a:p>
        </p:txBody>
      </p:sp>
      <p:sp>
        <p:nvSpPr>
          <p:cNvPr id="4" name="Date Placeholder 3"/>
          <p:cNvSpPr>
            <a:spLocks noGrp="1"/>
          </p:cNvSpPr>
          <p:nvPr>
            <p:ph type="dt" sz="half" idx="10"/>
          </p:nvPr>
        </p:nvSpPr>
        <p:spPr/>
        <p:txBody>
          <a:bodyPr vert="horz" lIns="0" tIns="0" rIns="0" bIns="0" rtlCol="0" anchor="t"/>
          <a:lstStyle>
            <a:lvl1pPr>
              <a:defRPr lang="en-GB" smtClean="0"/>
            </a:lvl1pPr>
          </a:lstStyle>
          <a:p>
            <a:fld id="{1E5A68C5-3DF6-4847-8833-1D2AB296BD3B}" type="datetimeFigureOut">
              <a:rPr lang="en-GB" smtClean="0"/>
              <a:pPr/>
              <a:t>24/03/2015</a:t>
            </a:fld>
            <a:endParaRPr lang="en-GB"/>
          </a:p>
        </p:txBody>
      </p:sp>
      <p:sp>
        <p:nvSpPr>
          <p:cNvPr id="5" name="Footer Placeholder 4"/>
          <p:cNvSpPr>
            <a:spLocks noGrp="1"/>
          </p:cNvSpPr>
          <p:nvPr>
            <p:ph type="ftr" sz="quarter" idx="11"/>
          </p:nvPr>
        </p:nvSpPr>
        <p:spPr/>
        <p:txBody>
          <a:bodyPr vert="horz" lIns="0" tIns="0" rIns="0" bIns="0" rtlCol="0" anchor="ctr"/>
          <a:lstStyle>
            <a:lvl1pPr>
              <a:defRPr lang="en-GB"/>
            </a:lvl1pPr>
          </a:lstStyle>
          <a:p>
            <a:endParaRPr lang="en-GB"/>
          </a:p>
        </p:txBody>
      </p:sp>
      <p:sp>
        <p:nvSpPr>
          <p:cNvPr id="6" name="Slide Number Placeholder 5"/>
          <p:cNvSpPr>
            <a:spLocks noGrp="1"/>
          </p:cNvSpPr>
          <p:nvPr>
            <p:ph type="sldNum" sz="quarter" idx="12"/>
          </p:nvPr>
        </p:nvSpPr>
        <p:spPr>
          <a:noFill/>
          <a:ln w="9525" algn="ctr">
            <a:noFill/>
            <a:miter lim="800000"/>
            <a:headEnd/>
            <a:tailEnd/>
          </a:ln>
          <a:effectLst/>
        </p:spPr>
        <p:txBody>
          <a:bodyPr vert="horz" wrap="square" lIns="0" tIns="0" rIns="0" bIns="0" numCol="1" anchor="b" anchorCtr="0" compatLnSpc="1">
            <a:prstTxWarp prst="textNoShape">
              <a:avLst/>
            </a:prstTxWarp>
          </a:bodyPr>
          <a:lstStyle>
            <a:lvl1pPr>
              <a:defRPr lang="en-GB" smtClean="0"/>
            </a:lvl1pPr>
          </a:lstStyle>
          <a:p>
            <a:fld id="{E49962F3-3E01-474E-B34F-CF24E4BB2DF7}" type="slidenum">
              <a:rPr lang="en-GB" smtClean="0"/>
              <a:pPr/>
              <a:t>‹#›</a:t>
            </a:fld>
            <a:endParaRPr lang="en-GB"/>
          </a:p>
        </p:txBody>
      </p:sp>
    </p:spTree>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06453" y="1441446"/>
            <a:ext cx="5535808" cy="4954591"/>
          </a:xfrm>
        </p:spPr>
        <p:txBody>
          <a:bodyPr/>
          <a:lstStyle>
            <a:lvl1pPr>
              <a:defRPr sz="2000">
                <a:latin typeface="+mn-lt"/>
              </a:defRPr>
            </a:lvl1pPr>
            <a:lvl2pPr>
              <a:defRPr sz="2000">
                <a:latin typeface="+mn-lt"/>
              </a:defRPr>
            </a:lvl2pPr>
            <a:lvl3pPr>
              <a:defRPr sz="2000">
                <a:latin typeface="+mn-lt"/>
              </a:defRPr>
            </a:lvl3pPr>
            <a:lvl4pPr>
              <a:defRPr sz="2000">
                <a:latin typeface="+mn-lt"/>
              </a:defRPr>
            </a:lvl4pPr>
            <a:lvl5pPr>
              <a:defRPr sz="2000">
                <a:latin typeface="+mn-lt"/>
              </a:defRPr>
            </a:lvl5pPr>
            <a:lvl6pPr marL="16144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800"/>
            </a:lvl6pPr>
            <a:lvl7pPr marL="18811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800"/>
            </a:lvl7pPr>
            <a:lvl8pPr marL="21605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800"/>
            </a:lvl8pPr>
            <a:lvl9pPr marL="24272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marL="1614488" marR="0" lvl="5"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800" b="0" i="0" u="none" strike="noStrike" kern="0" cap="none" spc="0" normalizeH="0" baseline="0" noProof="0" dirty="0" smtClean="0">
                <a:ln>
                  <a:noFill/>
                </a:ln>
                <a:solidFill>
                  <a:srgbClr val="000066"/>
                </a:solidFill>
                <a:effectLst/>
                <a:uLnTx/>
                <a:uFillTx/>
                <a:latin typeface="+mj-lt"/>
              </a:rPr>
              <a:t>Sixth level</a:t>
            </a:r>
          </a:p>
          <a:p>
            <a:pPr marL="1881188" marR="0" lvl="6"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800" b="0" i="0" u="none" strike="noStrike" kern="0" cap="none" spc="0" normalizeH="0" baseline="0" noProof="0" dirty="0" smtClean="0">
                <a:ln>
                  <a:noFill/>
                </a:ln>
                <a:solidFill>
                  <a:srgbClr val="000066"/>
                </a:solidFill>
                <a:effectLst/>
                <a:uLnTx/>
                <a:uFillTx/>
                <a:latin typeface="+mj-lt"/>
              </a:rPr>
              <a:t>Seventh level</a:t>
            </a:r>
          </a:p>
          <a:p>
            <a:pPr marL="2160588" marR="0" lvl="7"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600" b="0" i="0" u="none" strike="noStrike" kern="0" cap="none" spc="0" normalizeH="0" baseline="0" noProof="0" dirty="0" smtClean="0">
                <a:ln>
                  <a:noFill/>
                </a:ln>
                <a:solidFill>
                  <a:srgbClr val="000066"/>
                </a:solidFill>
                <a:effectLst/>
                <a:uLnTx/>
                <a:uFillTx/>
                <a:latin typeface="+mj-lt"/>
              </a:rPr>
              <a:t>Eighth level</a:t>
            </a:r>
          </a:p>
          <a:p>
            <a:pPr marL="2427288" marR="0" lvl="8"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600" b="0" i="0" u="none" strike="noStrike" kern="0" cap="none" spc="0" normalizeH="0" baseline="0" noProof="0" dirty="0" smtClean="0">
                <a:ln>
                  <a:noFill/>
                </a:ln>
                <a:solidFill>
                  <a:srgbClr val="000066"/>
                </a:solidFill>
                <a:effectLst/>
                <a:uLnTx/>
                <a:uFillTx/>
                <a:latin typeface="+mj-lt"/>
              </a:rPr>
              <a:t>Ninth level</a:t>
            </a:r>
            <a:endParaRPr lang="en-GB" dirty="0"/>
          </a:p>
        </p:txBody>
      </p:sp>
      <p:sp>
        <p:nvSpPr>
          <p:cNvPr id="4" name="Content Placeholder 3"/>
          <p:cNvSpPr>
            <a:spLocks noGrp="1"/>
          </p:cNvSpPr>
          <p:nvPr>
            <p:ph sz="half" idx="2" hasCustomPrompt="1"/>
          </p:nvPr>
        </p:nvSpPr>
        <p:spPr>
          <a:xfrm>
            <a:off x="6226691" y="1441446"/>
            <a:ext cx="5537425" cy="4954591"/>
          </a:xfrm>
        </p:spPr>
        <p:txBody>
          <a:bodyPr/>
          <a:lstStyle>
            <a:lvl1pPr>
              <a:defRPr sz="2000">
                <a:latin typeface="+mn-lt"/>
              </a:defRPr>
            </a:lvl1pPr>
            <a:lvl2pPr>
              <a:defRPr sz="2000">
                <a:latin typeface="+mn-lt"/>
              </a:defRPr>
            </a:lvl2pPr>
            <a:lvl3pPr>
              <a:defRPr sz="2000">
                <a:latin typeface="+mn-lt"/>
              </a:defRPr>
            </a:lvl3pPr>
            <a:lvl4pPr>
              <a:defRPr sz="2000">
                <a:latin typeface="+mn-lt"/>
              </a:defRPr>
            </a:lvl4pPr>
            <a:lvl5pPr>
              <a:defRPr sz="2000">
                <a:latin typeface="+mn-lt"/>
              </a:defRPr>
            </a:lvl5pPr>
            <a:lvl6pPr marL="16144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800"/>
            </a:lvl6pPr>
            <a:lvl7pPr marL="18811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800"/>
            </a:lvl7pPr>
            <a:lvl8pPr marL="21605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800"/>
            </a:lvl8pPr>
            <a:lvl9pPr marL="24272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marL="1614488" marR="0" lvl="5"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800" b="0" i="0" u="none" strike="noStrike" kern="0" cap="none" spc="0" normalizeH="0" baseline="0" noProof="0" dirty="0" smtClean="0">
                <a:ln>
                  <a:noFill/>
                </a:ln>
                <a:solidFill>
                  <a:srgbClr val="000066"/>
                </a:solidFill>
                <a:effectLst/>
                <a:uLnTx/>
                <a:uFillTx/>
                <a:latin typeface="+mj-lt"/>
              </a:rPr>
              <a:t>Sixth level</a:t>
            </a:r>
          </a:p>
          <a:p>
            <a:pPr marL="1881188" marR="0" lvl="6"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800" b="0" i="0" u="none" strike="noStrike" kern="0" cap="none" spc="0" normalizeH="0" baseline="0" noProof="0" dirty="0" smtClean="0">
                <a:ln>
                  <a:noFill/>
                </a:ln>
                <a:solidFill>
                  <a:srgbClr val="000066"/>
                </a:solidFill>
                <a:effectLst/>
                <a:uLnTx/>
                <a:uFillTx/>
                <a:latin typeface="+mj-lt"/>
              </a:rPr>
              <a:t>Seventh level</a:t>
            </a:r>
          </a:p>
          <a:p>
            <a:pPr marL="2160588" marR="0" lvl="7"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600" b="0" i="0" u="none" strike="noStrike" kern="0" cap="none" spc="0" normalizeH="0" baseline="0" noProof="0" dirty="0" smtClean="0">
                <a:ln>
                  <a:noFill/>
                </a:ln>
                <a:solidFill>
                  <a:srgbClr val="000066"/>
                </a:solidFill>
                <a:effectLst/>
                <a:uLnTx/>
                <a:uFillTx/>
                <a:latin typeface="+mj-lt"/>
              </a:rPr>
              <a:t>Eighth level</a:t>
            </a:r>
          </a:p>
          <a:p>
            <a:pPr marL="2427288" marR="0" lvl="8"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600" b="0" i="0" u="none" strike="noStrike" kern="0" cap="none" spc="0" normalizeH="0" baseline="0" noProof="0" dirty="0" smtClean="0">
                <a:ln>
                  <a:noFill/>
                </a:ln>
                <a:solidFill>
                  <a:srgbClr val="000066"/>
                </a:solidFill>
                <a:effectLst/>
                <a:uLnTx/>
                <a:uFillTx/>
                <a:latin typeface="+mj-lt"/>
              </a:rPr>
              <a:t>Ninth level</a:t>
            </a:r>
            <a:endParaRPr lang="en-GB" dirty="0" smtClean="0"/>
          </a:p>
        </p:txBody>
      </p:sp>
      <p:sp>
        <p:nvSpPr>
          <p:cNvPr id="8" name="Title 7"/>
          <p:cNvSpPr>
            <a:spLocks noGrp="1"/>
          </p:cNvSpPr>
          <p:nvPr>
            <p:ph type="title"/>
          </p:nvPr>
        </p:nvSpPr>
        <p:spPr/>
        <p:txBody>
          <a:bodyPr/>
          <a:lstStyle/>
          <a:p>
            <a:r>
              <a:rPr lang="en-GB" dirty="0" smtClean="0"/>
              <a:t>Click to edit Master title style</a:t>
            </a:r>
            <a:endParaRPr lang="en-GB" dirty="0"/>
          </a:p>
        </p:txBody>
      </p:sp>
      <p:sp>
        <p:nvSpPr>
          <p:cNvPr id="10" name="Subtitle 2"/>
          <p:cNvSpPr>
            <a:spLocks noGrp="1"/>
          </p:cNvSpPr>
          <p:nvPr>
            <p:ph type="subTitle" idx="13"/>
          </p:nvPr>
        </p:nvSpPr>
        <p:spPr>
          <a:xfrm>
            <a:off x="403200" y="689656"/>
            <a:ext cx="10209602" cy="396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GB" dirty="0"/>
          </a:p>
        </p:txBody>
      </p:sp>
      <p:sp>
        <p:nvSpPr>
          <p:cNvPr id="5" name="Date Placeholder 4"/>
          <p:cNvSpPr>
            <a:spLocks noGrp="1"/>
          </p:cNvSpPr>
          <p:nvPr>
            <p:ph type="dt" sz="half" idx="14"/>
          </p:nvPr>
        </p:nvSpPr>
        <p:spPr/>
        <p:txBody>
          <a:bodyPr vert="horz" lIns="0" tIns="0" rIns="0" bIns="0" rtlCol="0" anchor="t"/>
          <a:lstStyle>
            <a:lvl1pPr>
              <a:defRPr lang="en-GB" smtClean="0"/>
            </a:lvl1pPr>
          </a:lstStyle>
          <a:p>
            <a:fld id="{6EB296D6-5EF7-4F62-8828-9C1BB3B92B4F}" type="datetimeFigureOut">
              <a:rPr lang="en-GB" smtClean="0"/>
              <a:pPr/>
              <a:t>24/03/2015</a:t>
            </a:fld>
            <a:endParaRPr lang="en-GB"/>
          </a:p>
        </p:txBody>
      </p:sp>
      <p:sp>
        <p:nvSpPr>
          <p:cNvPr id="6" name="Footer Placeholder 5"/>
          <p:cNvSpPr>
            <a:spLocks noGrp="1"/>
          </p:cNvSpPr>
          <p:nvPr>
            <p:ph type="ftr" sz="quarter" idx="15"/>
          </p:nvPr>
        </p:nvSpPr>
        <p:spPr/>
        <p:txBody>
          <a:bodyPr vert="horz" lIns="0" tIns="0" rIns="0" bIns="0" rtlCol="0" anchor="ctr"/>
          <a:lstStyle>
            <a:lvl1pPr>
              <a:defRPr lang="en-GB"/>
            </a:lvl1pPr>
          </a:lstStyle>
          <a:p>
            <a:endParaRPr lang="en-GB"/>
          </a:p>
        </p:txBody>
      </p:sp>
      <p:sp>
        <p:nvSpPr>
          <p:cNvPr id="7" name="Slide Number Placeholder 6"/>
          <p:cNvSpPr>
            <a:spLocks noGrp="1"/>
          </p:cNvSpPr>
          <p:nvPr>
            <p:ph type="sldNum" sz="quarter" idx="16"/>
          </p:nvPr>
        </p:nvSpPr>
        <p:spPr>
          <a:noFill/>
          <a:ln w="9525" algn="ctr">
            <a:noFill/>
            <a:miter lim="800000"/>
            <a:headEnd/>
            <a:tailEnd/>
          </a:ln>
          <a:effectLst/>
        </p:spPr>
        <p:txBody>
          <a:bodyPr vert="horz" wrap="square" lIns="0" tIns="0" rIns="0" bIns="0" numCol="1" anchor="b" anchorCtr="0" compatLnSpc="1">
            <a:prstTxWarp prst="textNoShape">
              <a:avLst/>
            </a:prstTxWarp>
          </a:bodyPr>
          <a:lstStyle>
            <a:lvl1pPr>
              <a:defRPr lang="en-GB" smtClean="0"/>
            </a:lvl1pPr>
          </a:lstStyle>
          <a:p>
            <a:fld id="{8B5727CD-E203-4F4B-8F5D-4275F1CA9B5B}" type="slidenum">
              <a:rPr lang="en-GB" smtClean="0"/>
              <a:pPr/>
              <a:t>‹#›</a:t>
            </a:fld>
            <a:endParaRPr lang="en-GB"/>
          </a:p>
        </p:txBody>
      </p:sp>
    </p:spTree>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6452" y="1430338"/>
            <a:ext cx="5543566"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hasCustomPrompt="1"/>
          </p:nvPr>
        </p:nvSpPr>
        <p:spPr>
          <a:xfrm>
            <a:off x="406452" y="2174875"/>
            <a:ext cx="5543566" cy="4206875"/>
          </a:xfrm>
        </p:spPr>
        <p:txBody>
          <a:bodyPr/>
          <a:lstStyle>
            <a:lvl1pPr>
              <a:defRPr sz="2000">
                <a:latin typeface="+mn-lt"/>
              </a:defRPr>
            </a:lvl1pPr>
            <a:lvl2pPr>
              <a:defRPr sz="2000">
                <a:latin typeface="+mn-lt"/>
              </a:defRPr>
            </a:lvl2pPr>
            <a:lvl3pPr>
              <a:defRPr sz="2000">
                <a:latin typeface="+mn-lt"/>
              </a:defRPr>
            </a:lvl3pPr>
            <a:lvl4pPr>
              <a:defRPr sz="2000">
                <a:latin typeface="+mn-lt"/>
              </a:defRPr>
            </a:lvl4pPr>
            <a:lvl5pPr>
              <a:defRPr sz="2000">
                <a:latin typeface="+mn-lt"/>
              </a:defRPr>
            </a:lvl5pPr>
            <a:lvl6pPr marL="16144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800"/>
            </a:lvl6pPr>
            <a:lvl7pPr marL="18811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600"/>
            </a:lvl7pPr>
            <a:lvl8pPr marL="21605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600"/>
            </a:lvl8pPr>
            <a:lvl9pPr marL="24272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marL="1614488" marR="0" lvl="5"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800" b="0" i="0" u="none" strike="noStrike" kern="0" cap="none" spc="0" normalizeH="0" baseline="0" noProof="0" dirty="0" smtClean="0">
                <a:ln>
                  <a:noFill/>
                </a:ln>
                <a:solidFill>
                  <a:srgbClr val="000066"/>
                </a:solidFill>
                <a:effectLst/>
                <a:uLnTx/>
                <a:uFillTx/>
                <a:latin typeface="+mj-lt"/>
              </a:rPr>
              <a:t>Sixth level</a:t>
            </a:r>
          </a:p>
          <a:p>
            <a:pPr marL="1881188" marR="0" lvl="6"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800" b="0" i="0" u="none" strike="noStrike" kern="0" cap="none" spc="0" normalizeH="0" baseline="0" noProof="0" dirty="0" smtClean="0">
                <a:ln>
                  <a:noFill/>
                </a:ln>
                <a:solidFill>
                  <a:srgbClr val="000066"/>
                </a:solidFill>
                <a:effectLst/>
                <a:uLnTx/>
                <a:uFillTx/>
                <a:latin typeface="+mj-lt"/>
              </a:rPr>
              <a:t>Seventh level</a:t>
            </a:r>
          </a:p>
          <a:p>
            <a:pPr marL="2160588" marR="0" lvl="7"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600" b="0" i="0" u="none" strike="noStrike" kern="0" cap="none" spc="0" normalizeH="0" baseline="0" noProof="0" dirty="0" smtClean="0">
                <a:ln>
                  <a:noFill/>
                </a:ln>
                <a:solidFill>
                  <a:srgbClr val="000066"/>
                </a:solidFill>
                <a:effectLst/>
                <a:uLnTx/>
                <a:uFillTx/>
                <a:latin typeface="+mj-lt"/>
              </a:rPr>
              <a:t>Eighth level</a:t>
            </a:r>
          </a:p>
          <a:p>
            <a:pPr marL="2427288" marR="0" lvl="8"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600" b="0" i="0" u="none" strike="noStrike" kern="0" cap="none" spc="0" normalizeH="0" baseline="0" noProof="0" dirty="0" smtClean="0">
                <a:ln>
                  <a:noFill/>
                </a:ln>
                <a:solidFill>
                  <a:srgbClr val="000066"/>
                </a:solidFill>
                <a:effectLst/>
                <a:uLnTx/>
                <a:uFillTx/>
                <a:latin typeface="+mj-lt"/>
              </a:rPr>
              <a:t>Ninth level</a:t>
            </a:r>
            <a:endParaRPr lang="en-GB" dirty="0" smtClean="0"/>
          </a:p>
        </p:txBody>
      </p:sp>
      <p:sp>
        <p:nvSpPr>
          <p:cNvPr id="5" name="Text Placeholder 4"/>
          <p:cNvSpPr>
            <a:spLocks noGrp="1"/>
          </p:cNvSpPr>
          <p:nvPr>
            <p:ph type="body" sz="quarter" idx="3"/>
          </p:nvPr>
        </p:nvSpPr>
        <p:spPr>
          <a:xfrm>
            <a:off x="6243571" y="1430338"/>
            <a:ext cx="5543566"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hasCustomPrompt="1"/>
          </p:nvPr>
        </p:nvSpPr>
        <p:spPr>
          <a:xfrm>
            <a:off x="6243571" y="2166412"/>
            <a:ext cx="5543566" cy="4206875"/>
          </a:xfrm>
        </p:spPr>
        <p:txBody>
          <a:bodyPr/>
          <a:lstStyle>
            <a:lvl1pPr>
              <a:defRPr sz="2000">
                <a:latin typeface="+mn-lt"/>
              </a:defRPr>
            </a:lvl1pPr>
            <a:lvl2pPr>
              <a:defRPr sz="2000">
                <a:latin typeface="+mn-lt"/>
              </a:defRPr>
            </a:lvl2pPr>
            <a:lvl3pPr>
              <a:defRPr sz="2000">
                <a:latin typeface="+mn-lt"/>
              </a:defRPr>
            </a:lvl3pPr>
            <a:lvl4pPr>
              <a:defRPr sz="2000">
                <a:latin typeface="+mn-lt"/>
              </a:defRPr>
            </a:lvl4pPr>
            <a:lvl5pPr>
              <a:defRPr sz="2000">
                <a:latin typeface="+mn-lt"/>
              </a:defRPr>
            </a:lvl5pPr>
            <a:lvl6pPr marL="16144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800"/>
            </a:lvl6pPr>
            <a:lvl7pPr marL="18811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600"/>
            </a:lvl7pPr>
            <a:lvl8pPr marL="21605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600"/>
            </a:lvl8pPr>
            <a:lvl9pPr marL="2427288" marR="0"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marL="1614488" marR="0" lvl="5"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800" b="0" i="0" u="none" strike="noStrike" kern="0" cap="none" spc="0" normalizeH="0" baseline="0" noProof="0" dirty="0" smtClean="0">
                <a:ln>
                  <a:noFill/>
                </a:ln>
                <a:solidFill>
                  <a:srgbClr val="000066"/>
                </a:solidFill>
                <a:effectLst/>
                <a:uLnTx/>
                <a:uFillTx/>
                <a:latin typeface="+mj-lt"/>
              </a:rPr>
              <a:t>Sixth level</a:t>
            </a:r>
          </a:p>
          <a:p>
            <a:pPr marL="1881188" marR="0" lvl="6"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800" b="0" i="0" u="none" strike="noStrike" kern="0" cap="none" spc="0" normalizeH="0" baseline="0" noProof="0" dirty="0" smtClean="0">
                <a:ln>
                  <a:noFill/>
                </a:ln>
                <a:solidFill>
                  <a:srgbClr val="000066"/>
                </a:solidFill>
                <a:effectLst/>
                <a:uLnTx/>
                <a:uFillTx/>
                <a:latin typeface="+mj-lt"/>
              </a:rPr>
              <a:t>Seventh level</a:t>
            </a:r>
          </a:p>
          <a:p>
            <a:pPr marL="2160588" marR="0" lvl="7"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600" b="0" i="0" u="none" strike="noStrike" kern="0" cap="none" spc="0" normalizeH="0" baseline="0" noProof="0" dirty="0" smtClean="0">
                <a:ln>
                  <a:noFill/>
                </a:ln>
                <a:solidFill>
                  <a:srgbClr val="000066"/>
                </a:solidFill>
                <a:effectLst/>
                <a:uLnTx/>
                <a:uFillTx/>
                <a:latin typeface="+mj-lt"/>
              </a:rPr>
              <a:t>Eighth level</a:t>
            </a:r>
          </a:p>
          <a:p>
            <a:pPr marL="2427288" marR="0" lvl="8" indent="-285750" algn="l" defTabSz="914400" rtl="0" eaLnBrk="1" fontAlgn="base" latinLnBrk="0" hangingPunct="1">
              <a:lnSpc>
                <a:spcPct val="100000"/>
              </a:lnSpc>
              <a:spcBef>
                <a:spcPts val="0"/>
              </a:spcBef>
              <a:spcAft>
                <a:spcPts val="300"/>
              </a:spcAft>
              <a:buClr>
                <a:srgbClr val="000066"/>
              </a:buClr>
              <a:buSzPct val="100000"/>
              <a:buFont typeface="Frutiger 55 Roman" pitchFamily="34" charset="0"/>
              <a:buChar char="–"/>
              <a:tabLst/>
              <a:defRPr/>
            </a:pPr>
            <a:r>
              <a:rPr kumimoji="0" lang="en-GB" sz="1600" b="0" i="0" u="none" strike="noStrike" kern="0" cap="none" spc="0" normalizeH="0" baseline="0" noProof="0" dirty="0" smtClean="0">
                <a:ln>
                  <a:noFill/>
                </a:ln>
                <a:solidFill>
                  <a:srgbClr val="000066"/>
                </a:solidFill>
                <a:effectLst/>
                <a:uLnTx/>
                <a:uFillTx/>
                <a:latin typeface="+mj-lt"/>
              </a:rPr>
              <a:t>Ninth level</a:t>
            </a:r>
            <a:endParaRPr lang="en-GB" dirty="0" smtClean="0"/>
          </a:p>
        </p:txBody>
      </p:sp>
      <p:sp>
        <p:nvSpPr>
          <p:cNvPr id="9" name="Title 8"/>
          <p:cNvSpPr>
            <a:spLocks noGrp="1"/>
          </p:cNvSpPr>
          <p:nvPr>
            <p:ph type="title"/>
          </p:nvPr>
        </p:nvSpPr>
        <p:spPr/>
        <p:txBody>
          <a:bodyPr/>
          <a:lstStyle/>
          <a:p>
            <a:r>
              <a:rPr lang="en-GB" dirty="0" smtClean="0"/>
              <a:t>Click to edit Master title style</a:t>
            </a:r>
            <a:endParaRPr lang="en-GB" dirty="0"/>
          </a:p>
        </p:txBody>
      </p:sp>
      <p:sp>
        <p:nvSpPr>
          <p:cNvPr id="13" name="Subtitle 2"/>
          <p:cNvSpPr>
            <a:spLocks noGrp="1"/>
          </p:cNvSpPr>
          <p:nvPr>
            <p:ph type="subTitle" idx="13"/>
          </p:nvPr>
        </p:nvSpPr>
        <p:spPr>
          <a:xfrm>
            <a:off x="403200" y="689656"/>
            <a:ext cx="10209602" cy="396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GB" dirty="0"/>
          </a:p>
        </p:txBody>
      </p:sp>
      <p:sp>
        <p:nvSpPr>
          <p:cNvPr id="2" name="Date Placeholder 1"/>
          <p:cNvSpPr>
            <a:spLocks noGrp="1"/>
          </p:cNvSpPr>
          <p:nvPr>
            <p:ph type="dt" sz="half" idx="14"/>
          </p:nvPr>
        </p:nvSpPr>
        <p:spPr/>
        <p:txBody>
          <a:bodyPr vert="horz" lIns="0" tIns="0" rIns="0" bIns="0" rtlCol="0" anchor="t"/>
          <a:lstStyle>
            <a:lvl1pPr>
              <a:defRPr lang="en-GB" smtClean="0"/>
            </a:lvl1pPr>
          </a:lstStyle>
          <a:p>
            <a:fld id="{95DA244A-A70D-42A4-9CEC-8F6C3ED3A55A}" type="datetimeFigureOut">
              <a:rPr lang="en-GB" smtClean="0"/>
              <a:pPr/>
              <a:t>24/03/2015</a:t>
            </a:fld>
            <a:endParaRPr lang="en-GB"/>
          </a:p>
        </p:txBody>
      </p:sp>
      <p:sp>
        <p:nvSpPr>
          <p:cNvPr id="7" name="Footer Placeholder 6"/>
          <p:cNvSpPr>
            <a:spLocks noGrp="1"/>
          </p:cNvSpPr>
          <p:nvPr>
            <p:ph type="ftr" sz="quarter" idx="15"/>
          </p:nvPr>
        </p:nvSpPr>
        <p:spPr/>
        <p:txBody>
          <a:bodyPr vert="horz" lIns="0" tIns="0" rIns="0" bIns="0" rtlCol="0" anchor="ctr"/>
          <a:lstStyle>
            <a:lvl1pPr>
              <a:defRPr lang="en-GB"/>
            </a:lvl1pPr>
          </a:lstStyle>
          <a:p>
            <a:endParaRPr lang="en-GB"/>
          </a:p>
        </p:txBody>
      </p:sp>
      <p:sp>
        <p:nvSpPr>
          <p:cNvPr id="8" name="Slide Number Placeholder 7"/>
          <p:cNvSpPr>
            <a:spLocks noGrp="1"/>
          </p:cNvSpPr>
          <p:nvPr>
            <p:ph type="sldNum" sz="quarter" idx="16"/>
          </p:nvPr>
        </p:nvSpPr>
        <p:spPr>
          <a:noFill/>
          <a:ln w="9525" algn="ctr">
            <a:noFill/>
            <a:miter lim="800000"/>
            <a:headEnd/>
            <a:tailEnd/>
          </a:ln>
          <a:effectLst/>
        </p:spPr>
        <p:txBody>
          <a:bodyPr vert="horz" wrap="square" lIns="0" tIns="0" rIns="0" bIns="0" numCol="1" anchor="b" anchorCtr="0" compatLnSpc="1">
            <a:prstTxWarp prst="textNoShape">
              <a:avLst/>
            </a:prstTxWarp>
          </a:bodyPr>
          <a:lstStyle>
            <a:lvl1pPr>
              <a:defRPr lang="en-GB" smtClean="0"/>
            </a:lvl1pPr>
          </a:lstStyle>
          <a:p>
            <a:fld id="{C916142B-A3B8-488E-BD2E-883FA115E547}" type="slidenum">
              <a:rPr lang="en-GB" smtClean="0"/>
              <a:pPr/>
              <a:t>‹#›</a:t>
            </a:fld>
            <a:endParaRPr lang="en-GB"/>
          </a:p>
        </p:txBody>
      </p:sp>
    </p:spTree>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Click to edit Master title style</a:t>
            </a:r>
            <a:endParaRPr lang="en-GB" dirty="0"/>
          </a:p>
        </p:txBody>
      </p:sp>
      <p:sp>
        <p:nvSpPr>
          <p:cNvPr id="8" name="Subtitle 2"/>
          <p:cNvSpPr>
            <a:spLocks noGrp="1"/>
          </p:cNvSpPr>
          <p:nvPr>
            <p:ph type="subTitle" idx="13"/>
          </p:nvPr>
        </p:nvSpPr>
        <p:spPr>
          <a:xfrm>
            <a:off x="403200" y="689656"/>
            <a:ext cx="10209602" cy="396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GB" dirty="0"/>
          </a:p>
        </p:txBody>
      </p:sp>
      <p:sp>
        <p:nvSpPr>
          <p:cNvPr id="3" name="Date Placeholder 2"/>
          <p:cNvSpPr>
            <a:spLocks noGrp="1"/>
          </p:cNvSpPr>
          <p:nvPr>
            <p:ph type="dt" sz="half" idx="14"/>
          </p:nvPr>
        </p:nvSpPr>
        <p:spPr/>
        <p:txBody>
          <a:bodyPr vert="horz" lIns="0" tIns="0" rIns="0" bIns="0" rtlCol="0" anchor="t"/>
          <a:lstStyle>
            <a:lvl1pPr>
              <a:defRPr lang="en-GB" smtClean="0"/>
            </a:lvl1pPr>
          </a:lstStyle>
          <a:p>
            <a:fld id="{70F8F758-7548-4EF6-92DD-65DC111E7CAB}" type="datetimeFigureOut">
              <a:rPr lang="en-GB" smtClean="0"/>
              <a:pPr/>
              <a:t>24/03/2015</a:t>
            </a:fld>
            <a:endParaRPr lang="en-GB"/>
          </a:p>
        </p:txBody>
      </p:sp>
      <p:sp>
        <p:nvSpPr>
          <p:cNvPr id="4" name="Footer Placeholder 3"/>
          <p:cNvSpPr>
            <a:spLocks noGrp="1"/>
          </p:cNvSpPr>
          <p:nvPr>
            <p:ph type="ftr" sz="quarter" idx="15"/>
          </p:nvPr>
        </p:nvSpPr>
        <p:spPr/>
        <p:txBody>
          <a:bodyPr vert="horz" lIns="0" tIns="0" rIns="0" bIns="0" rtlCol="0" anchor="ctr"/>
          <a:lstStyle>
            <a:lvl1pPr>
              <a:defRPr lang="en-GB"/>
            </a:lvl1pPr>
          </a:lstStyle>
          <a:p>
            <a:endParaRPr lang="en-GB"/>
          </a:p>
        </p:txBody>
      </p:sp>
      <p:sp>
        <p:nvSpPr>
          <p:cNvPr id="5" name="Slide Number Placeholder 4"/>
          <p:cNvSpPr>
            <a:spLocks noGrp="1"/>
          </p:cNvSpPr>
          <p:nvPr>
            <p:ph type="sldNum" sz="quarter" idx="16"/>
          </p:nvPr>
        </p:nvSpPr>
        <p:spPr>
          <a:noFill/>
          <a:ln w="9525" algn="ctr">
            <a:noFill/>
            <a:miter lim="800000"/>
            <a:headEnd/>
            <a:tailEnd/>
          </a:ln>
          <a:effectLst/>
        </p:spPr>
        <p:txBody>
          <a:bodyPr vert="horz" wrap="square" lIns="0" tIns="0" rIns="0" bIns="0" numCol="1" anchor="b" anchorCtr="0" compatLnSpc="1">
            <a:prstTxWarp prst="textNoShape">
              <a:avLst/>
            </a:prstTxWarp>
          </a:bodyPr>
          <a:lstStyle>
            <a:lvl1pPr>
              <a:defRPr lang="en-GB" smtClean="0"/>
            </a:lvl1pPr>
          </a:lstStyle>
          <a:p>
            <a:fld id="{79E3B826-55D9-4A83-81A2-FB53406EC1AE}" type="slidenum">
              <a:rPr lang="en-GB" smtClean="0"/>
              <a:pPr/>
              <a:t>‹#›</a:t>
            </a:fld>
            <a:endParaRPr lang="en-GB"/>
          </a:p>
        </p:txBody>
      </p:sp>
    </p:spTree>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5161" y="1430338"/>
            <a:ext cx="11371974" cy="49514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6" name="Title 5"/>
          <p:cNvSpPr>
            <a:spLocks noGrp="1"/>
          </p:cNvSpPr>
          <p:nvPr>
            <p:ph type="title"/>
          </p:nvPr>
        </p:nvSpPr>
        <p:spPr/>
        <p:txBody>
          <a:bodyPr/>
          <a:lstStyle/>
          <a:p>
            <a:r>
              <a:rPr lang="en-GB" dirty="0" smtClean="0"/>
              <a:t>Click to edit Master title style</a:t>
            </a:r>
            <a:endParaRPr lang="en-GB" dirty="0"/>
          </a:p>
        </p:txBody>
      </p:sp>
      <p:sp>
        <p:nvSpPr>
          <p:cNvPr id="9" name="Subtitle 2"/>
          <p:cNvSpPr>
            <a:spLocks noGrp="1"/>
          </p:cNvSpPr>
          <p:nvPr>
            <p:ph type="subTitle" idx="13"/>
          </p:nvPr>
        </p:nvSpPr>
        <p:spPr>
          <a:xfrm>
            <a:off x="403200" y="689656"/>
            <a:ext cx="10209602" cy="396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GB" dirty="0"/>
          </a:p>
        </p:txBody>
      </p:sp>
      <p:sp>
        <p:nvSpPr>
          <p:cNvPr id="2" name="Date Placeholder 1"/>
          <p:cNvSpPr>
            <a:spLocks noGrp="1"/>
          </p:cNvSpPr>
          <p:nvPr>
            <p:ph type="dt" sz="half" idx="14"/>
          </p:nvPr>
        </p:nvSpPr>
        <p:spPr/>
        <p:txBody>
          <a:bodyPr vert="horz" lIns="0" tIns="0" rIns="0" bIns="0" rtlCol="0" anchor="t"/>
          <a:lstStyle>
            <a:lvl1pPr>
              <a:defRPr lang="en-GB" smtClean="0"/>
            </a:lvl1pPr>
          </a:lstStyle>
          <a:p>
            <a:fld id="{49AC3A61-56BB-4E98-8A68-1922256D1DF0}" type="datetimeFigureOut">
              <a:rPr lang="en-GB" smtClean="0"/>
              <a:pPr/>
              <a:t>24/03/2015</a:t>
            </a:fld>
            <a:endParaRPr lang="en-GB"/>
          </a:p>
        </p:txBody>
      </p:sp>
      <p:sp>
        <p:nvSpPr>
          <p:cNvPr id="4" name="Footer Placeholder 3"/>
          <p:cNvSpPr>
            <a:spLocks noGrp="1"/>
          </p:cNvSpPr>
          <p:nvPr>
            <p:ph type="ftr" sz="quarter" idx="15"/>
          </p:nvPr>
        </p:nvSpPr>
        <p:spPr/>
        <p:txBody>
          <a:bodyPr vert="horz" lIns="0" tIns="0" rIns="0" bIns="0" rtlCol="0" anchor="ctr"/>
          <a:lstStyle>
            <a:lvl1pPr>
              <a:defRPr lang="en-GB"/>
            </a:lvl1pPr>
          </a:lstStyle>
          <a:p>
            <a:endParaRPr lang="en-GB"/>
          </a:p>
        </p:txBody>
      </p:sp>
      <p:sp>
        <p:nvSpPr>
          <p:cNvPr id="5" name="Slide Number Placeholder 4"/>
          <p:cNvSpPr>
            <a:spLocks noGrp="1"/>
          </p:cNvSpPr>
          <p:nvPr>
            <p:ph type="sldNum" sz="quarter" idx="16"/>
          </p:nvPr>
        </p:nvSpPr>
        <p:spPr>
          <a:noFill/>
          <a:ln w="9525" algn="ctr">
            <a:noFill/>
            <a:miter lim="800000"/>
            <a:headEnd/>
            <a:tailEnd/>
          </a:ln>
          <a:effectLst/>
        </p:spPr>
        <p:txBody>
          <a:bodyPr vert="horz" wrap="square" lIns="0" tIns="0" rIns="0" bIns="0" numCol="1" anchor="b" anchorCtr="0" compatLnSpc="1">
            <a:prstTxWarp prst="textNoShape">
              <a:avLst/>
            </a:prstTxWarp>
          </a:bodyPr>
          <a:lstStyle>
            <a:lvl1pPr>
              <a:defRPr lang="en-GB" smtClean="0"/>
            </a:lvl1pPr>
          </a:lstStyle>
          <a:p>
            <a:fld id="{2B0ABA44-F219-46FF-85E0-946C0593E9AB}" type="slidenum">
              <a:rPr lang="en-GB" smtClean="0"/>
              <a:pPr/>
              <a:t>‹#›</a:t>
            </a:fld>
            <a:endParaRPr lang="en-GB"/>
          </a:p>
        </p:txBody>
      </p:sp>
    </p:spTree>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urich Charts">
    <p:spTree>
      <p:nvGrpSpPr>
        <p:cNvPr id="1" name=""/>
        <p:cNvGrpSpPr/>
        <p:nvPr/>
      </p:nvGrpSpPr>
      <p:grpSpPr>
        <a:xfrm>
          <a:off x="0" y="0"/>
          <a:ext cx="0" cy="0"/>
          <a:chOff x="0" y="0"/>
          <a:chExt cx="0" cy="0"/>
        </a:xfrm>
      </p:grpSpPr>
      <p:sp>
        <p:nvSpPr>
          <p:cNvPr id="7" name="Chart Placeholder 6"/>
          <p:cNvSpPr>
            <a:spLocks noGrp="1"/>
          </p:cNvSpPr>
          <p:nvPr>
            <p:ph type="chart" sz="quarter" idx="13"/>
          </p:nvPr>
        </p:nvSpPr>
        <p:spPr>
          <a:xfrm>
            <a:off x="406453" y="1430342"/>
            <a:ext cx="11380682" cy="4961995"/>
          </a:xfrm>
        </p:spPr>
        <p:txBody>
          <a:bodyPr/>
          <a:lstStyle>
            <a:lvl1pPr>
              <a:buFontTx/>
              <a:buNone/>
              <a:defRPr/>
            </a:lvl1pPr>
          </a:lstStyle>
          <a:p>
            <a:r>
              <a:rPr lang="en-US" smtClean="0"/>
              <a:t>Click icon to add chart</a:t>
            </a:r>
            <a:endParaRPr lang="en-US" dirty="0"/>
          </a:p>
        </p:txBody>
      </p:sp>
      <p:sp>
        <p:nvSpPr>
          <p:cNvPr id="3" name="Title 2"/>
          <p:cNvSpPr>
            <a:spLocks noGrp="1"/>
          </p:cNvSpPr>
          <p:nvPr>
            <p:ph type="title"/>
          </p:nvPr>
        </p:nvSpPr>
        <p:spPr/>
        <p:txBody>
          <a:bodyPr/>
          <a:lstStyle/>
          <a:p>
            <a:r>
              <a:rPr lang="en-GB" dirty="0" smtClean="0"/>
              <a:t>Click to edit Master title style</a:t>
            </a:r>
            <a:endParaRPr lang="en-GB" dirty="0"/>
          </a:p>
        </p:txBody>
      </p:sp>
      <p:sp>
        <p:nvSpPr>
          <p:cNvPr id="11" name="Subtitle 2"/>
          <p:cNvSpPr>
            <a:spLocks noGrp="1"/>
          </p:cNvSpPr>
          <p:nvPr>
            <p:ph type="subTitle" idx="18"/>
          </p:nvPr>
        </p:nvSpPr>
        <p:spPr>
          <a:xfrm>
            <a:off x="403200" y="689656"/>
            <a:ext cx="10209602" cy="396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GB" dirty="0"/>
          </a:p>
        </p:txBody>
      </p:sp>
      <p:sp>
        <p:nvSpPr>
          <p:cNvPr id="2" name="Date Placeholder 1"/>
          <p:cNvSpPr>
            <a:spLocks noGrp="1"/>
          </p:cNvSpPr>
          <p:nvPr>
            <p:ph type="dt" sz="half" idx="19"/>
          </p:nvPr>
        </p:nvSpPr>
        <p:spPr/>
        <p:txBody>
          <a:bodyPr vert="horz" lIns="0" tIns="0" rIns="0" bIns="0" rtlCol="0" anchor="t"/>
          <a:lstStyle>
            <a:lvl1pPr>
              <a:defRPr lang="en-GB" smtClean="0"/>
            </a:lvl1pPr>
          </a:lstStyle>
          <a:p>
            <a:fld id="{42EBD16B-6518-46F4-AEE6-2BFCDF176B2B}" type="datetimeFigureOut">
              <a:rPr lang="en-GB" smtClean="0"/>
              <a:pPr/>
              <a:t>24/03/2015</a:t>
            </a:fld>
            <a:endParaRPr lang="en-GB"/>
          </a:p>
        </p:txBody>
      </p:sp>
      <p:sp>
        <p:nvSpPr>
          <p:cNvPr id="6" name="Footer Placeholder 5"/>
          <p:cNvSpPr>
            <a:spLocks noGrp="1"/>
          </p:cNvSpPr>
          <p:nvPr>
            <p:ph type="ftr" sz="quarter" idx="20"/>
          </p:nvPr>
        </p:nvSpPr>
        <p:spPr/>
        <p:txBody>
          <a:bodyPr vert="horz" lIns="0" tIns="0" rIns="0" bIns="0" rtlCol="0" anchor="ctr"/>
          <a:lstStyle>
            <a:lvl1pPr>
              <a:defRPr lang="en-GB"/>
            </a:lvl1pPr>
          </a:lstStyle>
          <a:p>
            <a:endParaRPr lang="en-GB"/>
          </a:p>
        </p:txBody>
      </p:sp>
      <p:sp>
        <p:nvSpPr>
          <p:cNvPr id="9" name="Slide Number Placeholder 8"/>
          <p:cNvSpPr>
            <a:spLocks noGrp="1"/>
          </p:cNvSpPr>
          <p:nvPr>
            <p:ph type="sldNum" sz="quarter" idx="21"/>
          </p:nvPr>
        </p:nvSpPr>
        <p:spPr>
          <a:noFill/>
          <a:ln w="9525" algn="ctr">
            <a:noFill/>
            <a:miter lim="800000"/>
            <a:headEnd/>
            <a:tailEnd/>
          </a:ln>
          <a:effectLst/>
        </p:spPr>
        <p:txBody>
          <a:bodyPr vert="horz" wrap="square" lIns="0" tIns="0" rIns="0" bIns="0" numCol="1" anchor="b" anchorCtr="0" compatLnSpc="1">
            <a:prstTxWarp prst="textNoShape">
              <a:avLst/>
            </a:prstTxWarp>
          </a:bodyPr>
          <a:lstStyle>
            <a:lvl1pPr>
              <a:defRPr lang="en-GB" smtClean="0"/>
            </a:lvl1pPr>
          </a:lstStyle>
          <a:p>
            <a:fld id="{C61B51CC-AB05-49B5-9E4B-F84FD13213FC}" type="slidenum">
              <a:rPr lang="en-GB" smtClean="0"/>
              <a:pPr/>
              <a:t>‹#›</a:t>
            </a:fld>
            <a:endParaRPr lang="en-GB"/>
          </a:p>
        </p:txBody>
      </p:sp>
    </p:spTree>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LU">
    <p:bg>
      <p:bgRef idx="1001">
        <a:schemeClr val="bg1"/>
      </p:bgRef>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403200" y="312739"/>
            <a:ext cx="10209602" cy="359022"/>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60419" name="Rectangle 3"/>
          <p:cNvSpPr>
            <a:spLocks noGrp="1" noChangeArrowheads="1"/>
          </p:cNvSpPr>
          <p:nvPr>
            <p:ph type="body" idx="1"/>
          </p:nvPr>
        </p:nvSpPr>
        <p:spPr bwMode="auto">
          <a:xfrm>
            <a:off x="406453" y="1430338"/>
            <a:ext cx="11383264" cy="4959662"/>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pic>
        <p:nvPicPr>
          <p:cNvPr id="2" name="Z_EN_BLU"/>
          <p:cNvPicPr>
            <a:picLocks/>
          </p:cNvPicPr>
          <p:nvPr userDrawn="1">
            <p:custDataLst>
              <p:tags r:id="rId12"/>
            </p:custDataLst>
          </p:nvPr>
        </p:nvPicPr>
        <p:blipFill>
          <a:blip r:embed="rId13" cstate="print">
            <a:extLst>
              <a:ext uri="{28A0092B-C50C-407E-A947-70E740481C1C}">
                <a14:useLocalDpi xmlns:a14="http://schemas.microsoft.com/office/drawing/2010/main" val="0"/>
              </a:ext>
            </a:extLst>
          </a:blip>
          <a:stretch>
            <a:fillRect/>
          </a:stretch>
        </p:blipFill>
        <p:spPr>
          <a:xfrm>
            <a:off x="11052387" y="306000"/>
            <a:ext cx="709200" cy="457548"/>
          </a:xfrm>
          <a:prstGeom prst="rect">
            <a:avLst/>
          </a:prstGeom>
        </p:spPr>
      </p:pic>
      <p:sp>
        <p:nvSpPr>
          <p:cNvPr id="60424" name="Rectangle 8"/>
          <p:cNvSpPr>
            <a:spLocks noGrp="1" noChangeArrowheads="1"/>
          </p:cNvSpPr>
          <p:nvPr>
            <p:ph type="sldNum" sz="quarter" idx="4"/>
          </p:nvPr>
        </p:nvSpPr>
        <p:spPr bwMode="auto">
          <a:xfrm>
            <a:off x="11437587" y="6565903"/>
            <a:ext cx="360000" cy="149225"/>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bodyPr>
          <a:lstStyle>
            <a:lvl1pPr algn="r">
              <a:defRPr sz="900">
                <a:latin typeface="Frutiger 55 Roman" pitchFamily="34" charset="0"/>
              </a:defRPr>
            </a:lvl1pPr>
          </a:lstStyle>
          <a:p>
            <a:fld id="{2F5B0B8F-E14C-4F70-8AB9-5AF296774661}" type="slidenum">
              <a:rPr lang="en-GB" smtClean="0"/>
              <a:t>‹#›</a:t>
            </a:fld>
            <a:endParaRPr lang="en-GB" dirty="0"/>
          </a:p>
        </p:txBody>
      </p:sp>
      <p:sp>
        <p:nvSpPr>
          <p:cNvPr id="3" name="TextBox 2" descr="Copyright"/>
          <p:cNvSpPr txBox="1"/>
          <p:nvPr userDrawn="1"/>
        </p:nvSpPr>
        <p:spPr>
          <a:xfrm>
            <a:off x="180000" y="5231028"/>
            <a:ext cx="92333" cy="1158972"/>
          </a:xfrm>
          <a:prstGeom prst="rect">
            <a:avLst/>
          </a:prstGeom>
          <a:noFill/>
        </p:spPr>
        <p:txBody>
          <a:bodyPr vert="vert270" wrap="none" lIns="0" tIns="0" rIns="0" bIns="0" rtlCol="0">
            <a:spAutoFit/>
          </a:bodyPr>
          <a:lstStyle/>
          <a:p>
            <a:pPr marL="0" algn="l" defTabSz="914400" rtl="0" eaLnBrk="1" latinLnBrk="0" hangingPunct="1">
              <a:buNone/>
            </a:pPr>
            <a:r>
              <a:rPr lang="en-GB" sz="600" b="0" dirty="0" smtClean="0"/>
              <a:t>© Zurich Insurance Company Ltd</a:t>
            </a:r>
          </a:p>
        </p:txBody>
      </p:sp>
      <p:sp>
        <p:nvSpPr>
          <p:cNvPr id="4" name="Footer Placeholder 3"/>
          <p:cNvSpPr>
            <a:spLocks noGrp="1"/>
          </p:cNvSpPr>
          <p:nvPr>
            <p:ph type="ftr" sz="quarter" idx="3"/>
          </p:nvPr>
        </p:nvSpPr>
        <p:spPr>
          <a:xfrm>
            <a:off x="3204000" y="6566401"/>
            <a:ext cx="7560001" cy="151200"/>
          </a:xfrm>
          <a:prstGeom prst="rect">
            <a:avLst/>
          </a:prstGeom>
        </p:spPr>
        <p:txBody>
          <a:bodyPr vert="horz" lIns="0" tIns="0" rIns="0" bIns="0" rtlCol="0" anchor="ctr"/>
          <a:lstStyle>
            <a:lvl1pPr algn="r">
              <a:lnSpc>
                <a:spcPct val="100000"/>
              </a:lnSpc>
              <a:spcBef>
                <a:spcPts val="0"/>
              </a:spcBef>
              <a:spcAft>
                <a:spcPts val="0"/>
              </a:spcAft>
              <a:defRPr sz="900" b="0">
                <a:solidFill>
                  <a:srgbClr val="000066"/>
                </a:solidFill>
                <a:latin typeface="Frutiger 55 Roman"/>
              </a:defRPr>
            </a:lvl1pPr>
          </a:lstStyle>
          <a:p>
            <a:endParaRPr lang="en-GB" dirty="0"/>
          </a:p>
        </p:txBody>
      </p:sp>
      <p:sp>
        <p:nvSpPr>
          <p:cNvPr id="7" name="Date Placeholder 6"/>
          <p:cNvSpPr>
            <a:spLocks noGrp="1"/>
          </p:cNvSpPr>
          <p:nvPr>
            <p:ph type="dt" sz="half" idx="2"/>
          </p:nvPr>
        </p:nvSpPr>
        <p:spPr>
          <a:xfrm>
            <a:off x="403200" y="6566401"/>
            <a:ext cx="1080000" cy="151200"/>
          </a:xfrm>
          <a:prstGeom prst="rect">
            <a:avLst/>
          </a:prstGeom>
        </p:spPr>
        <p:txBody>
          <a:bodyPr vert="horz" lIns="0" tIns="0" rIns="0" bIns="0" rtlCol="0" anchor="t"/>
          <a:lstStyle>
            <a:lvl1pPr algn="l">
              <a:lnSpc>
                <a:spcPct val="100000"/>
              </a:lnSpc>
              <a:spcBef>
                <a:spcPts val="0"/>
              </a:spcBef>
              <a:spcAft>
                <a:spcPts val="0"/>
              </a:spcAft>
              <a:defRPr sz="900">
                <a:solidFill>
                  <a:srgbClr val="000066"/>
                </a:solidFill>
                <a:latin typeface="Frutiger 55 Roman"/>
              </a:defRPr>
            </a:lvl1pPr>
          </a:lstStyle>
          <a:p>
            <a:endParaRPr lang="en-GB"/>
          </a:p>
        </p:txBody>
      </p:sp>
      <p:cxnSp>
        <p:nvCxnSpPr>
          <p:cNvPr id="8" name="citextline"/>
          <p:cNvCxnSpPr/>
          <p:nvPr userDrawn="1"/>
        </p:nvCxnSpPr>
        <p:spPr bwMode="auto">
          <a:xfrm>
            <a:off x="403200" y="6480001"/>
            <a:ext cx="11383202" cy="0"/>
          </a:xfrm>
          <a:prstGeom prst="line">
            <a:avLst/>
          </a:prstGeom>
          <a:solidFill>
            <a:schemeClr val="folHlink">
              <a:alpha val="50000"/>
            </a:schemeClr>
          </a:solidFill>
          <a:ln w="12700" cap="flat" cmpd="sng" algn="ctr">
            <a:solidFill>
              <a:srgbClr val="000066"/>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iming>
    <p:tnLst>
      <p:par>
        <p:cTn id="1" dur="indefinite" restart="never" nodeType="tmRoot"/>
      </p:par>
    </p:tnLst>
  </p:timing>
  <p:hf hdr="0" ftr="0"/>
  <p:txStyles>
    <p:titleStyle>
      <a:lvl1pPr algn="l" rtl="0" eaLnBrk="1" fontAlgn="base" hangingPunct="1">
        <a:lnSpc>
          <a:spcPct val="90000"/>
        </a:lnSpc>
        <a:spcBef>
          <a:spcPct val="0"/>
        </a:spcBef>
        <a:spcAft>
          <a:spcPct val="0"/>
        </a:spcAft>
        <a:defRPr sz="2400" b="1">
          <a:solidFill>
            <a:srgbClr val="000066"/>
          </a:solidFill>
          <a:latin typeface="+mj-lt"/>
          <a:ea typeface="+mj-ea"/>
          <a:cs typeface="+mj-cs"/>
        </a:defRPr>
      </a:lvl1pPr>
      <a:lvl2pPr algn="l" rtl="0" eaLnBrk="1" fontAlgn="base" hangingPunct="1">
        <a:lnSpc>
          <a:spcPct val="90000"/>
        </a:lnSpc>
        <a:spcBef>
          <a:spcPct val="0"/>
        </a:spcBef>
        <a:spcAft>
          <a:spcPct val="0"/>
        </a:spcAft>
        <a:defRPr sz="2800" b="1">
          <a:solidFill>
            <a:srgbClr val="000066"/>
          </a:solidFill>
          <a:latin typeface="Frutiger 45 Light" pitchFamily="34" charset="0"/>
        </a:defRPr>
      </a:lvl2pPr>
      <a:lvl3pPr algn="l" rtl="0" eaLnBrk="1" fontAlgn="base" hangingPunct="1">
        <a:lnSpc>
          <a:spcPct val="90000"/>
        </a:lnSpc>
        <a:spcBef>
          <a:spcPct val="0"/>
        </a:spcBef>
        <a:spcAft>
          <a:spcPct val="0"/>
        </a:spcAft>
        <a:defRPr sz="2800" b="1">
          <a:solidFill>
            <a:srgbClr val="000066"/>
          </a:solidFill>
          <a:latin typeface="Frutiger 45 Light" pitchFamily="34" charset="0"/>
        </a:defRPr>
      </a:lvl3pPr>
      <a:lvl4pPr algn="l" rtl="0" eaLnBrk="1" fontAlgn="base" hangingPunct="1">
        <a:lnSpc>
          <a:spcPct val="90000"/>
        </a:lnSpc>
        <a:spcBef>
          <a:spcPct val="0"/>
        </a:spcBef>
        <a:spcAft>
          <a:spcPct val="0"/>
        </a:spcAft>
        <a:defRPr sz="2800" b="1">
          <a:solidFill>
            <a:srgbClr val="000066"/>
          </a:solidFill>
          <a:latin typeface="Frutiger 45 Light" pitchFamily="34" charset="0"/>
        </a:defRPr>
      </a:lvl4pPr>
      <a:lvl5pPr algn="l" rtl="0" eaLnBrk="1" fontAlgn="base" hangingPunct="1">
        <a:lnSpc>
          <a:spcPct val="90000"/>
        </a:lnSpc>
        <a:spcBef>
          <a:spcPct val="0"/>
        </a:spcBef>
        <a:spcAft>
          <a:spcPct val="0"/>
        </a:spcAft>
        <a:defRPr sz="2800" b="1">
          <a:solidFill>
            <a:srgbClr val="000066"/>
          </a:solidFill>
          <a:latin typeface="Frutiger 45 Light" pitchFamily="34" charset="0"/>
        </a:defRPr>
      </a:lvl5pPr>
      <a:lvl6pPr marL="457200" algn="l" rtl="0" eaLnBrk="1" fontAlgn="base" hangingPunct="1">
        <a:lnSpc>
          <a:spcPct val="90000"/>
        </a:lnSpc>
        <a:spcBef>
          <a:spcPct val="0"/>
        </a:spcBef>
        <a:spcAft>
          <a:spcPct val="0"/>
        </a:spcAft>
        <a:defRPr sz="2800" b="1">
          <a:solidFill>
            <a:srgbClr val="000066"/>
          </a:solidFill>
          <a:latin typeface="Frutiger 45 Light" pitchFamily="34" charset="0"/>
        </a:defRPr>
      </a:lvl6pPr>
      <a:lvl7pPr marL="914400" algn="l" rtl="0" eaLnBrk="1" fontAlgn="base" hangingPunct="1">
        <a:lnSpc>
          <a:spcPct val="90000"/>
        </a:lnSpc>
        <a:spcBef>
          <a:spcPct val="0"/>
        </a:spcBef>
        <a:spcAft>
          <a:spcPct val="0"/>
        </a:spcAft>
        <a:defRPr sz="2800" b="1">
          <a:solidFill>
            <a:srgbClr val="000066"/>
          </a:solidFill>
          <a:latin typeface="Frutiger 45 Light" pitchFamily="34" charset="0"/>
        </a:defRPr>
      </a:lvl7pPr>
      <a:lvl8pPr marL="1371600" algn="l" rtl="0" eaLnBrk="1" fontAlgn="base" hangingPunct="1">
        <a:lnSpc>
          <a:spcPct val="90000"/>
        </a:lnSpc>
        <a:spcBef>
          <a:spcPct val="0"/>
        </a:spcBef>
        <a:spcAft>
          <a:spcPct val="0"/>
        </a:spcAft>
        <a:defRPr sz="2800" b="1">
          <a:solidFill>
            <a:srgbClr val="000066"/>
          </a:solidFill>
          <a:latin typeface="Frutiger 45 Light" pitchFamily="34" charset="0"/>
        </a:defRPr>
      </a:lvl8pPr>
      <a:lvl9pPr marL="1828800" algn="l" rtl="0" eaLnBrk="1" fontAlgn="base" hangingPunct="1">
        <a:lnSpc>
          <a:spcPct val="90000"/>
        </a:lnSpc>
        <a:spcBef>
          <a:spcPct val="0"/>
        </a:spcBef>
        <a:spcAft>
          <a:spcPct val="0"/>
        </a:spcAft>
        <a:defRPr sz="2800" b="1">
          <a:solidFill>
            <a:srgbClr val="000066"/>
          </a:solidFill>
          <a:latin typeface="Frutiger 45 Light" pitchFamily="34" charset="0"/>
        </a:defRPr>
      </a:lvl9pPr>
    </p:titleStyle>
    <p:bodyStyle>
      <a:lvl1pPr marL="265113" indent="-265113" algn="l" rtl="0" eaLnBrk="1" fontAlgn="base" hangingPunct="1">
        <a:spcBef>
          <a:spcPts val="0"/>
        </a:spcBef>
        <a:spcAft>
          <a:spcPts val="300"/>
        </a:spcAft>
        <a:buClr>
          <a:srgbClr val="000066"/>
        </a:buClr>
        <a:buSzPct val="120000"/>
        <a:buFont typeface="Symbol" pitchFamily="18" charset="2"/>
        <a:buChar char=""/>
        <a:defRPr sz="2000">
          <a:solidFill>
            <a:schemeClr val="tx1"/>
          </a:solidFill>
          <a:latin typeface="+mn-lt"/>
          <a:ea typeface="+mn-ea"/>
          <a:cs typeface="+mn-cs"/>
        </a:defRPr>
      </a:lvl1pPr>
      <a:lvl2pPr marL="539750" indent="-273050" algn="l" rtl="0" eaLnBrk="1" fontAlgn="base" hangingPunct="1">
        <a:spcBef>
          <a:spcPts val="0"/>
        </a:spcBef>
        <a:spcAft>
          <a:spcPts val="300"/>
        </a:spcAft>
        <a:buClr>
          <a:srgbClr val="000066"/>
        </a:buClr>
        <a:buSzPct val="100000"/>
        <a:buFont typeface="Frutiger 55 Roman" pitchFamily="34" charset="0"/>
        <a:buChar char="–"/>
        <a:defRPr sz="2000">
          <a:solidFill>
            <a:schemeClr val="tx1"/>
          </a:solidFill>
          <a:latin typeface="+mn-lt"/>
        </a:defRPr>
      </a:lvl2pPr>
      <a:lvl3pPr marL="806450" indent="-265113" algn="l" rtl="0" eaLnBrk="1" fontAlgn="base" hangingPunct="1">
        <a:spcBef>
          <a:spcPts val="0"/>
        </a:spcBef>
        <a:spcAft>
          <a:spcPts val="300"/>
        </a:spcAft>
        <a:buClr>
          <a:srgbClr val="000066"/>
        </a:buClr>
        <a:buSzPct val="100000"/>
        <a:buFont typeface="Frutiger 55 Roman" pitchFamily="34" charset="0"/>
        <a:buChar char="–"/>
        <a:defRPr sz="2000">
          <a:solidFill>
            <a:schemeClr val="tx1"/>
          </a:solidFill>
          <a:latin typeface="Frutiger 55 Roman" pitchFamily="34" charset="0"/>
        </a:defRPr>
      </a:lvl3pPr>
      <a:lvl4pPr marL="1073150" indent="-265113" algn="l" rtl="0" eaLnBrk="1" fontAlgn="base" hangingPunct="1">
        <a:spcBef>
          <a:spcPts val="0"/>
        </a:spcBef>
        <a:spcAft>
          <a:spcPts val="300"/>
        </a:spcAft>
        <a:buClr>
          <a:srgbClr val="000066"/>
        </a:buClr>
        <a:buSzPct val="100000"/>
        <a:buFont typeface="Frutiger 55 Roman" pitchFamily="34" charset="0"/>
        <a:buChar char="–"/>
        <a:defRPr sz="2000">
          <a:solidFill>
            <a:schemeClr val="tx1"/>
          </a:solidFill>
          <a:latin typeface="Frutiger 55 Roman" pitchFamily="34" charset="0"/>
        </a:defRPr>
      </a:lvl4pPr>
      <a:lvl5pPr marL="1360488" indent="-285750" algn="l" rtl="0" eaLnBrk="1" fontAlgn="base" hangingPunct="1">
        <a:spcBef>
          <a:spcPts val="0"/>
        </a:spcBef>
        <a:spcAft>
          <a:spcPts val="300"/>
        </a:spcAft>
        <a:buClr>
          <a:srgbClr val="000066"/>
        </a:buClr>
        <a:buSzPct val="100000"/>
        <a:buFont typeface="Frutiger 55 Roman" pitchFamily="34" charset="0"/>
        <a:buChar char="–"/>
        <a:defRPr sz="2000">
          <a:solidFill>
            <a:schemeClr val="tx1"/>
          </a:solidFill>
          <a:latin typeface="Frutiger 55 Roman" pitchFamily="34" charset="0"/>
        </a:defRPr>
      </a:lvl5pPr>
      <a:lvl6pPr marL="1614488" indent="-285750" algn="l" rtl="0" eaLnBrk="1" fontAlgn="base" hangingPunct="1">
        <a:spcBef>
          <a:spcPts val="0"/>
        </a:spcBef>
        <a:spcAft>
          <a:spcPts val="300"/>
        </a:spcAft>
        <a:buClr>
          <a:srgbClr val="000066"/>
        </a:buClr>
        <a:buSzPct val="100000"/>
        <a:buFont typeface="Frutiger 55 Roman" pitchFamily="34" charset="0"/>
        <a:buChar char="–"/>
        <a:defRPr sz="1800" baseline="0">
          <a:solidFill>
            <a:schemeClr val="tx1"/>
          </a:solidFill>
          <a:latin typeface="+mj-lt"/>
        </a:defRPr>
      </a:lvl6pPr>
      <a:lvl7pPr marL="1881188" indent="-285750" algn="l" rtl="0" eaLnBrk="1" fontAlgn="base" hangingPunct="1">
        <a:spcBef>
          <a:spcPts val="0"/>
        </a:spcBef>
        <a:spcAft>
          <a:spcPts val="300"/>
        </a:spcAft>
        <a:buClr>
          <a:srgbClr val="000066"/>
        </a:buClr>
        <a:buSzPct val="100000"/>
        <a:buFont typeface="Frutiger 55 Roman" pitchFamily="34" charset="0"/>
        <a:buChar char="–"/>
        <a:defRPr sz="1800" baseline="0">
          <a:solidFill>
            <a:schemeClr val="tx1"/>
          </a:solidFill>
          <a:latin typeface="+mj-lt"/>
        </a:defRPr>
      </a:lvl7pPr>
      <a:lvl8pPr marL="2160588" indent="-285750" algn="l" rtl="0" eaLnBrk="1" fontAlgn="base" hangingPunct="1">
        <a:spcBef>
          <a:spcPts val="0"/>
        </a:spcBef>
        <a:spcAft>
          <a:spcPts val="300"/>
        </a:spcAft>
        <a:buClr>
          <a:srgbClr val="000066"/>
        </a:buClr>
        <a:buSzPct val="100000"/>
        <a:buFont typeface="Frutiger 55 Roman" pitchFamily="34" charset="0"/>
        <a:buChar char="–"/>
        <a:defRPr sz="1600" baseline="0">
          <a:solidFill>
            <a:schemeClr val="tx1"/>
          </a:solidFill>
          <a:latin typeface="+mj-lt"/>
        </a:defRPr>
      </a:lvl8pPr>
      <a:lvl9pPr marL="2427288" indent="-285750" algn="l" rtl="0" eaLnBrk="1" fontAlgn="base" hangingPunct="1">
        <a:spcBef>
          <a:spcPts val="0"/>
        </a:spcBef>
        <a:spcAft>
          <a:spcPts val="300"/>
        </a:spcAft>
        <a:buClr>
          <a:srgbClr val="000066"/>
        </a:buClr>
        <a:buSzPct val="100000"/>
        <a:buFont typeface="Frutiger 55 Roman" pitchFamily="34" charset="0"/>
        <a:buChar char="–"/>
        <a:defRPr sz="1600" baseline="0">
          <a:solidFill>
            <a:schemeClr val="tx1"/>
          </a:solidFill>
          <a:latin typeface="+mj-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zurichmunicipal.co.uk/" TargetMode="External"/><Relationship Id="rId2" Type="http://schemas.openxmlformats.org/officeDocument/2006/relationships/slideLayout" Target="../slideLayouts/slideLayout10.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GB" dirty="0" smtClean="0"/>
              <a:t>Risk &amp; Uncertainty: The Future of Public Services in Scotland </a:t>
            </a:r>
            <a:endParaRPr lang="en-GB" dirty="0"/>
          </a:p>
        </p:txBody>
      </p:sp>
      <p:pic>
        <p:nvPicPr>
          <p:cNvPr id="7" name="Picture Placeholder 6"/>
          <p:cNvPicPr>
            <a:picLocks noGrp="1"/>
          </p:cNvPicPr>
          <p:nvPr>
            <p:ph type="pic" sz="quarter" idx="10"/>
            <p:custDataLst>
              <p:tags r:id="rId1"/>
            </p:custDataLst>
          </p:nvPr>
        </p:nvPicPr>
        <p:blipFill rotWithShape="1">
          <a:blip r:embed="rId4">
            <a:extLst>
              <a:ext uri="{28A0092B-C50C-407E-A947-70E740481C1C}">
                <a14:useLocalDpi xmlns:a14="http://schemas.microsoft.com/office/drawing/2010/main" val="0"/>
              </a:ext>
            </a:extLst>
          </a:blip>
          <a:srcRect t="22" b="22"/>
          <a:stretch/>
        </p:blipFill>
        <p:spPr/>
      </p:pic>
      <p:sp>
        <p:nvSpPr>
          <p:cNvPr id="5" name="Subtitle 4"/>
          <p:cNvSpPr>
            <a:spLocks noGrp="1"/>
          </p:cNvSpPr>
          <p:nvPr>
            <p:ph type="subTitle" idx="1"/>
          </p:nvPr>
        </p:nvSpPr>
        <p:spPr/>
        <p:txBody>
          <a:bodyPr>
            <a:normAutofit fontScale="85000" lnSpcReduction="20000"/>
          </a:bodyPr>
          <a:lstStyle/>
          <a:p>
            <a:r>
              <a:rPr lang="en-GB" smtClean="0"/>
              <a:t>26 &amp; 27 March 2015</a:t>
            </a:r>
          </a:p>
          <a:p>
            <a:r>
              <a:rPr lang="en-GB" smtClean="0"/>
              <a:t>Alan Ross - Zurich Strategic Risk &amp; Resilience Practice</a:t>
            </a:r>
          </a:p>
          <a:p>
            <a:r>
              <a:rPr lang="en-GB" smtClean="0"/>
              <a:t>David Forster - Zurich Municipal  </a:t>
            </a:r>
          </a:p>
          <a:p>
            <a:r>
              <a:rPr lang="en-GB" smtClean="0"/>
              <a:t>Risk Engineering UK</a:t>
            </a:r>
            <a:endParaRPr lang="en-GB" dirty="0"/>
          </a:p>
        </p:txBody>
      </p:sp>
      <p:sp>
        <p:nvSpPr>
          <p:cNvPr id="6" name="BUShape"/>
          <p:cNvSpPr>
            <a:spLocks noGrp="1"/>
          </p:cNvSpPr>
          <p:nvPr>
            <p:ph type="body" sz="quarter" idx="11"/>
          </p:nvPr>
        </p:nvSpPr>
        <p:spPr/>
        <p:txBody>
          <a:bodyPr>
            <a:normAutofit/>
          </a:bodyPr>
          <a:lstStyle/>
          <a:p>
            <a:r>
              <a:rPr lang="en-GB" smtClean="0"/>
              <a:t>UKGI</a:t>
            </a:r>
            <a:endParaRPr lang="en-GB" dirty="0"/>
          </a:p>
        </p:txBody>
      </p:sp>
    </p:spTree>
    <p:extLst>
      <p:ext uri="{BB962C8B-B14F-4D97-AF65-F5344CB8AC3E}">
        <p14:creationId xmlns:p14="http://schemas.microsoft.com/office/powerpoint/2010/main" val="1055402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endParaRPr lang="en-GB" dirty="0"/>
          </a:p>
          <a:p>
            <a:pPr marL="0" indent="0" algn="r">
              <a:buNone/>
            </a:pPr>
            <a:r>
              <a:rPr lang="en-GB" dirty="0" smtClean="0"/>
              <a:t>World Economic Forum Global Risks Report, 2015</a:t>
            </a: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Technology </a:t>
            </a:r>
            <a:endParaRPr lang="en-GB" dirty="0"/>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10</a:t>
            </a:fld>
            <a:endParaRPr lang="en-GB" dirty="0"/>
          </a:p>
        </p:txBody>
      </p:sp>
      <p:sp>
        <p:nvSpPr>
          <p:cNvPr id="6" name="Rounded Rectangular Callout 5"/>
          <p:cNvSpPr/>
          <p:nvPr/>
        </p:nvSpPr>
        <p:spPr bwMode="auto">
          <a:xfrm>
            <a:off x="912218" y="2060848"/>
            <a:ext cx="10431625" cy="1501762"/>
          </a:xfrm>
          <a:prstGeom prst="wedgeRoundRectCallout">
            <a:avLst>
              <a:gd name="adj1" fmla="val -7823"/>
              <a:gd name="adj2" fmla="val 68622"/>
              <a:gd name="adj3" fmla="val 16667"/>
            </a:avLst>
          </a:prstGeom>
          <a:solidFill>
            <a:srgbClr val="003399"/>
          </a:solidFill>
          <a:ln w="9525" cap="flat" cmpd="sng" algn="ctr">
            <a:solidFill>
              <a:srgbClr val="003399"/>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a:solidFill>
                  <a:schemeClr val="bg1"/>
                </a:solidFill>
              </a:rPr>
              <a:t>“While these investments often deliver rapid improvements in efficiency and operational continuity, they also create unexpected new risks: bugs and brittleness” </a:t>
            </a:r>
          </a:p>
        </p:txBody>
      </p:sp>
    </p:spTree>
    <p:extLst>
      <p:ext uri="{BB962C8B-B14F-4D97-AF65-F5344CB8AC3E}">
        <p14:creationId xmlns:p14="http://schemas.microsoft.com/office/powerpoint/2010/main" val="2399497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GB" dirty="0" smtClean="0"/>
              <a:t>Cyber risk and information governance </a:t>
            </a:r>
          </a:p>
          <a:p>
            <a:pPr marL="457200" indent="-457200">
              <a:buFont typeface="+mj-lt"/>
              <a:buAutoNum type="arabicPeriod"/>
            </a:pPr>
            <a:endParaRPr lang="en-GB" dirty="0"/>
          </a:p>
          <a:p>
            <a:pPr marL="457200" indent="-457200">
              <a:buFont typeface="+mj-lt"/>
              <a:buAutoNum type="arabicPeriod"/>
            </a:pPr>
            <a:r>
              <a:rPr lang="en-GB" dirty="0" smtClean="0"/>
              <a:t>Advanced analytics and the use of big data </a:t>
            </a:r>
          </a:p>
          <a:p>
            <a:pPr marL="457200" indent="-457200">
              <a:buFont typeface="+mj-lt"/>
              <a:buAutoNum type="arabicPeriod"/>
            </a:pPr>
            <a:endParaRPr lang="en-GB" dirty="0"/>
          </a:p>
          <a:p>
            <a:pPr marL="457200" indent="-457200">
              <a:buFont typeface="+mj-lt"/>
              <a:buAutoNum type="arabicPeriod"/>
            </a:pPr>
            <a:r>
              <a:rPr lang="en-GB" dirty="0" smtClean="0"/>
              <a:t>Digital health technologies, telemedicine and wearable technology </a:t>
            </a:r>
          </a:p>
          <a:p>
            <a:pPr marL="457200" indent="-457200">
              <a:buFont typeface="+mj-lt"/>
              <a:buAutoNum type="arabicPeriod"/>
            </a:pPr>
            <a:endParaRPr lang="en-GB" dirty="0"/>
          </a:p>
          <a:p>
            <a:pPr marL="457200" indent="-457200">
              <a:buFont typeface="+mj-lt"/>
              <a:buAutoNum type="arabicPeriod"/>
            </a:pPr>
            <a:r>
              <a:rPr lang="en-GB" dirty="0" smtClean="0"/>
              <a:t>Smart cities </a:t>
            </a:r>
          </a:p>
          <a:p>
            <a:pPr marL="457200" indent="-457200">
              <a:buFont typeface="+mj-lt"/>
              <a:buAutoNum type="arabicPeriod"/>
            </a:pPr>
            <a:endParaRPr lang="en-GB" dirty="0"/>
          </a:p>
          <a:p>
            <a:pPr marL="457200" indent="-457200">
              <a:buFont typeface="+mj-lt"/>
              <a:buAutoNum type="arabicPeriod"/>
            </a:pPr>
            <a:endParaRPr lang="en-GB" dirty="0" smtClean="0"/>
          </a:p>
          <a:p>
            <a:pPr marL="457200" indent="-457200">
              <a:buFont typeface="+mj-lt"/>
              <a:buAutoNum type="arabicPeriod"/>
            </a:pPr>
            <a:endParaRPr lang="en-GB" dirty="0"/>
          </a:p>
          <a:p>
            <a:pPr marL="457200" indent="-457200">
              <a:buFont typeface="+mj-lt"/>
              <a:buAutoNum type="arabicPeriod"/>
            </a:pP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Technology Trends</a:t>
            </a:r>
            <a:endParaRPr lang="en-GB" dirty="0"/>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11</a:t>
            </a:fld>
            <a:endParaRPr lang="en-GB" dirty="0"/>
          </a:p>
        </p:txBody>
      </p:sp>
    </p:spTree>
    <p:extLst>
      <p:ext uri="{BB962C8B-B14F-4D97-AF65-F5344CB8AC3E}">
        <p14:creationId xmlns:p14="http://schemas.microsoft.com/office/powerpoint/2010/main" val="3456465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endParaRPr lang="en-GB" dirty="0"/>
          </a:p>
          <a:p>
            <a:pPr marL="0" indent="0" algn="r">
              <a:buNone/>
            </a:pPr>
            <a:r>
              <a:rPr lang="en-GB" dirty="0" smtClean="0"/>
              <a:t>CIPD, 2012</a:t>
            </a: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People &amp; Leadership </a:t>
            </a:r>
            <a:endParaRPr lang="en-GB" dirty="0"/>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12</a:t>
            </a:fld>
            <a:endParaRPr lang="en-GB" dirty="0"/>
          </a:p>
        </p:txBody>
      </p:sp>
      <p:sp>
        <p:nvSpPr>
          <p:cNvPr id="6" name="Rounded Rectangular Callout 5"/>
          <p:cNvSpPr/>
          <p:nvPr/>
        </p:nvSpPr>
        <p:spPr bwMode="auto">
          <a:xfrm>
            <a:off x="912218" y="2060848"/>
            <a:ext cx="10431625" cy="1501762"/>
          </a:xfrm>
          <a:prstGeom prst="wedgeRoundRectCallout">
            <a:avLst>
              <a:gd name="adj1" fmla="val -7823"/>
              <a:gd name="adj2" fmla="val 68622"/>
              <a:gd name="adj3" fmla="val 16667"/>
            </a:avLst>
          </a:prstGeom>
          <a:solidFill>
            <a:srgbClr val="003399"/>
          </a:solidFill>
          <a:ln w="9525" cap="flat" cmpd="sng" algn="ctr">
            <a:solidFill>
              <a:srgbClr val="003399"/>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a:solidFill>
                  <a:schemeClr val="bg1"/>
                </a:solidFill>
              </a:rPr>
              <a:t>“Local service organisations face an unprecedented people management challenge in engaging employees and maintaining their motivation against a backdrop of pay freezes, pension reform and job cuts. ” </a:t>
            </a:r>
          </a:p>
        </p:txBody>
      </p:sp>
    </p:spTree>
    <p:extLst>
      <p:ext uri="{BB962C8B-B14F-4D97-AF65-F5344CB8AC3E}">
        <p14:creationId xmlns:p14="http://schemas.microsoft.com/office/powerpoint/2010/main" val="885879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GB" dirty="0" smtClean="0"/>
              <a:t>The skills needed to succeed today may be different from tomorrow  </a:t>
            </a:r>
          </a:p>
          <a:p>
            <a:pPr marL="457200" indent="-457200">
              <a:buFont typeface="+mj-lt"/>
              <a:buAutoNum type="arabicPeriod"/>
            </a:pPr>
            <a:endParaRPr lang="en-GB" dirty="0"/>
          </a:p>
          <a:p>
            <a:pPr marL="457200" indent="-457200">
              <a:buFont typeface="+mj-lt"/>
              <a:buAutoNum type="arabicPeriod"/>
            </a:pPr>
            <a:r>
              <a:rPr lang="en-GB" dirty="0" smtClean="0"/>
              <a:t>Increasing numbers of women in the workplace</a:t>
            </a:r>
          </a:p>
          <a:p>
            <a:pPr marL="457200" indent="-457200">
              <a:buFont typeface="+mj-lt"/>
              <a:buAutoNum type="arabicPeriod"/>
            </a:pPr>
            <a:endParaRPr lang="en-GB" dirty="0"/>
          </a:p>
          <a:p>
            <a:pPr marL="457200" indent="-457200">
              <a:buFont typeface="+mj-lt"/>
              <a:buAutoNum type="arabicPeriod"/>
            </a:pPr>
            <a:r>
              <a:rPr lang="en-GB" dirty="0" smtClean="0"/>
              <a:t>Agile and flexible working practices </a:t>
            </a:r>
          </a:p>
          <a:p>
            <a:pPr marL="457200" indent="-457200">
              <a:buFont typeface="+mj-lt"/>
              <a:buAutoNum type="arabicPeriod"/>
            </a:pPr>
            <a:endParaRPr lang="en-GB" dirty="0" smtClean="0"/>
          </a:p>
          <a:p>
            <a:pPr marL="457200" indent="-457200">
              <a:buFont typeface="+mj-lt"/>
              <a:buAutoNum type="arabicPeriod"/>
            </a:pPr>
            <a:r>
              <a:rPr lang="en-GB" dirty="0" smtClean="0"/>
              <a:t>Decrease in graduate unemployment; competition for diminishing pool of talent </a:t>
            </a:r>
            <a:endParaRPr lang="en-GB" dirty="0"/>
          </a:p>
          <a:p>
            <a:pPr marL="457200" indent="-457200">
              <a:buFont typeface="+mj-lt"/>
              <a:buAutoNum type="arabicPeriod"/>
            </a:pPr>
            <a:endParaRPr lang="en-GB" dirty="0" smtClean="0"/>
          </a:p>
          <a:p>
            <a:pPr marL="457200" indent="-457200">
              <a:buFont typeface="+mj-lt"/>
              <a:buAutoNum type="arabicPeriod"/>
            </a:pPr>
            <a:endParaRPr lang="en-GB" dirty="0"/>
          </a:p>
          <a:p>
            <a:pPr marL="457200" indent="-457200">
              <a:buFont typeface="+mj-lt"/>
              <a:buAutoNum type="arabicPeriod"/>
            </a:pPr>
            <a:endParaRPr lang="en-GB" dirty="0" smtClean="0"/>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smtClean="0"/>
          </a:p>
          <a:p>
            <a:pPr marL="457200" indent="-457200">
              <a:buFont typeface="+mj-lt"/>
              <a:buAutoNum type="arabicPeriod"/>
            </a:pPr>
            <a:endParaRPr lang="en-GB" dirty="0"/>
          </a:p>
          <a:p>
            <a:pPr marL="457200" indent="-457200">
              <a:buFont typeface="+mj-lt"/>
              <a:buAutoNum type="arabicPeriod"/>
            </a:pP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People &amp; Leadership Trends</a:t>
            </a:r>
            <a:endParaRPr lang="en-GB" dirty="0"/>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13</a:t>
            </a:fld>
            <a:endParaRPr lang="en-GB" dirty="0"/>
          </a:p>
        </p:txBody>
      </p:sp>
    </p:spTree>
    <p:extLst>
      <p:ext uri="{BB962C8B-B14F-4D97-AF65-F5344CB8AC3E}">
        <p14:creationId xmlns:p14="http://schemas.microsoft.com/office/powerpoint/2010/main" val="1766646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GB" dirty="0" smtClean="0"/>
              <a:t>Which team is responsible for understanding and managing the short, medium and long term risks in your organisation? </a:t>
            </a:r>
          </a:p>
          <a:p>
            <a:pPr marL="457200" indent="-457200">
              <a:buFont typeface="+mj-lt"/>
              <a:buAutoNum type="arabicPeriod"/>
            </a:pPr>
            <a:endParaRPr lang="en-GB" dirty="0" smtClean="0"/>
          </a:p>
          <a:p>
            <a:pPr marL="457200" indent="-457200">
              <a:buFont typeface="+mj-lt"/>
              <a:buAutoNum type="arabicPeriod"/>
            </a:pPr>
            <a:endParaRPr lang="en-GB" dirty="0" smtClean="0"/>
          </a:p>
          <a:p>
            <a:pPr marL="457200" indent="-457200">
              <a:buFont typeface="+mj-lt"/>
              <a:buAutoNum type="arabicPeriod"/>
            </a:pPr>
            <a:endParaRPr lang="en-GB" dirty="0" smtClean="0"/>
          </a:p>
          <a:p>
            <a:pPr marL="457200" indent="-457200">
              <a:buFont typeface="+mj-lt"/>
              <a:buAutoNum type="arabicPeriod"/>
            </a:pPr>
            <a:r>
              <a:rPr lang="en-GB" dirty="0" smtClean="0"/>
              <a:t>Scenario planning for the key risks for your organisation</a:t>
            </a:r>
          </a:p>
          <a:p>
            <a:pPr marL="457200" indent="-457200">
              <a:buFont typeface="+mj-lt"/>
              <a:buAutoNum type="arabicPeriod"/>
            </a:pPr>
            <a:endParaRPr lang="en-GB" dirty="0" smtClean="0"/>
          </a:p>
          <a:p>
            <a:pPr marL="457200" indent="-457200">
              <a:buFont typeface="+mj-lt"/>
              <a:buAutoNum type="arabicPeriod"/>
            </a:pPr>
            <a:endParaRPr lang="en-GB" dirty="0" smtClean="0"/>
          </a:p>
          <a:p>
            <a:pPr marL="457200" indent="-457200">
              <a:buFont typeface="+mj-lt"/>
              <a:buAutoNum type="arabicPeriod"/>
            </a:pPr>
            <a:endParaRPr lang="en-GB" dirty="0"/>
          </a:p>
          <a:p>
            <a:pPr marL="457200" indent="-457200">
              <a:buFont typeface="+mj-lt"/>
              <a:buAutoNum type="arabicPeriod"/>
            </a:pPr>
            <a:r>
              <a:rPr lang="en-GB" dirty="0" smtClean="0"/>
              <a:t>Challenge your risk and insurance partners, and colleagues: what more should we be doing to help you understand or meet the challenges you face? </a:t>
            </a:r>
          </a:p>
          <a:p>
            <a:pPr marL="457200" indent="-457200">
              <a:buFont typeface="+mj-lt"/>
              <a:buAutoNum type="arabicPeriod"/>
            </a:pPr>
            <a:endParaRPr lang="en-GB" dirty="0"/>
          </a:p>
          <a:p>
            <a:pPr marL="457200" indent="-457200">
              <a:buFont typeface="+mj-lt"/>
              <a:buAutoNum type="arabicPeriod"/>
            </a:pPr>
            <a:endParaRPr lang="en-GB" dirty="0" smtClean="0"/>
          </a:p>
          <a:p>
            <a:pPr marL="457200" indent="-457200">
              <a:buFont typeface="+mj-lt"/>
              <a:buAutoNum type="arabicPeriod"/>
            </a:pPr>
            <a:endParaRPr lang="en-GB" dirty="0"/>
          </a:p>
          <a:p>
            <a:pPr marL="457200" indent="-457200">
              <a:buFont typeface="+mj-lt"/>
              <a:buAutoNum type="arabicPeriod"/>
            </a:pP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Solutions </a:t>
            </a:r>
            <a:endParaRPr lang="en-GB" dirty="0"/>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14</a:t>
            </a:fld>
            <a:endParaRPr lang="en-GB" dirty="0"/>
          </a:p>
        </p:txBody>
      </p:sp>
    </p:spTree>
    <p:extLst>
      <p:ext uri="{BB962C8B-B14F-4D97-AF65-F5344CB8AC3E}">
        <p14:creationId xmlns:p14="http://schemas.microsoft.com/office/powerpoint/2010/main" val="2343709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4" name="Text Placeholder 3"/>
          <p:cNvSpPr>
            <a:spLocks noGrp="1"/>
          </p:cNvSpPr>
          <p:nvPr>
            <p:ph type="body" sz="quarter" idx="11"/>
          </p:nvPr>
        </p:nvSpPr>
        <p:spPr>
          <a:xfrm>
            <a:off x="479857" y="4293096"/>
            <a:ext cx="10239651" cy="215444"/>
          </a:xfrm>
        </p:spPr>
        <p:txBody>
          <a:bodyPr/>
          <a:lstStyle/>
          <a:p>
            <a:r>
              <a:rPr lang="en-US" dirty="0" smtClean="0"/>
              <a:t>UKGI</a:t>
            </a:r>
            <a:endParaRPr lang="en-US" dirty="0"/>
          </a:p>
        </p:txBody>
      </p:sp>
      <p:sp>
        <p:nvSpPr>
          <p:cNvPr id="7" name="Text Placeholder 6"/>
          <p:cNvSpPr>
            <a:spLocks noGrp="1"/>
          </p:cNvSpPr>
          <p:nvPr>
            <p:ph type="body" sz="quarter" idx="12"/>
          </p:nvPr>
        </p:nvSpPr>
        <p:spPr>
          <a:xfrm>
            <a:off x="475316" y="4581128"/>
            <a:ext cx="10239651" cy="215444"/>
          </a:xfrm>
        </p:spPr>
        <p:txBody>
          <a:bodyPr/>
          <a:lstStyle/>
          <a:p>
            <a:r>
              <a:rPr lang="en-US" dirty="0" smtClean="0"/>
              <a:t>www.zurichmunicipal.co.uk</a:t>
            </a:r>
            <a:endParaRPr lang="en-US" dirty="0"/>
          </a:p>
        </p:txBody>
      </p:sp>
      <p:sp>
        <p:nvSpPr>
          <p:cNvPr id="5" name="Slide Number Placeholder 4"/>
          <p:cNvSpPr>
            <a:spLocks noGrp="1"/>
          </p:cNvSpPr>
          <p:nvPr>
            <p:ph type="sldNum" sz="quarter" idx="15"/>
          </p:nvPr>
        </p:nvSpPr>
        <p:spPr/>
        <p:txBody>
          <a:bodyPr/>
          <a:lstStyle/>
          <a:p>
            <a:fld id="{2F5B0B8F-E14C-4F70-8AB9-5AF296774661}" type="slidenum">
              <a:rPr lang="en-US" smtClean="0"/>
              <a:t>15</a:t>
            </a:fld>
            <a:endParaRPr lang="en-US" dirty="0"/>
          </a:p>
        </p:txBody>
      </p:sp>
      <p:sp>
        <p:nvSpPr>
          <p:cNvPr id="3" name="TextBox 2"/>
          <p:cNvSpPr txBox="1"/>
          <p:nvPr/>
        </p:nvSpPr>
        <p:spPr>
          <a:xfrm>
            <a:off x="479857" y="5229200"/>
            <a:ext cx="11233248" cy="1477328"/>
          </a:xfrm>
          <a:prstGeom prst="rect">
            <a:avLst/>
          </a:prstGeom>
          <a:noFill/>
        </p:spPr>
        <p:txBody>
          <a:bodyPr wrap="square" rtlCol="0">
            <a:spAutoFit/>
          </a:bodyPr>
          <a:lstStyle/>
          <a:p>
            <a:r>
              <a:rPr lang="en-GB" sz="1000" dirty="0"/>
              <a:t>Zurich Municipal is a trading name of Zurich Insurance plc, a public limited company incorporated in Ireland. Registration No. 13460. Registered Office: Zurich House. </a:t>
            </a:r>
            <a:r>
              <a:rPr lang="en-GB" sz="1000" dirty="0" err="1"/>
              <a:t>Ballsbridge</a:t>
            </a:r>
            <a:r>
              <a:rPr lang="en-GB" sz="1000" dirty="0"/>
              <a:t> Park, Dublin 4, Ireland. UK Branch registered in England and Wales, Registration No. BR7985. UK Branch Head Office: The Zurich Centre, 3000 Parkway, </a:t>
            </a:r>
            <a:r>
              <a:rPr lang="en-GB" sz="1000" dirty="0" err="1"/>
              <a:t>Whiteley</a:t>
            </a:r>
            <a:r>
              <a:rPr lang="en-GB" sz="1000" dirty="0"/>
              <a:t>, Fareham, Hampshire PO15 7JZ. Authorised by the Central Bank of Ireland and subject to limited regulation by the Financial Conduct Authority. Details about the extent of our regulation by the Financial Conduct Authority are available from us on request. These details can be checked on the FCA’s Financial Services Register via their website www.fca.org.uk or by contacting them on 0800 111 6768. Our FCA Firm Reference Number is 203093. © Copyright Zurich Insurance plc 2014. All rights reserved. Reproduction, adaptation or translation without prior written permission is prohibited except as allowed under copyright laws.</a:t>
            </a:r>
          </a:p>
          <a:p>
            <a:r>
              <a:rPr lang="en-GB" sz="1000" dirty="0"/>
              <a:t>For more information visit </a:t>
            </a:r>
            <a:r>
              <a:rPr lang="en-GB" sz="1000" u="sng" dirty="0">
                <a:hlinkClick r:id="rId3"/>
              </a:rPr>
              <a:t>www.zurichmunicipal.co.uk</a:t>
            </a:r>
            <a:r>
              <a:rPr lang="en-GB" sz="1000" dirty="0"/>
              <a:t>. Follow @</a:t>
            </a:r>
            <a:r>
              <a:rPr lang="en-GB" sz="1000" dirty="0" err="1"/>
              <a:t>ZurichMunicipal</a:t>
            </a:r>
            <a:r>
              <a:rPr lang="en-GB" sz="1000" dirty="0"/>
              <a:t> on Twitter</a:t>
            </a:r>
          </a:p>
          <a:p>
            <a:pPr algn="l"/>
            <a:endParaRPr lang="en-GB" sz="2000" dirty="0" smtClean="0"/>
          </a:p>
        </p:txBody>
      </p:sp>
    </p:spTree>
    <p:custDataLst>
      <p:tags r:id="rId1"/>
    </p:custDataLst>
    <p:extLst>
      <p:ext uri="{BB962C8B-B14F-4D97-AF65-F5344CB8AC3E}">
        <p14:creationId xmlns:p14="http://schemas.microsoft.com/office/powerpoint/2010/main" val="2250050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smtClean="0"/>
          </a:p>
          <a:p>
            <a:endParaRPr lang="en-GB" dirty="0"/>
          </a:p>
          <a:p>
            <a:r>
              <a:rPr lang="en-GB" dirty="0" smtClean="0"/>
              <a:t>To outline our view of some of the key trends and risks that will affect Scotland’s public services over the short, medium &amp; long term </a:t>
            </a:r>
          </a:p>
          <a:p>
            <a:endParaRPr lang="en-GB" dirty="0"/>
          </a:p>
          <a:p>
            <a:r>
              <a:rPr lang="en-GB" dirty="0" smtClean="0"/>
              <a:t>To get your views on the most significant trends and risks </a:t>
            </a:r>
          </a:p>
          <a:p>
            <a:endParaRPr lang="en-GB" dirty="0"/>
          </a:p>
          <a:p>
            <a:r>
              <a:rPr lang="en-GB" dirty="0" smtClean="0"/>
              <a:t>To provoke thought and discussion about how resilient our public services are to these trends and risks</a:t>
            </a: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Purpose </a:t>
            </a:r>
            <a:endParaRPr lang="en-GB" dirty="0"/>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2</a:t>
            </a:fld>
            <a:endParaRPr lang="en-GB" dirty="0"/>
          </a:p>
        </p:txBody>
      </p:sp>
    </p:spTree>
    <p:extLst>
      <p:ext uri="{BB962C8B-B14F-4D97-AF65-F5344CB8AC3E}">
        <p14:creationId xmlns:p14="http://schemas.microsoft.com/office/powerpoint/2010/main" val="2706877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GB" dirty="0" smtClean="0"/>
          </a:p>
          <a:p>
            <a:pPr marL="0" indent="0">
              <a:buNone/>
            </a:pPr>
            <a:endParaRPr lang="en-GB" dirty="0"/>
          </a:p>
          <a:p>
            <a:pPr marL="0" indent="0">
              <a:buNone/>
            </a:pPr>
            <a:r>
              <a:rPr lang="en-GB" dirty="0" smtClean="0"/>
              <a:t>A </a:t>
            </a:r>
            <a:r>
              <a:rPr lang="en-GB" b="1" dirty="0" smtClean="0"/>
              <a:t>trend</a:t>
            </a:r>
            <a:r>
              <a:rPr lang="en-GB" dirty="0" smtClean="0"/>
              <a:t> is the general direction is which a factor is developing or changing; a pattern that could contribute to increasing the likelihood or impact of a risk.  </a:t>
            </a:r>
          </a:p>
          <a:p>
            <a:pPr marL="0" indent="0">
              <a:buNone/>
            </a:pPr>
            <a:endParaRPr lang="en-GB" dirty="0"/>
          </a:p>
          <a:p>
            <a:pPr marL="0" indent="0">
              <a:buNone/>
            </a:pPr>
            <a:endParaRPr lang="en-GB" b="1" dirty="0" smtClean="0"/>
          </a:p>
          <a:p>
            <a:pPr marL="0" indent="0">
              <a:buNone/>
            </a:pPr>
            <a:r>
              <a:rPr lang="en-GB" b="1" dirty="0" smtClean="0"/>
              <a:t>Risk</a:t>
            </a:r>
            <a:r>
              <a:rPr lang="en-GB" dirty="0" smtClean="0"/>
              <a:t> is the effect of uncertainty on objectives. These effects of may be negative or positive.</a:t>
            </a:r>
          </a:p>
          <a:p>
            <a:pPr marL="0" indent="0">
              <a:buNone/>
            </a:pPr>
            <a:endParaRPr lang="en-GB" dirty="0"/>
          </a:p>
          <a:p>
            <a:pPr marL="0" indent="0">
              <a:buNone/>
            </a:pPr>
            <a:endParaRPr lang="en-GB" dirty="0"/>
          </a:p>
          <a:p>
            <a:pPr marL="0" indent="0">
              <a:buNone/>
            </a:pPr>
            <a:endParaRPr lang="en-GB" dirty="0" smtClean="0"/>
          </a:p>
        </p:txBody>
      </p:sp>
      <p:sp>
        <p:nvSpPr>
          <p:cNvPr id="3" name="Subtitle 2"/>
          <p:cNvSpPr>
            <a:spLocks noGrp="1"/>
          </p:cNvSpPr>
          <p:nvPr>
            <p:ph type="subTitle" idx="13"/>
          </p:nvPr>
        </p:nvSpPr>
        <p:spPr>
          <a:xfrm>
            <a:off x="403200" y="689656"/>
            <a:ext cx="10209602" cy="396000"/>
          </a:xfrm>
        </p:spPr>
        <p:txBody>
          <a:bodyPr>
            <a:normAutofit/>
          </a:bodyPr>
          <a:lstStyle/>
          <a:p>
            <a:r>
              <a:rPr lang="en-GB" dirty="0" smtClean="0"/>
              <a:t>Trends &amp; Risks</a:t>
            </a: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Working Definitions </a:t>
            </a:r>
            <a:endParaRPr lang="en-GB" dirty="0"/>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3</a:t>
            </a:fld>
            <a:endParaRPr lang="en-GB" dirty="0"/>
          </a:p>
        </p:txBody>
      </p:sp>
    </p:spTree>
    <p:extLst>
      <p:ext uri="{BB962C8B-B14F-4D97-AF65-F5344CB8AC3E}">
        <p14:creationId xmlns:p14="http://schemas.microsoft.com/office/powerpoint/2010/main" val="2301002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endParaRPr lang="en-GB" dirty="0"/>
          </a:p>
          <a:p>
            <a:pPr marL="0" indent="0" algn="r">
              <a:buNone/>
            </a:pPr>
            <a:endParaRPr lang="en-GB" i="1" dirty="0" smtClean="0"/>
          </a:p>
          <a:p>
            <a:pPr marL="0" indent="0" algn="r">
              <a:buNone/>
            </a:pPr>
            <a:endParaRPr lang="en-GB" i="1" dirty="0"/>
          </a:p>
          <a:p>
            <a:pPr marL="0" indent="0" algn="r">
              <a:buNone/>
            </a:pPr>
            <a:r>
              <a:rPr lang="en-GB" i="1" dirty="0" smtClean="0"/>
              <a:t>The Changing Landscape for Local Government, </a:t>
            </a:r>
            <a:r>
              <a:rPr lang="en-GB" dirty="0" smtClean="0"/>
              <a:t>CIVICA 2015</a:t>
            </a: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Service Users</a:t>
            </a:r>
            <a:endParaRPr lang="en-GB" dirty="0"/>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4</a:t>
            </a:fld>
            <a:endParaRPr lang="en-GB" dirty="0"/>
          </a:p>
        </p:txBody>
      </p:sp>
      <p:sp>
        <p:nvSpPr>
          <p:cNvPr id="7" name="Rounded Rectangular Callout 6"/>
          <p:cNvSpPr/>
          <p:nvPr/>
        </p:nvSpPr>
        <p:spPr bwMode="auto">
          <a:xfrm>
            <a:off x="912218" y="2060848"/>
            <a:ext cx="10431625" cy="1501762"/>
          </a:xfrm>
          <a:prstGeom prst="wedgeRoundRectCallout">
            <a:avLst>
              <a:gd name="adj1" fmla="val -7823"/>
              <a:gd name="adj2" fmla="val 68622"/>
              <a:gd name="adj3" fmla="val 16667"/>
            </a:avLst>
          </a:prstGeom>
          <a:solidFill>
            <a:srgbClr val="003399"/>
          </a:solidFill>
          <a:ln w="9525" cap="flat" cmpd="sng" algn="ctr">
            <a:solidFill>
              <a:srgbClr val="003399"/>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a:solidFill>
                  <a:schemeClr val="bg1"/>
                </a:solidFill>
              </a:rPr>
              <a:t>“Generation Y is the self-service information generation…they want public services to be compatible with their lifestyle” </a:t>
            </a:r>
          </a:p>
        </p:txBody>
      </p:sp>
    </p:spTree>
    <p:extLst>
      <p:ext uri="{BB962C8B-B14F-4D97-AF65-F5344CB8AC3E}">
        <p14:creationId xmlns:p14="http://schemas.microsoft.com/office/powerpoint/2010/main" val="3429125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GB" dirty="0" smtClean="0"/>
              <a:t>Users demanding greater control to personalise or customise services</a:t>
            </a:r>
          </a:p>
          <a:p>
            <a:pPr marL="457200" indent="-457200">
              <a:buFont typeface="+mj-lt"/>
              <a:buAutoNum type="arabicPeriod"/>
            </a:pPr>
            <a:endParaRPr lang="en-GB" dirty="0"/>
          </a:p>
          <a:p>
            <a:pPr marL="457200" indent="-457200">
              <a:buFont typeface="+mj-lt"/>
              <a:buAutoNum type="arabicPeriod"/>
            </a:pPr>
            <a:r>
              <a:rPr lang="en-GB" dirty="0" smtClean="0"/>
              <a:t>Expectation of ethical responsibility and transparency </a:t>
            </a:r>
          </a:p>
          <a:p>
            <a:pPr marL="457200" indent="-457200">
              <a:buFont typeface="+mj-lt"/>
              <a:buAutoNum type="arabicPeriod"/>
            </a:pPr>
            <a:endParaRPr lang="en-GB" dirty="0"/>
          </a:p>
          <a:p>
            <a:pPr marL="457200" indent="-457200">
              <a:buFont typeface="+mj-lt"/>
              <a:buAutoNum type="arabicPeriod"/>
            </a:pPr>
            <a:r>
              <a:rPr lang="en-GB" dirty="0" smtClean="0"/>
              <a:t>Rise of chronic diseases &amp; complex health needs </a:t>
            </a:r>
          </a:p>
          <a:p>
            <a:pPr marL="457200" indent="-457200">
              <a:buFont typeface="+mj-lt"/>
              <a:buAutoNum type="arabicPeriod"/>
            </a:pPr>
            <a:endParaRPr lang="en-GB" dirty="0"/>
          </a:p>
          <a:p>
            <a:pPr marL="457200" indent="-457200">
              <a:buFont typeface="+mj-lt"/>
              <a:buAutoNum type="arabicPeriod"/>
            </a:pPr>
            <a:r>
              <a:rPr lang="en-GB" dirty="0" smtClean="0"/>
              <a:t>Rise of hyper connectivity  </a:t>
            </a:r>
          </a:p>
          <a:p>
            <a:pPr marL="457200" indent="-457200">
              <a:buFont typeface="+mj-lt"/>
              <a:buAutoNum type="arabicPeriod"/>
            </a:pPr>
            <a:endParaRPr lang="en-GB" dirty="0"/>
          </a:p>
          <a:p>
            <a:pPr marL="457200" indent="-457200">
              <a:buFont typeface="+mj-lt"/>
              <a:buAutoNum type="arabicPeriod"/>
            </a:pPr>
            <a:r>
              <a:rPr lang="en-GB" dirty="0"/>
              <a:t>Increasing income disparity </a:t>
            </a:r>
          </a:p>
          <a:p>
            <a:pPr marL="457200" indent="-457200">
              <a:buFont typeface="+mj-lt"/>
              <a:buAutoNum type="arabicPeriod"/>
            </a:pP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Service User Trends </a:t>
            </a:r>
            <a:endParaRPr lang="en-GB" dirty="0"/>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5</a:t>
            </a:fld>
            <a:endParaRPr lang="en-GB" dirty="0"/>
          </a:p>
        </p:txBody>
      </p:sp>
    </p:spTree>
    <p:extLst>
      <p:ext uri="{BB962C8B-B14F-4D97-AF65-F5344CB8AC3E}">
        <p14:creationId xmlns:p14="http://schemas.microsoft.com/office/powerpoint/2010/main" val="3930494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GB" dirty="0" smtClean="0"/>
          </a:p>
          <a:p>
            <a:pPr marL="0" indent="0" algn="ctr">
              <a:buNone/>
            </a:pPr>
            <a:endParaRPr lang="en-GB" dirty="0"/>
          </a:p>
          <a:p>
            <a:pPr marL="0" indent="0" algn="ctr">
              <a:buNone/>
            </a:pPr>
            <a:endParaRPr lang="en-GB" dirty="0"/>
          </a:p>
          <a:p>
            <a:pPr marL="0" indent="0" algn="r">
              <a:buNone/>
            </a:pPr>
            <a:endParaRPr lang="en-GB" dirty="0" smtClean="0"/>
          </a:p>
          <a:p>
            <a:pPr marL="0" indent="0" algn="r">
              <a:buNone/>
            </a:pPr>
            <a:endParaRPr lang="en-GB" dirty="0"/>
          </a:p>
          <a:p>
            <a:pPr marL="0" indent="0" algn="r">
              <a:buNone/>
            </a:pPr>
            <a:endParaRPr lang="en-GB" dirty="0" smtClean="0"/>
          </a:p>
          <a:p>
            <a:pPr marL="0" indent="0" algn="r">
              <a:buNone/>
            </a:pPr>
            <a:endParaRPr lang="en-GB" dirty="0" smtClean="0"/>
          </a:p>
          <a:p>
            <a:pPr marL="0" indent="0" algn="r">
              <a:buNone/>
            </a:pPr>
            <a:endParaRPr lang="en-GB" dirty="0"/>
          </a:p>
          <a:p>
            <a:pPr marL="0" indent="0" algn="r">
              <a:buNone/>
            </a:pPr>
            <a:r>
              <a:rPr lang="en-GB" dirty="0" smtClean="0"/>
              <a:t>National Records of Scotland, 2013</a:t>
            </a: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Political</a:t>
            </a:r>
            <a:r>
              <a:rPr lang="en-GB" dirty="0"/>
              <a:t>, Economic &amp; </a:t>
            </a:r>
            <a:r>
              <a:rPr lang="en-GB" dirty="0" smtClean="0"/>
              <a:t>Social</a:t>
            </a:r>
            <a:endParaRPr lang="en-GB" dirty="0"/>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6</a:t>
            </a:fld>
            <a:endParaRPr lang="en-GB" dirty="0"/>
          </a:p>
        </p:txBody>
      </p:sp>
      <p:sp>
        <p:nvSpPr>
          <p:cNvPr id="6" name="Rounded Rectangular Callout 5"/>
          <p:cNvSpPr/>
          <p:nvPr/>
        </p:nvSpPr>
        <p:spPr bwMode="auto">
          <a:xfrm>
            <a:off x="912218" y="2060848"/>
            <a:ext cx="10431625" cy="1501762"/>
          </a:xfrm>
          <a:prstGeom prst="wedgeRoundRectCallout">
            <a:avLst>
              <a:gd name="adj1" fmla="val -7823"/>
              <a:gd name="adj2" fmla="val 68622"/>
              <a:gd name="adj3" fmla="val 16667"/>
            </a:avLst>
          </a:prstGeom>
          <a:solidFill>
            <a:srgbClr val="003399"/>
          </a:solidFill>
          <a:ln w="9525" cap="flat" cmpd="sng" algn="ctr">
            <a:solidFill>
              <a:srgbClr val="003399"/>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a:solidFill>
                  <a:schemeClr val="bg1"/>
                </a:solidFill>
              </a:rPr>
              <a:t>“Current projections suggest that the population of Scotland will rise to 5.78 million by 2037, and that the population will age significantly, with the number of people aged 65 and over increasing by 59%, from 0.93 million to 1.47 million” </a:t>
            </a:r>
          </a:p>
        </p:txBody>
      </p:sp>
    </p:spTree>
    <p:extLst>
      <p:ext uri="{BB962C8B-B14F-4D97-AF65-F5344CB8AC3E}">
        <p14:creationId xmlns:p14="http://schemas.microsoft.com/office/powerpoint/2010/main" val="3429125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GB" dirty="0" smtClean="0"/>
              <a:t>Continued squeeze on public finances &amp; uncertain growth in UK &amp; EU</a:t>
            </a:r>
          </a:p>
          <a:p>
            <a:pPr marL="457200" indent="-457200">
              <a:buFont typeface="+mj-lt"/>
              <a:buAutoNum type="arabicPeriod"/>
            </a:pPr>
            <a:endParaRPr lang="en-GB" dirty="0" smtClean="0"/>
          </a:p>
          <a:p>
            <a:pPr marL="457200" indent="-457200">
              <a:buFont typeface="+mj-lt"/>
              <a:buAutoNum type="arabicPeriod"/>
            </a:pPr>
            <a:r>
              <a:rPr lang="en-GB" dirty="0" smtClean="0"/>
              <a:t>Uncertain constitutional future: ‘home rule’, further devolution or independence </a:t>
            </a:r>
          </a:p>
          <a:p>
            <a:pPr marL="457200" indent="-457200">
              <a:buFont typeface="+mj-lt"/>
              <a:buAutoNum type="arabicPeriod"/>
            </a:pPr>
            <a:endParaRPr lang="en-GB" dirty="0" smtClean="0"/>
          </a:p>
          <a:p>
            <a:pPr marL="457200" indent="-457200">
              <a:buFont typeface="+mj-lt"/>
              <a:buAutoNum type="arabicPeriod"/>
            </a:pPr>
            <a:r>
              <a:rPr lang="en-GB" dirty="0" smtClean="0"/>
              <a:t>Ageing population </a:t>
            </a:r>
          </a:p>
          <a:p>
            <a:pPr marL="457200" indent="-457200">
              <a:buFont typeface="+mj-lt"/>
              <a:buAutoNum type="arabicPeriod"/>
            </a:pPr>
            <a:endParaRPr lang="en-GB" dirty="0" smtClean="0"/>
          </a:p>
          <a:p>
            <a:pPr marL="457200" indent="-457200">
              <a:buFont typeface="+mj-lt"/>
              <a:buAutoNum type="arabicPeriod"/>
            </a:pPr>
            <a:r>
              <a:rPr lang="en-GB" dirty="0" smtClean="0"/>
              <a:t>Meeting the climate change and sustainability challenge </a:t>
            </a:r>
          </a:p>
          <a:p>
            <a:pPr marL="457200" indent="-457200">
              <a:buFont typeface="+mj-lt"/>
              <a:buAutoNum type="arabicPeriod"/>
            </a:pPr>
            <a:endParaRPr lang="en-GB" dirty="0" smtClean="0"/>
          </a:p>
          <a:p>
            <a:pPr marL="457200" indent="-457200">
              <a:buFont typeface="+mj-lt"/>
              <a:buAutoNum type="arabicPeriod"/>
            </a:pPr>
            <a:r>
              <a:rPr lang="en-GB" dirty="0" smtClean="0"/>
              <a:t>Public debt levels </a:t>
            </a:r>
          </a:p>
          <a:p>
            <a:pPr marL="457200" indent="-457200">
              <a:buFont typeface="+mj-lt"/>
              <a:buAutoNum type="arabicPeriod"/>
            </a:pPr>
            <a:endParaRPr lang="en-GB" dirty="0" smtClean="0"/>
          </a:p>
          <a:p>
            <a:pPr marL="457200" indent="-457200">
              <a:buFont typeface="+mj-lt"/>
              <a:buAutoNum type="arabicPeriod"/>
            </a:pPr>
            <a:r>
              <a:rPr lang="en-GB" dirty="0" smtClean="0"/>
              <a:t>Asset and infrastructure maintenance </a:t>
            </a:r>
          </a:p>
          <a:p>
            <a:pPr marL="457200" indent="-457200">
              <a:buFont typeface="+mj-lt"/>
              <a:buAutoNum type="arabicPeriod"/>
            </a:pPr>
            <a:endParaRPr lang="en-GB" dirty="0" smtClean="0"/>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Political, Economic &amp; Social Trends </a:t>
            </a:r>
            <a:endParaRPr lang="en-GB" dirty="0"/>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7</a:t>
            </a:fld>
            <a:endParaRPr lang="en-GB" dirty="0"/>
          </a:p>
        </p:txBody>
      </p:sp>
    </p:spTree>
    <p:extLst>
      <p:ext uri="{BB962C8B-B14F-4D97-AF65-F5344CB8AC3E}">
        <p14:creationId xmlns:p14="http://schemas.microsoft.com/office/powerpoint/2010/main" val="3514349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endParaRPr lang="en-GB" dirty="0"/>
          </a:p>
          <a:p>
            <a:pPr marL="0" indent="0" algn="r">
              <a:buNone/>
            </a:pPr>
            <a:r>
              <a:rPr lang="en-GB" dirty="0" smtClean="0"/>
              <a:t>Glasgow and Clyde Valley City Deal, 2014</a:t>
            </a: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New </a:t>
            </a:r>
            <a:r>
              <a:rPr lang="en-GB" dirty="0"/>
              <a:t>Service Delivery Models </a:t>
            </a:r>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8</a:t>
            </a:fld>
            <a:endParaRPr lang="en-GB" dirty="0"/>
          </a:p>
        </p:txBody>
      </p:sp>
      <p:sp>
        <p:nvSpPr>
          <p:cNvPr id="7" name="Rounded Rectangular Callout 6"/>
          <p:cNvSpPr/>
          <p:nvPr/>
        </p:nvSpPr>
        <p:spPr bwMode="auto">
          <a:xfrm>
            <a:off x="912218" y="2060848"/>
            <a:ext cx="10431625" cy="1501762"/>
          </a:xfrm>
          <a:prstGeom prst="wedgeRoundRectCallout">
            <a:avLst>
              <a:gd name="adj1" fmla="val -7823"/>
              <a:gd name="adj2" fmla="val 68622"/>
              <a:gd name="adj3" fmla="val 16667"/>
            </a:avLst>
          </a:prstGeom>
          <a:solidFill>
            <a:srgbClr val="003399"/>
          </a:solidFill>
          <a:ln w="9525" cap="flat" cmpd="sng" algn="ctr">
            <a:solidFill>
              <a:srgbClr val="003399"/>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a:solidFill>
                  <a:schemeClr val="bg1"/>
                </a:solidFill>
              </a:rPr>
              <a:t>“This deal provides an example of what can be achieved when all levels of Government, businesses, universities and the voluntary and community sector work together to promote economic growth.” </a:t>
            </a:r>
          </a:p>
        </p:txBody>
      </p:sp>
    </p:spTree>
    <p:extLst>
      <p:ext uri="{BB962C8B-B14F-4D97-AF65-F5344CB8AC3E}">
        <p14:creationId xmlns:p14="http://schemas.microsoft.com/office/powerpoint/2010/main" val="4091666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GB" dirty="0" smtClean="0"/>
              <a:t>Increasing need for an ‘always there’</a:t>
            </a:r>
            <a:r>
              <a:rPr lang="en-GB" i="1" dirty="0" smtClean="0"/>
              <a:t> </a:t>
            </a:r>
            <a:r>
              <a:rPr lang="en-GB" dirty="0" smtClean="0"/>
              <a:t>service – availability and consumer choice </a:t>
            </a:r>
          </a:p>
          <a:p>
            <a:pPr marL="457200" indent="-457200">
              <a:buFont typeface="+mj-lt"/>
              <a:buAutoNum type="arabicPeriod"/>
            </a:pPr>
            <a:endParaRPr lang="en-GB" dirty="0"/>
          </a:p>
          <a:p>
            <a:pPr marL="457200" indent="-457200">
              <a:buFont typeface="+mj-lt"/>
              <a:buAutoNum type="arabicPeriod"/>
            </a:pPr>
            <a:r>
              <a:rPr lang="en-GB" dirty="0" smtClean="0"/>
              <a:t>Sharing economy: co-production of services </a:t>
            </a:r>
          </a:p>
          <a:p>
            <a:pPr marL="457200" indent="-457200">
              <a:buFont typeface="+mj-lt"/>
              <a:buAutoNum type="arabicPeriod"/>
            </a:pPr>
            <a:endParaRPr lang="en-GB" dirty="0"/>
          </a:p>
          <a:p>
            <a:pPr marL="457200" indent="-457200">
              <a:buFont typeface="+mj-lt"/>
              <a:buAutoNum type="arabicPeriod"/>
            </a:pPr>
            <a:r>
              <a:rPr lang="en-GB" dirty="0" smtClean="0"/>
              <a:t>City regions and place based resource allocation</a:t>
            </a:r>
            <a:endParaRPr lang="en-GB" dirty="0"/>
          </a:p>
          <a:p>
            <a:pPr marL="457200" indent="-457200">
              <a:buFont typeface="+mj-lt"/>
              <a:buAutoNum type="arabicPeriod"/>
            </a:pPr>
            <a:endParaRPr lang="en-GB" dirty="0" smtClean="0"/>
          </a:p>
          <a:p>
            <a:pPr marL="457200" indent="-457200">
              <a:buFont typeface="+mj-lt"/>
              <a:buAutoNum type="arabicPeriod"/>
            </a:pPr>
            <a:r>
              <a:rPr lang="en-GB" dirty="0" smtClean="0"/>
              <a:t>Integrated service delivery and partnership working with other public service and social organisations </a:t>
            </a:r>
          </a:p>
          <a:p>
            <a:pPr marL="457200" indent="-457200">
              <a:buFont typeface="+mj-lt"/>
              <a:buAutoNum type="arabicPeriod"/>
            </a:pPr>
            <a:endParaRPr lang="en-GB" dirty="0"/>
          </a:p>
          <a:p>
            <a:pPr marL="457200" indent="-457200">
              <a:buFont typeface="+mj-lt"/>
              <a:buAutoNum type="arabicPeriod"/>
            </a:pPr>
            <a:r>
              <a:rPr lang="en-GB" dirty="0" smtClean="0"/>
              <a:t>Commissioning and outsourcing ‘mission critical’ services </a:t>
            </a:r>
          </a:p>
          <a:p>
            <a:pPr marL="457200" indent="-457200">
              <a:buFont typeface="+mj-lt"/>
              <a:buAutoNum type="arabicPeriod"/>
            </a:pPr>
            <a:endParaRPr lang="en-GB" dirty="0"/>
          </a:p>
          <a:p>
            <a:pPr marL="457200" indent="-457200">
              <a:buFont typeface="+mj-lt"/>
              <a:buAutoNum type="arabicPeriod"/>
            </a:pPr>
            <a:endParaRPr lang="en-GB" dirty="0" smtClean="0"/>
          </a:p>
          <a:p>
            <a:pPr marL="457200" indent="-457200">
              <a:buFont typeface="+mj-lt"/>
              <a:buAutoNum type="arabicPeriod"/>
            </a:pPr>
            <a:endParaRPr lang="en-GB" dirty="0"/>
          </a:p>
          <a:p>
            <a:pPr marL="457200" indent="-457200">
              <a:buFont typeface="+mj-lt"/>
              <a:buAutoNum type="arabicPeriod"/>
            </a:pPr>
            <a:endParaRPr lang="en-GB" dirty="0"/>
          </a:p>
        </p:txBody>
      </p:sp>
      <p:sp>
        <p:nvSpPr>
          <p:cNvPr id="4" name="Title 3"/>
          <p:cNvSpPr>
            <a:spLocks noGrp="1"/>
          </p:cNvSpPr>
          <p:nvPr>
            <p:ph type="title"/>
          </p:nvPr>
        </p:nvSpPr>
        <p:spPr>
          <a:xfrm>
            <a:off x="403200" y="312739"/>
            <a:ext cx="10209602" cy="359022"/>
          </a:xfrm>
        </p:spPr>
        <p:txBody>
          <a:bodyPr>
            <a:normAutofit/>
          </a:bodyPr>
          <a:lstStyle/>
          <a:p>
            <a:r>
              <a:rPr lang="en-GB" dirty="0" smtClean="0"/>
              <a:t>New Service Delivery Model Trends </a:t>
            </a:r>
            <a:endParaRPr lang="en-GB" dirty="0"/>
          </a:p>
        </p:txBody>
      </p:sp>
      <p:sp>
        <p:nvSpPr>
          <p:cNvPr id="5" name="Slide Number Placeholder 4"/>
          <p:cNvSpPr>
            <a:spLocks noGrp="1"/>
          </p:cNvSpPr>
          <p:nvPr>
            <p:ph type="sldNum" sz="quarter" idx="16"/>
          </p:nvPr>
        </p:nvSpPr>
        <p:spPr>
          <a:xfrm>
            <a:off x="11437587" y="6566400"/>
            <a:ext cx="360000" cy="151200"/>
          </a:xfrm>
        </p:spPr>
        <p:txBody>
          <a:bodyPr>
            <a:normAutofit/>
          </a:bodyPr>
          <a:lstStyle/>
          <a:p>
            <a:fld id="{8E101C6F-7D24-4736-B20D-8C9FE0C52CF6}" type="slidenum">
              <a:rPr lang="en-GB" smtClean="0"/>
              <a:pPr/>
              <a:t>9</a:t>
            </a:fld>
            <a:endParaRPr lang="en-GB" dirty="0"/>
          </a:p>
        </p:txBody>
      </p:sp>
    </p:spTree>
    <p:extLst>
      <p:ext uri="{BB962C8B-B14F-4D97-AF65-F5344CB8AC3E}">
        <p14:creationId xmlns:p14="http://schemas.microsoft.com/office/powerpoint/2010/main" val="16829283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_EN_BLU" val="jpg"/>
</p:tagLst>
</file>

<file path=ppt/tags/tag2.xml><?xml version="1.0" encoding="utf-8"?>
<p:tagLst xmlns:a="http://schemas.openxmlformats.org/drawingml/2006/main" xmlns:r="http://schemas.openxmlformats.org/officeDocument/2006/relationships" xmlns:p="http://schemas.openxmlformats.org/presentationml/2006/main">
  <p:tag name="Z_EN_BLU" val="jpg"/>
</p:tagLst>
</file>

<file path=ppt/tags/tag3.xml><?xml version="1.0" encoding="utf-8"?>
<p:tagLst xmlns:a="http://schemas.openxmlformats.org/drawingml/2006/main" xmlns:r="http://schemas.openxmlformats.org/officeDocument/2006/relationships" xmlns:p="http://schemas.openxmlformats.org/presentationml/2006/main">
  <p:tag name="FACTOR" val="4.978639"/>
  <p:tag name="CROPPICTHEIGHT" val="192.9338"/>
  <p:tag name="CROPPICTWIDTH" val="960.1251"/>
</p:tagLst>
</file>

<file path=ppt/tags/tag4.xml><?xml version="1.0" encoding="utf-8"?>
<p:tagLst xmlns:a="http://schemas.openxmlformats.org/drawingml/2006/main" xmlns:r="http://schemas.openxmlformats.org/officeDocument/2006/relationships" xmlns:p="http://schemas.openxmlformats.org/presentationml/2006/main">
  <p:tag name="LASTPAGE" val="LASTPAGE"/>
</p:tagLst>
</file>

<file path=ppt/theme/theme1.xml><?xml version="1.0" encoding="utf-8"?>
<a:theme xmlns:a="http://schemas.openxmlformats.org/drawingml/2006/main" name="Zurich White">
  <a:themeElements>
    <a:clrScheme name="Z Primary and Secondary">
      <a:dk1>
        <a:srgbClr val="000066"/>
      </a:dk1>
      <a:lt1>
        <a:srgbClr val="FFFFFF"/>
      </a:lt1>
      <a:dk2>
        <a:srgbClr val="000066"/>
      </a:dk2>
      <a:lt2>
        <a:srgbClr val="009EFE"/>
      </a:lt2>
      <a:accent1>
        <a:srgbClr val="003399"/>
      </a:accent1>
      <a:accent2>
        <a:srgbClr val="97C1E3"/>
      </a:accent2>
      <a:accent3>
        <a:srgbClr val="4F90C8"/>
      </a:accent3>
      <a:accent4>
        <a:srgbClr val="D5CEB5"/>
      </a:accent4>
      <a:accent5>
        <a:srgbClr val="A89F96"/>
      </a:accent5>
      <a:accent6>
        <a:srgbClr val="E7ECEB"/>
      </a:accent6>
      <a:hlink>
        <a:srgbClr val="009EFE"/>
      </a:hlink>
      <a:folHlink>
        <a:srgbClr val="A89F96"/>
      </a:folHlink>
    </a:clrScheme>
    <a:fontScheme name="Zurich Font">
      <a:majorFont>
        <a:latin typeface="Frutiger 55 Roman"/>
        <a:ea typeface=""/>
        <a:cs typeface=""/>
      </a:majorFont>
      <a:minorFont>
        <a:latin typeface="Frutiger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w="9525" cap="flat" cmpd="sng" algn="ctr">
          <a:solidFill>
            <a:schemeClr val="tx1"/>
          </a:solid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2000" b="0" i="0" u="none" strike="noStrike" cap="none" normalizeH="0" baseline="0" dirty="0" smtClean="0">
            <a:ln>
              <a:noFill/>
            </a:ln>
            <a:effectLst/>
            <a:latin typeface="Frutiger 55 Roman" pitchFamily="34" charset="0"/>
          </a:defRPr>
        </a:defPPr>
      </a:lstStyle>
    </a:spDef>
    <a:lnDef>
      <a:spPr bwMode="auto">
        <a:xfrm>
          <a:off x="0" y="0"/>
          <a:ext cx="1" cy="1"/>
        </a:xfrm>
        <a:custGeom>
          <a:avLst/>
          <a:gdLst/>
          <a:ahLst/>
          <a:cxnLst/>
          <a:rect l="0" t="0" r="0" b="0"/>
          <a:pathLst/>
        </a:custGeom>
        <a:solidFill>
          <a:schemeClr val="folHlink">
            <a:alpha val="50000"/>
          </a:schemeClr>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sz="1800" b="0" i="0" u="none" strike="noStrike" cap="none" normalizeH="0" baseline="0" smtClean="0">
            <a:ln>
              <a:noFill/>
            </a:ln>
            <a:solidFill>
              <a:schemeClr val="tx1"/>
            </a:solidFill>
            <a:effectLst/>
            <a:latin typeface="Frutiger 55 Roman" pitchFamily="34" charset="0"/>
          </a:defRPr>
        </a:defPPr>
      </a:lstStyle>
    </a:lnDef>
    <a:txDef>
      <a:spPr>
        <a:noFill/>
      </a:spPr>
      <a:bodyPr wrap="none" rtlCol="0">
        <a:spAutoFit/>
      </a:bodyPr>
      <a:lstStyle>
        <a:defPPr algn="l">
          <a:defRPr sz="2000" dirty="0" smtClean="0"/>
        </a:defPPr>
      </a:lstStyle>
    </a:txDef>
  </a:objectDefaults>
  <a:extraClrSchemeLst>
    <a:extraClrScheme>
      <a:clrScheme name="Z Primary and Secondary">
        <a:dk1>
          <a:srgbClr val="000066"/>
        </a:dk1>
        <a:lt1>
          <a:srgbClr val="FFFFFF"/>
        </a:lt1>
        <a:dk2>
          <a:srgbClr val="000066"/>
        </a:dk2>
        <a:lt2>
          <a:srgbClr val="009EFE"/>
        </a:lt2>
        <a:accent1>
          <a:srgbClr val="003399"/>
        </a:accent1>
        <a:accent2>
          <a:srgbClr val="97C1E3"/>
        </a:accent2>
        <a:accent3>
          <a:srgbClr val="4F90C8"/>
        </a:accent3>
        <a:accent4>
          <a:srgbClr val="D5CEB5"/>
        </a:accent4>
        <a:accent5>
          <a:srgbClr val="A89F96"/>
        </a:accent5>
        <a:accent6>
          <a:srgbClr val="E7ECEB"/>
        </a:accent6>
        <a:hlink>
          <a:srgbClr val="009EFE"/>
        </a:hlink>
        <a:folHlink>
          <a:srgbClr val="A89F96"/>
        </a:folHlink>
      </a:clrScheme>
      <a:clrMap bg1="lt1" tx1="dk1" bg2="lt2" tx2="dk2" accent1="accent1" accent2="accent2" accent3="accent3" accent4="accent4" accent5="accent5" accent6="accent6" hlink="hlink" folHlink="folHlink"/>
    </a:extraClrScheme>
  </a:extraClrSchemeLst>
  <a:custClrLst>
    <a:custClr name="Zurich blue 1">
      <a:srgbClr val="003399"/>
    </a:custClr>
    <a:custClr name="Zurich blue 2">
      <a:srgbClr val="000066"/>
    </a:custClr>
    <a:custClr name="Sky blue">
      <a:srgbClr val="009EFE"/>
    </a:custClr>
    <a:custClr name="Mid blue">
      <a:srgbClr val="4F90C8"/>
    </a:custClr>
    <a:custClr name="Light blue">
      <a:srgbClr val="97C1E3"/>
    </a:custClr>
    <a:custClr name="Sand Stone">
      <a:srgbClr val="D5CEB5"/>
    </a:custClr>
    <a:custClr name="Dark stone">
      <a:srgbClr val="A89F96"/>
    </a:custClr>
    <a:custClr name="Dove">
      <a:srgbClr val="E7ECEB"/>
    </a:custClr>
    <a:custClr name="Black">
      <a:srgbClr val="000000"/>
    </a:custClr>
    <a:custClr name="White">
      <a:srgbClr val="FFFFFF"/>
    </a:custClr>
    <a:custClr name="Teal">
      <a:srgbClr val="007396"/>
    </a:custClr>
    <a:custClr name="Turquoise">
      <a:srgbClr val="00BFB3"/>
    </a:custClr>
    <a:custClr name="Lemon">
      <a:srgbClr val="E0E27C"/>
    </a:custClr>
    <a:custClr name="Orange">
      <a:srgbClr val="F69C00"/>
    </a:custClr>
    <a:custClr name="Salmon">
      <a:srgbClr val="EA635C"/>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Pres_white_on_blue</Template>
  <TotalTime>710</TotalTime>
  <Words>801</Words>
  <Application>Microsoft Office PowerPoint</Application>
  <PresentationFormat>Custom</PresentationFormat>
  <Paragraphs>177</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Zurich White</vt:lpstr>
      <vt:lpstr>Risk &amp; Uncertainty: The Future of Public Services in Scotland </vt:lpstr>
      <vt:lpstr>Purpose </vt:lpstr>
      <vt:lpstr>Working Definitions </vt:lpstr>
      <vt:lpstr>Service Users</vt:lpstr>
      <vt:lpstr>Service User Trends </vt:lpstr>
      <vt:lpstr>Political, Economic &amp; Social</vt:lpstr>
      <vt:lpstr>Political, Economic &amp; Social Trends </vt:lpstr>
      <vt:lpstr>New Service Delivery Models </vt:lpstr>
      <vt:lpstr>New Service Delivery Model Trends </vt:lpstr>
      <vt:lpstr>Technology </vt:lpstr>
      <vt:lpstr>Technology Trends</vt:lpstr>
      <vt:lpstr>People &amp; Leadership </vt:lpstr>
      <vt:lpstr>People &amp; Leadership Trends</vt:lpstr>
      <vt:lpstr>Solutions </vt:lpstr>
      <vt:lpstr>Thank you</vt:lpstr>
    </vt:vector>
  </TitlesOfParts>
  <Company>Zurich Insurance Company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&amp; Uncertainty: The Future of Public Services in Scotland?</dc:title>
  <dc:creator>Alan Ross - Strategic Risk &amp; Resilience Practice</dc:creator>
  <cp:lastModifiedBy>Sarah Deane</cp:lastModifiedBy>
  <cp:revision>56</cp:revision>
  <dcterms:created xsi:type="dcterms:W3CDTF">2015-03-19T13:37:38Z</dcterms:created>
  <dcterms:modified xsi:type="dcterms:W3CDTF">2015-03-24T15:03:50Z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ZurichVersion">
    <vt:lpwstr>5</vt:lpwstr>
  </property>
  <property fmtid="{D5CDD505-2E9C-101B-9397-08002B2CF9AE}" pid="3" name="Data Classification String">
    <vt:lpwstr>UNCLASSIFIED</vt:lpwstr>
  </property>
  <property fmtid="{D5CDD505-2E9C-101B-9397-08002B2CF9AE}" pid="4" name="Data Classification Identifier">
    <vt:lpwstr>fb6601061625e984f14f07c4d3ff232338d4c383</vt:lpwstr>
  </property>
</Properties>
</file>