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4.xml" ContentType="application/vnd.openxmlformats-officedocument.theme+xml"/>
  <Override PartName="/ppt/slideLayouts/slideLayout24.xml" ContentType="application/vnd.openxmlformats-officedocument.presentationml.slideLayout+xml"/>
  <Override PartName="/ppt/theme/theme2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9.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0.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1.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32.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33.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846" r:id="rId2"/>
    <p:sldMasterId id="2147483924" r:id="rId3"/>
    <p:sldMasterId id="2147484300" r:id="rId4"/>
    <p:sldMasterId id="2147484302" r:id="rId5"/>
    <p:sldMasterId id="2147484304" r:id="rId6"/>
    <p:sldMasterId id="2147484306" r:id="rId7"/>
    <p:sldMasterId id="2147484308" r:id="rId8"/>
    <p:sldMasterId id="2147484310" r:id="rId9"/>
    <p:sldMasterId id="2147484312" r:id="rId10"/>
    <p:sldMasterId id="2147484314" r:id="rId11"/>
    <p:sldMasterId id="2147484316" r:id="rId12"/>
    <p:sldMasterId id="2147484318" r:id="rId13"/>
    <p:sldMasterId id="2147484320" r:id="rId14"/>
    <p:sldMasterId id="2147484322" r:id="rId15"/>
    <p:sldMasterId id="2147484324" r:id="rId16"/>
    <p:sldMasterId id="2147484326" r:id="rId17"/>
    <p:sldMasterId id="2147484328" r:id="rId18"/>
    <p:sldMasterId id="2147484330" r:id="rId19"/>
    <p:sldMasterId id="2147484332" r:id="rId20"/>
    <p:sldMasterId id="2147484334" r:id="rId21"/>
    <p:sldMasterId id="2147484336" r:id="rId22"/>
    <p:sldMasterId id="2147484641" r:id="rId23"/>
    <p:sldMasterId id="2147484812" r:id="rId24"/>
    <p:sldMasterId id="2147485173" r:id="rId25"/>
    <p:sldMasterId id="2147485207" r:id="rId26"/>
    <p:sldMasterId id="2147485250" r:id="rId27"/>
    <p:sldMasterId id="2147485388" r:id="rId28"/>
    <p:sldMasterId id="2147485455" r:id="rId29"/>
    <p:sldMasterId id="2147485467" r:id="rId30"/>
    <p:sldMasterId id="2147485479" r:id="rId31"/>
    <p:sldMasterId id="2147485491" r:id="rId32"/>
    <p:sldMasterId id="2147485503" r:id="rId33"/>
    <p:sldMasterId id="2147485515" r:id="rId34"/>
  </p:sldMasterIdLst>
  <p:notesMasterIdLst>
    <p:notesMasterId r:id="rId97"/>
  </p:notesMasterIdLst>
  <p:handoutMasterIdLst>
    <p:handoutMasterId r:id="rId98"/>
  </p:handoutMasterIdLst>
  <p:sldIdLst>
    <p:sldId id="280" r:id="rId35"/>
    <p:sldId id="339" r:id="rId36"/>
    <p:sldId id="1042" r:id="rId37"/>
    <p:sldId id="1163" r:id="rId38"/>
    <p:sldId id="1044" r:id="rId39"/>
    <p:sldId id="1164" r:id="rId40"/>
    <p:sldId id="1165" r:id="rId41"/>
    <p:sldId id="1171" r:id="rId42"/>
    <p:sldId id="1172" r:id="rId43"/>
    <p:sldId id="1173" r:id="rId44"/>
    <p:sldId id="1174" r:id="rId45"/>
    <p:sldId id="1175" r:id="rId46"/>
    <p:sldId id="1176" r:id="rId47"/>
    <p:sldId id="1177" r:id="rId48"/>
    <p:sldId id="1178" r:id="rId49"/>
    <p:sldId id="1179" r:id="rId50"/>
    <p:sldId id="1180" r:id="rId51"/>
    <p:sldId id="1181" r:id="rId52"/>
    <p:sldId id="1182" r:id="rId53"/>
    <p:sldId id="1183" r:id="rId54"/>
    <p:sldId id="1184" r:id="rId55"/>
    <p:sldId id="1185" r:id="rId56"/>
    <p:sldId id="1186" r:id="rId57"/>
    <p:sldId id="1187" r:id="rId58"/>
    <p:sldId id="1188" r:id="rId59"/>
    <p:sldId id="1189" r:id="rId60"/>
    <p:sldId id="1166" r:id="rId61"/>
    <p:sldId id="1167" r:id="rId62"/>
    <p:sldId id="1168" r:id="rId63"/>
    <p:sldId id="1055" r:id="rId64"/>
    <p:sldId id="1190" r:id="rId65"/>
    <p:sldId id="1191" r:id="rId66"/>
    <p:sldId id="1192" r:id="rId67"/>
    <p:sldId id="1193" r:id="rId68"/>
    <p:sldId id="1194" r:id="rId69"/>
    <p:sldId id="1195" r:id="rId70"/>
    <p:sldId id="1196" r:id="rId71"/>
    <p:sldId id="1197" r:id="rId72"/>
    <p:sldId id="1198" r:id="rId73"/>
    <p:sldId id="1199" r:id="rId74"/>
    <p:sldId id="1200" r:id="rId75"/>
    <p:sldId id="1201" r:id="rId76"/>
    <p:sldId id="1202" r:id="rId77"/>
    <p:sldId id="1203" r:id="rId78"/>
    <p:sldId id="1204" r:id="rId79"/>
    <p:sldId id="1205" r:id="rId80"/>
    <p:sldId id="1206" r:id="rId81"/>
    <p:sldId id="1207" r:id="rId82"/>
    <p:sldId id="1208" r:id="rId83"/>
    <p:sldId id="1209" r:id="rId84"/>
    <p:sldId id="1210" r:id="rId85"/>
    <p:sldId id="1211" r:id="rId86"/>
    <p:sldId id="1212" r:id="rId87"/>
    <p:sldId id="1213" r:id="rId88"/>
    <p:sldId id="1214" r:id="rId89"/>
    <p:sldId id="1215" r:id="rId90"/>
    <p:sldId id="1216" r:id="rId91"/>
    <p:sldId id="1217" r:id="rId92"/>
    <p:sldId id="1218" r:id="rId93"/>
    <p:sldId id="1219" r:id="rId94"/>
    <p:sldId id="1220" r:id="rId95"/>
    <p:sldId id="1169" r:id="rId96"/>
  </p:sldIdLst>
  <p:sldSz cx="9144000" cy="6858000" type="screen4x3"/>
  <p:notesSz cx="7099300" cy="10234613"/>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933"/>
    <a:srgbClr val="FFFF99"/>
    <a:srgbClr val="CCFFCC"/>
    <a:srgbClr val="58595B"/>
    <a:srgbClr val="C5BCC2"/>
    <a:srgbClr val="92838C"/>
    <a:srgbClr val="5AAE41"/>
    <a:srgbClr val="00B0E8"/>
    <a:srgbClr val="CA3E96"/>
    <a:srgbClr val="FBB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p:normalViewPr>
  <p:slideViewPr>
    <p:cSldViewPr>
      <p:cViewPr>
        <p:scale>
          <a:sx n="104" d="100"/>
          <a:sy n="104" d="100"/>
        </p:scale>
        <p:origin x="-1092" y="-72"/>
      </p:cViewPr>
      <p:guideLst>
        <p:guide orient="horz" pos="2160"/>
        <p:guide pos="2880"/>
      </p:guideLst>
    </p:cSldViewPr>
  </p:slideViewPr>
  <p:outlineViewPr>
    <p:cViewPr>
      <p:scale>
        <a:sx n="33" d="100"/>
        <a:sy n="33" d="100"/>
      </p:scale>
      <p:origin x="0" y="2219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34" Type="http://schemas.openxmlformats.org/officeDocument/2006/relationships/slideMaster" Target="slideMasters/slideMaster34.xml"/><Relationship Id="rId42" Type="http://schemas.openxmlformats.org/officeDocument/2006/relationships/slide" Target="slides/slide8.xml"/><Relationship Id="rId47" Type="http://schemas.openxmlformats.org/officeDocument/2006/relationships/slide" Target="slides/slide13.xml"/><Relationship Id="rId50" Type="http://schemas.openxmlformats.org/officeDocument/2006/relationships/slide" Target="slides/slide16.xml"/><Relationship Id="rId55" Type="http://schemas.openxmlformats.org/officeDocument/2006/relationships/slide" Target="slides/slide21.xml"/><Relationship Id="rId63" Type="http://schemas.openxmlformats.org/officeDocument/2006/relationships/slide" Target="slides/slide29.xml"/><Relationship Id="rId68" Type="http://schemas.openxmlformats.org/officeDocument/2006/relationships/slide" Target="slides/slide34.xml"/><Relationship Id="rId76" Type="http://schemas.openxmlformats.org/officeDocument/2006/relationships/slide" Target="slides/slide42.xml"/><Relationship Id="rId84" Type="http://schemas.openxmlformats.org/officeDocument/2006/relationships/slide" Target="slides/slide50.xml"/><Relationship Id="rId89" Type="http://schemas.openxmlformats.org/officeDocument/2006/relationships/slide" Target="slides/slide55.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3.xml"/><Relationship Id="rId40" Type="http://schemas.openxmlformats.org/officeDocument/2006/relationships/slide" Target="slides/slide6.xml"/><Relationship Id="rId45" Type="http://schemas.openxmlformats.org/officeDocument/2006/relationships/slide" Target="slides/slide11.xml"/><Relationship Id="rId53" Type="http://schemas.openxmlformats.org/officeDocument/2006/relationships/slide" Target="slides/slide19.xml"/><Relationship Id="rId58" Type="http://schemas.openxmlformats.org/officeDocument/2006/relationships/slide" Target="slides/slide24.xml"/><Relationship Id="rId66" Type="http://schemas.openxmlformats.org/officeDocument/2006/relationships/slide" Target="slides/slide32.xml"/><Relationship Id="rId74" Type="http://schemas.openxmlformats.org/officeDocument/2006/relationships/slide" Target="slides/slide40.xml"/><Relationship Id="rId79" Type="http://schemas.openxmlformats.org/officeDocument/2006/relationships/slide" Target="slides/slide45.xml"/><Relationship Id="rId87" Type="http://schemas.openxmlformats.org/officeDocument/2006/relationships/slide" Target="slides/slide53.xml"/><Relationship Id="rId102"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27.xml"/><Relationship Id="rId82" Type="http://schemas.openxmlformats.org/officeDocument/2006/relationships/slide" Target="slides/slide48.xml"/><Relationship Id="rId90" Type="http://schemas.openxmlformats.org/officeDocument/2006/relationships/slide" Target="slides/slide56.xml"/><Relationship Id="rId95"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1.xml"/><Relationship Id="rId43" Type="http://schemas.openxmlformats.org/officeDocument/2006/relationships/slide" Target="slides/slide9.xml"/><Relationship Id="rId48" Type="http://schemas.openxmlformats.org/officeDocument/2006/relationships/slide" Target="slides/slide14.xml"/><Relationship Id="rId56" Type="http://schemas.openxmlformats.org/officeDocument/2006/relationships/slide" Target="slides/slide22.xml"/><Relationship Id="rId64" Type="http://schemas.openxmlformats.org/officeDocument/2006/relationships/slide" Target="slides/slide30.xml"/><Relationship Id="rId69" Type="http://schemas.openxmlformats.org/officeDocument/2006/relationships/slide" Target="slides/slide35.xml"/><Relationship Id="rId77" Type="http://schemas.openxmlformats.org/officeDocument/2006/relationships/slide" Target="slides/slide43.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80" Type="http://schemas.openxmlformats.org/officeDocument/2006/relationships/slide" Target="slides/slide46.xml"/><Relationship Id="rId85" Type="http://schemas.openxmlformats.org/officeDocument/2006/relationships/slide" Target="slides/slide51.xml"/><Relationship Id="rId93" Type="http://schemas.openxmlformats.org/officeDocument/2006/relationships/slide" Target="slides/slide59.xml"/><Relationship Id="rId98"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4.xml"/><Relationship Id="rId46" Type="http://schemas.openxmlformats.org/officeDocument/2006/relationships/slide" Target="slides/slide12.xml"/><Relationship Id="rId59" Type="http://schemas.openxmlformats.org/officeDocument/2006/relationships/slide" Target="slides/slide25.xml"/><Relationship Id="rId67" Type="http://schemas.openxmlformats.org/officeDocument/2006/relationships/slide" Target="slides/slide33.xml"/><Relationship Id="rId20" Type="http://schemas.openxmlformats.org/officeDocument/2006/relationships/slideMaster" Target="slideMasters/slideMaster20.xml"/><Relationship Id="rId41" Type="http://schemas.openxmlformats.org/officeDocument/2006/relationships/slide" Target="slides/slide7.xml"/><Relationship Id="rId54" Type="http://schemas.openxmlformats.org/officeDocument/2006/relationships/slide" Target="slides/slide20.xml"/><Relationship Id="rId62" Type="http://schemas.openxmlformats.org/officeDocument/2006/relationships/slide" Target="slides/slide28.xml"/><Relationship Id="rId70" Type="http://schemas.openxmlformats.org/officeDocument/2006/relationships/slide" Target="slides/slide36.xml"/><Relationship Id="rId75" Type="http://schemas.openxmlformats.org/officeDocument/2006/relationships/slide" Target="slides/slide41.xml"/><Relationship Id="rId83" Type="http://schemas.openxmlformats.org/officeDocument/2006/relationships/slide" Target="slides/slide49.xml"/><Relationship Id="rId88" Type="http://schemas.openxmlformats.org/officeDocument/2006/relationships/slide" Target="slides/slide54.xml"/><Relationship Id="rId91" Type="http://schemas.openxmlformats.org/officeDocument/2006/relationships/slide" Target="slides/slide57.xml"/><Relationship Id="rId96" Type="http://schemas.openxmlformats.org/officeDocument/2006/relationships/slide" Target="slides/slide6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2.xml"/><Relationship Id="rId49" Type="http://schemas.openxmlformats.org/officeDocument/2006/relationships/slide" Target="slides/slide15.xml"/><Relationship Id="rId57" Type="http://schemas.openxmlformats.org/officeDocument/2006/relationships/slide" Target="slides/slide2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0.xml"/><Relationship Id="rId52" Type="http://schemas.openxmlformats.org/officeDocument/2006/relationships/slide" Target="slides/slide18.xml"/><Relationship Id="rId60" Type="http://schemas.openxmlformats.org/officeDocument/2006/relationships/slide" Target="slides/slide26.xml"/><Relationship Id="rId65" Type="http://schemas.openxmlformats.org/officeDocument/2006/relationships/slide" Target="slides/slide31.xml"/><Relationship Id="rId73" Type="http://schemas.openxmlformats.org/officeDocument/2006/relationships/slide" Target="slides/slide39.xml"/><Relationship Id="rId78" Type="http://schemas.openxmlformats.org/officeDocument/2006/relationships/slide" Target="slides/slide44.xml"/><Relationship Id="rId81" Type="http://schemas.openxmlformats.org/officeDocument/2006/relationships/slide" Target="slides/slide47.xml"/><Relationship Id="rId86" Type="http://schemas.openxmlformats.org/officeDocument/2006/relationships/slide" Target="slides/slide52.xml"/><Relationship Id="rId94" Type="http://schemas.openxmlformats.org/officeDocument/2006/relationships/slide" Target="slides/slide6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lang="en-GB"/>
            </a:pPr>
            <a:r>
              <a:rPr lang="en-US" sz="1600" b="1" i="0" u="none" strike="noStrike" baseline="0" dirty="0" smtClean="0">
                <a:latin typeface="HelveticaNeue LT 87 HeavyCn"/>
                <a:cs typeface="HelveticaNeue LT 87 HeavyCn"/>
              </a:rPr>
              <a:t>Latest Average</a:t>
            </a:r>
            <a:endParaRPr lang="en-US" sz="2000" b="1" i="0" dirty="0">
              <a:latin typeface="HelveticaNeue LT 87 HeavyCn"/>
              <a:cs typeface="HelveticaNeue LT 87 HeavyCn"/>
            </a:endParaRPr>
          </a:p>
        </c:rich>
      </c:tx>
      <c:overlay val="0"/>
    </c:title>
    <c:autoTitleDeleted val="0"/>
    <c:plotArea>
      <c:layout>
        <c:manualLayout>
          <c:layoutTarget val="inner"/>
          <c:xMode val="edge"/>
          <c:yMode val="edge"/>
          <c:x val="0.16428554031283699"/>
          <c:y val="0.14748511945488399"/>
          <c:w val="0.77478704929031195"/>
          <c:h val="0.72981612254453399"/>
        </c:manualLayout>
      </c:layout>
      <c:barChart>
        <c:barDir val="col"/>
        <c:grouping val="clustered"/>
        <c:varyColors val="0"/>
        <c:ser>
          <c:idx val="0"/>
          <c:order val="0"/>
          <c:tx>
            <c:strRef>
              <c:f>Sheet1!$B$1</c:f>
              <c:strCache>
                <c:ptCount val="1"/>
                <c:pt idx="0">
                  <c:v>Yes</c:v>
                </c:pt>
              </c:strCache>
            </c:strRef>
          </c:tx>
          <c:spPr>
            <a:solidFill>
              <a:srgbClr val="00B7B4"/>
            </a:solidFill>
            <a:ln>
              <a:noFill/>
            </a:ln>
            <a:effectLst/>
          </c:spPr>
          <c:invertIfNegative val="0"/>
          <c:dLbls>
            <c:txPr>
              <a:bodyPr/>
              <a:lstStyle/>
              <a:p>
                <a:pPr>
                  <a:defRPr lang="en-GB" b="1"/>
                </a:pPr>
                <a:endParaRPr lang="en-US"/>
              </a:p>
            </c:txPr>
            <c:dLblPos val="outEnd"/>
            <c:showLegendKey val="0"/>
            <c:showVal val="1"/>
            <c:showCatName val="0"/>
            <c:showSerName val="0"/>
            <c:showPercent val="0"/>
            <c:showBubbleSize val="0"/>
            <c:showLeaderLines val="0"/>
          </c:dLbls>
          <c:cat>
            <c:strRef>
              <c:f>Sheet1!$A$2</c:f>
              <c:strCache>
                <c:ptCount val="1"/>
                <c:pt idx="0">
                  <c:v>07.08.04</c:v>
                </c:pt>
              </c:strCache>
            </c:strRef>
          </c:cat>
          <c:val>
            <c:numRef>
              <c:f>Sheet1!$B$2</c:f>
              <c:numCache>
                <c:formatCode>0%</c:formatCode>
                <c:ptCount val="1"/>
                <c:pt idx="0">
                  <c:v>0.48</c:v>
                </c:pt>
              </c:numCache>
            </c:numRef>
          </c:val>
        </c:ser>
        <c:ser>
          <c:idx val="1"/>
          <c:order val="1"/>
          <c:tx>
            <c:strRef>
              <c:f>Sheet1!$C$1</c:f>
              <c:strCache>
                <c:ptCount val="1"/>
                <c:pt idx="0">
                  <c:v>No</c:v>
                </c:pt>
              </c:strCache>
            </c:strRef>
          </c:tx>
          <c:spPr>
            <a:solidFill>
              <a:srgbClr val="ED2C88"/>
            </a:solidFill>
          </c:spPr>
          <c:invertIfNegative val="0"/>
          <c:dLbls>
            <c:txPr>
              <a:bodyPr/>
              <a:lstStyle/>
              <a:p>
                <a:pPr>
                  <a:defRPr lang="en-GB" b="1"/>
                </a:pPr>
                <a:endParaRPr lang="en-US"/>
              </a:p>
            </c:txPr>
            <c:dLblPos val="outEnd"/>
            <c:showLegendKey val="0"/>
            <c:showVal val="1"/>
            <c:showCatName val="0"/>
            <c:showSerName val="0"/>
            <c:showPercent val="0"/>
            <c:showBubbleSize val="0"/>
            <c:showLeaderLines val="0"/>
          </c:dLbls>
          <c:cat>
            <c:strRef>
              <c:f>Sheet1!$A$2</c:f>
              <c:strCache>
                <c:ptCount val="1"/>
                <c:pt idx="0">
                  <c:v>07.08.04</c:v>
                </c:pt>
              </c:strCache>
            </c:strRef>
          </c:cat>
          <c:val>
            <c:numRef>
              <c:f>Sheet1!$C$2</c:f>
              <c:numCache>
                <c:formatCode>0%</c:formatCode>
                <c:ptCount val="1"/>
                <c:pt idx="0">
                  <c:v>0.52</c:v>
                </c:pt>
              </c:numCache>
            </c:numRef>
          </c:val>
        </c:ser>
        <c:dLbls>
          <c:showLegendKey val="0"/>
          <c:showVal val="1"/>
          <c:showCatName val="0"/>
          <c:showSerName val="0"/>
          <c:showPercent val="0"/>
          <c:showBubbleSize val="0"/>
        </c:dLbls>
        <c:gapWidth val="0"/>
        <c:axId val="118017408"/>
        <c:axId val="118019200"/>
      </c:barChart>
      <c:catAx>
        <c:axId val="118017408"/>
        <c:scaling>
          <c:orientation val="minMax"/>
        </c:scaling>
        <c:delete val="1"/>
        <c:axPos val="b"/>
        <c:numFmt formatCode="mmm\-yy" sourceLinked="1"/>
        <c:majorTickMark val="out"/>
        <c:minorTickMark val="none"/>
        <c:tickLblPos val="nextTo"/>
        <c:crossAx val="118019200"/>
        <c:crosses val="autoZero"/>
        <c:auto val="0"/>
        <c:lblAlgn val="ctr"/>
        <c:lblOffset val="100"/>
        <c:tickLblSkip val="3"/>
        <c:noMultiLvlLbl val="1"/>
      </c:catAx>
      <c:valAx>
        <c:axId val="118019200"/>
        <c:scaling>
          <c:orientation val="minMax"/>
          <c:max val="0.7"/>
          <c:min val="0"/>
        </c:scaling>
        <c:delete val="0"/>
        <c:axPos val="l"/>
        <c:majorGridlines>
          <c:spPr>
            <a:ln>
              <a:solidFill>
                <a:schemeClr val="tx1">
                  <a:alpha val="40000"/>
                </a:schemeClr>
              </a:solidFill>
            </a:ln>
          </c:spPr>
        </c:majorGridlines>
        <c:numFmt formatCode="0%" sourceLinked="1"/>
        <c:majorTickMark val="out"/>
        <c:minorTickMark val="none"/>
        <c:tickLblPos val="nextTo"/>
        <c:spPr>
          <a:ln>
            <a:solidFill>
              <a:schemeClr val="tx1">
                <a:alpha val="40000"/>
              </a:schemeClr>
            </a:solidFill>
          </a:ln>
        </c:spPr>
        <c:txPr>
          <a:bodyPr/>
          <a:lstStyle/>
          <a:p>
            <a:pPr>
              <a:defRPr lang="en-GB" sz="800"/>
            </a:pPr>
            <a:endParaRPr lang="en-US"/>
          </a:p>
        </c:txPr>
        <c:crossAx val="118017408"/>
        <c:crosses val="autoZero"/>
        <c:crossBetween val="between"/>
      </c:valAx>
      <c:spPr>
        <a:noFill/>
      </c:spPr>
    </c:plotArea>
    <c:legend>
      <c:legendPos val="b"/>
      <c:overlay val="0"/>
      <c:txPr>
        <a:bodyPr/>
        <a:lstStyle/>
        <a:p>
          <a:pPr>
            <a:defRPr lang="en-GB" sz="800"/>
          </a:pPr>
          <a:endParaRPr lang="en-US"/>
        </a:p>
      </c:txPr>
    </c:legend>
    <c:plotVisOnly val="1"/>
    <c:dispBlanksAs val="gap"/>
    <c:showDLblsOverMax val="0"/>
  </c:chart>
  <c:txPr>
    <a:bodyPr/>
    <a:lstStyle/>
    <a:p>
      <a:pPr>
        <a:defRPr sz="1000" b="0" i="0">
          <a:latin typeface="HelveticaNeue LT 55 Roman"/>
          <a:cs typeface="HelveticaNeue LT 55 Roman"/>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Sheet1!$A$2</c:f>
              <c:strCache>
                <c:ptCount val="1"/>
                <c:pt idx="0">
                  <c:v>Con</c:v>
                </c:pt>
              </c:strCache>
            </c:strRef>
          </c:tx>
          <c:invertIfNegative val="0"/>
          <c:cat>
            <c:strRef>
              <c:f>Sheet1!$B$1</c:f>
              <c:strCache>
                <c:ptCount val="1"/>
                <c:pt idx="0">
                  <c:v>%</c:v>
                </c:pt>
              </c:strCache>
            </c:strRef>
          </c:cat>
          <c:val>
            <c:numRef>
              <c:f>Sheet1!$B$2</c:f>
              <c:numCache>
                <c:formatCode>General</c:formatCode>
                <c:ptCount val="1"/>
                <c:pt idx="0">
                  <c:v>3</c:v>
                </c:pt>
              </c:numCache>
            </c:numRef>
          </c:val>
        </c:ser>
        <c:ser>
          <c:idx val="1"/>
          <c:order val="1"/>
          <c:tx>
            <c:strRef>
              <c:f>Sheet1!$A$3</c:f>
              <c:strCache>
                <c:ptCount val="1"/>
                <c:pt idx="0">
                  <c:v>Lab</c:v>
                </c:pt>
              </c:strCache>
            </c:strRef>
          </c:tx>
          <c:invertIfNegative val="0"/>
          <c:cat>
            <c:strRef>
              <c:f>Sheet1!$B$1</c:f>
              <c:strCache>
                <c:ptCount val="1"/>
                <c:pt idx="0">
                  <c:v>%</c:v>
                </c:pt>
              </c:strCache>
            </c:strRef>
          </c:cat>
          <c:val>
            <c:numRef>
              <c:f>Sheet1!$B$3</c:f>
              <c:numCache>
                <c:formatCode>General</c:formatCode>
                <c:ptCount val="1"/>
                <c:pt idx="0">
                  <c:v>61</c:v>
                </c:pt>
              </c:numCache>
            </c:numRef>
          </c:val>
        </c:ser>
        <c:ser>
          <c:idx val="2"/>
          <c:order val="2"/>
          <c:tx>
            <c:strRef>
              <c:f>Sheet1!$A$4</c:f>
              <c:strCache>
                <c:ptCount val="1"/>
                <c:pt idx="0">
                  <c:v>LD</c:v>
                </c:pt>
              </c:strCache>
            </c:strRef>
          </c:tx>
          <c:invertIfNegative val="0"/>
          <c:cat>
            <c:strRef>
              <c:f>Sheet1!$B$1</c:f>
              <c:strCache>
                <c:ptCount val="1"/>
                <c:pt idx="0">
                  <c:v>%</c:v>
                </c:pt>
              </c:strCache>
            </c:strRef>
          </c:cat>
          <c:val>
            <c:numRef>
              <c:f>Sheet1!$B$4</c:f>
              <c:numCache>
                <c:formatCode>General</c:formatCode>
                <c:ptCount val="1"/>
                <c:pt idx="0">
                  <c:v>1</c:v>
                </c:pt>
              </c:numCache>
            </c:numRef>
          </c:val>
        </c:ser>
        <c:ser>
          <c:idx val="3"/>
          <c:order val="3"/>
          <c:tx>
            <c:strRef>
              <c:f>Sheet1!$A$5</c:f>
              <c:strCache>
                <c:ptCount val="1"/>
                <c:pt idx="0">
                  <c:v>SNP</c:v>
                </c:pt>
              </c:strCache>
            </c:strRef>
          </c:tx>
          <c:invertIfNegative val="0"/>
          <c:cat>
            <c:strRef>
              <c:f>Sheet1!$B$1</c:f>
              <c:strCache>
                <c:ptCount val="1"/>
                <c:pt idx="0">
                  <c:v>%</c:v>
                </c:pt>
              </c:strCache>
            </c:strRef>
          </c:cat>
          <c:val>
            <c:numRef>
              <c:f>Sheet1!$B$5</c:f>
              <c:numCache>
                <c:formatCode>General</c:formatCode>
                <c:ptCount val="1"/>
                <c:pt idx="0">
                  <c:v>31</c:v>
                </c:pt>
              </c:numCache>
            </c:numRef>
          </c:val>
        </c:ser>
        <c:ser>
          <c:idx val="4"/>
          <c:order val="4"/>
          <c:tx>
            <c:strRef>
              <c:f>Sheet1!$A$6</c:f>
              <c:strCache>
                <c:ptCount val="1"/>
                <c:pt idx="0">
                  <c:v>Others</c:v>
                </c:pt>
              </c:strCache>
            </c:strRef>
          </c:tx>
          <c:invertIfNegative val="0"/>
          <c:cat>
            <c:strRef>
              <c:f>Sheet1!$B$1</c:f>
              <c:strCache>
                <c:ptCount val="1"/>
                <c:pt idx="0">
                  <c:v>%</c:v>
                </c:pt>
              </c:strCache>
            </c:strRef>
          </c:cat>
          <c:val>
            <c:numRef>
              <c:f>Sheet1!$B$6</c:f>
              <c:numCache>
                <c:formatCode>General</c:formatCode>
                <c:ptCount val="1"/>
                <c:pt idx="0">
                  <c:v>3</c:v>
                </c:pt>
              </c:numCache>
            </c:numRef>
          </c:val>
        </c:ser>
        <c:dLbls>
          <c:showLegendKey val="0"/>
          <c:showVal val="1"/>
          <c:showCatName val="0"/>
          <c:showSerName val="0"/>
          <c:showPercent val="0"/>
          <c:showBubbleSize val="0"/>
        </c:dLbls>
        <c:gapWidth val="150"/>
        <c:axId val="133637248"/>
        <c:axId val="133638784"/>
      </c:barChart>
      <c:catAx>
        <c:axId val="133637248"/>
        <c:scaling>
          <c:orientation val="minMax"/>
        </c:scaling>
        <c:delete val="0"/>
        <c:axPos val="b"/>
        <c:majorTickMark val="out"/>
        <c:minorTickMark val="none"/>
        <c:tickLblPos val="nextTo"/>
        <c:crossAx val="133638784"/>
        <c:crosses val="autoZero"/>
        <c:auto val="1"/>
        <c:lblAlgn val="ctr"/>
        <c:lblOffset val="100"/>
        <c:noMultiLvlLbl val="0"/>
      </c:catAx>
      <c:valAx>
        <c:axId val="133638784"/>
        <c:scaling>
          <c:orientation val="minMax"/>
        </c:scaling>
        <c:delete val="0"/>
        <c:axPos val="l"/>
        <c:majorGridlines/>
        <c:title>
          <c:tx>
            <c:rich>
              <a:bodyPr/>
              <a:lstStyle/>
              <a:p>
                <a:pPr>
                  <a:defRPr/>
                </a:pPr>
                <a:r>
                  <a:rPr lang="en-US"/>
                  <a:t>% 2010 Lab voters now backing...</a:t>
                </a:r>
              </a:p>
            </c:rich>
          </c:tx>
          <c:overlay val="0"/>
        </c:title>
        <c:numFmt formatCode="General" sourceLinked="1"/>
        <c:majorTickMark val="out"/>
        <c:minorTickMark val="none"/>
        <c:tickLblPos val="nextTo"/>
        <c:crossAx val="133637248"/>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Lab to SNP</c:v>
                </c:pt>
              </c:strCache>
            </c:strRef>
          </c:tx>
          <c:invertIfNegative val="0"/>
          <c:cat>
            <c:strRef>
              <c:f>Sheet1!$A$2:$A$4</c:f>
              <c:strCache>
                <c:ptCount val="3"/>
                <c:pt idx="0">
                  <c:v>VS Scottish</c:v>
                </c:pt>
                <c:pt idx="1">
                  <c:v>SP Many More Powers</c:v>
                </c:pt>
                <c:pt idx="2">
                  <c:v>Redistribute income</c:v>
                </c:pt>
              </c:strCache>
            </c:strRef>
          </c:cat>
          <c:val>
            <c:numRef>
              <c:f>Sheet1!$B$2:$B$4</c:f>
              <c:numCache>
                <c:formatCode>General</c:formatCode>
                <c:ptCount val="3"/>
                <c:pt idx="0">
                  <c:v>84</c:v>
                </c:pt>
                <c:pt idx="1">
                  <c:v>95</c:v>
                </c:pt>
                <c:pt idx="2">
                  <c:v>74</c:v>
                </c:pt>
              </c:numCache>
            </c:numRef>
          </c:val>
        </c:ser>
        <c:ser>
          <c:idx val="1"/>
          <c:order val="1"/>
          <c:tx>
            <c:strRef>
              <c:f>Sheet1!$C$1</c:f>
              <c:strCache>
                <c:ptCount val="1"/>
                <c:pt idx="0">
                  <c:v>All Scots</c:v>
                </c:pt>
              </c:strCache>
            </c:strRef>
          </c:tx>
          <c:invertIfNegative val="0"/>
          <c:cat>
            <c:strRef>
              <c:f>Sheet1!$A$2:$A$4</c:f>
              <c:strCache>
                <c:ptCount val="3"/>
                <c:pt idx="0">
                  <c:v>VS Scottish</c:v>
                </c:pt>
                <c:pt idx="1">
                  <c:v>SP Many More Powers</c:v>
                </c:pt>
                <c:pt idx="2">
                  <c:v>Redistribute income</c:v>
                </c:pt>
              </c:strCache>
            </c:strRef>
          </c:cat>
          <c:val>
            <c:numRef>
              <c:f>Sheet1!$C$2:$C$4</c:f>
              <c:numCache>
                <c:formatCode>General</c:formatCode>
                <c:ptCount val="3"/>
                <c:pt idx="0">
                  <c:v>62</c:v>
                </c:pt>
                <c:pt idx="1">
                  <c:v>58</c:v>
                </c:pt>
                <c:pt idx="2">
                  <c:v>59</c:v>
                </c:pt>
              </c:numCache>
            </c:numRef>
          </c:val>
        </c:ser>
        <c:dLbls>
          <c:showLegendKey val="0"/>
          <c:showVal val="1"/>
          <c:showCatName val="0"/>
          <c:showSerName val="0"/>
          <c:showPercent val="0"/>
          <c:showBubbleSize val="0"/>
        </c:dLbls>
        <c:gapWidth val="150"/>
        <c:axId val="137325568"/>
        <c:axId val="137339648"/>
      </c:barChart>
      <c:catAx>
        <c:axId val="137325568"/>
        <c:scaling>
          <c:orientation val="minMax"/>
        </c:scaling>
        <c:delete val="0"/>
        <c:axPos val="b"/>
        <c:majorTickMark val="out"/>
        <c:minorTickMark val="none"/>
        <c:tickLblPos val="nextTo"/>
        <c:crossAx val="137339648"/>
        <c:crosses val="autoZero"/>
        <c:auto val="1"/>
        <c:lblAlgn val="ctr"/>
        <c:lblOffset val="100"/>
        <c:noMultiLvlLbl val="0"/>
      </c:catAx>
      <c:valAx>
        <c:axId val="137339648"/>
        <c:scaling>
          <c:orientation val="minMax"/>
        </c:scaling>
        <c:delete val="0"/>
        <c:axPos val="l"/>
        <c:majorGridlines/>
        <c:numFmt formatCode="General" sourceLinked="1"/>
        <c:majorTickMark val="out"/>
        <c:minorTickMark val="none"/>
        <c:tickLblPos val="nextTo"/>
        <c:crossAx val="137325568"/>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Sheet1!$A$2</c:f>
              <c:strCache>
                <c:ptCount val="1"/>
                <c:pt idx="0">
                  <c:v>Lab back redistribution</c:v>
                </c:pt>
              </c:strCache>
            </c:strRef>
          </c:tx>
          <c:invertIfNegative val="0"/>
          <c:cat>
            <c:strRef>
              <c:f>Sheet1!$B$1:$C$1</c:f>
              <c:strCache>
                <c:ptCount val="2"/>
                <c:pt idx="0">
                  <c:v>Lab to SNP</c:v>
                </c:pt>
                <c:pt idx="1">
                  <c:v>All Scots</c:v>
                </c:pt>
              </c:strCache>
            </c:strRef>
          </c:cat>
          <c:val>
            <c:numRef>
              <c:f>Sheet1!$B$2:$C$2</c:f>
              <c:numCache>
                <c:formatCode>General</c:formatCode>
                <c:ptCount val="2"/>
                <c:pt idx="0">
                  <c:v>48</c:v>
                </c:pt>
                <c:pt idx="1">
                  <c:v>60</c:v>
                </c:pt>
              </c:numCache>
            </c:numRef>
          </c:val>
        </c:ser>
        <c:ser>
          <c:idx val="1"/>
          <c:order val="1"/>
          <c:tx>
            <c:strRef>
              <c:f>Sheet1!$A$3</c:f>
              <c:strCache>
                <c:ptCount val="1"/>
                <c:pt idx="0">
                  <c:v>SNP back redistribution</c:v>
                </c:pt>
              </c:strCache>
            </c:strRef>
          </c:tx>
          <c:invertIfNegative val="0"/>
          <c:cat>
            <c:strRef>
              <c:f>Sheet1!$B$1:$C$1</c:f>
              <c:strCache>
                <c:ptCount val="2"/>
                <c:pt idx="0">
                  <c:v>Lab to SNP</c:v>
                </c:pt>
                <c:pt idx="1">
                  <c:v>All Scots</c:v>
                </c:pt>
              </c:strCache>
            </c:strRef>
          </c:cat>
          <c:val>
            <c:numRef>
              <c:f>Sheet1!$B$3:$C$3</c:f>
              <c:numCache>
                <c:formatCode>General</c:formatCode>
                <c:ptCount val="2"/>
                <c:pt idx="0">
                  <c:v>75</c:v>
                </c:pt>
                <c:pt idx="1">
                  <c:v>67</c:v>
                </c:pt>
              </c:numCache>
            </c:numRef>
          </c:val>
        </c:ser>
        <c:dLbls>
          <c:showLegendKey val="0"/>
          <c:showVal val="1"/>
          <c:showCatName val="0"/>
          <c:showSerName val="0"/>
          <c:showPercent val="0"/>
          <c:showBubbleSize val="0"/>
        </c:dLbls>
        <c:gapWidth val="150"/>
        <c:axId val="138136960"/>
        <c:axId val="138142848"/>
      </c:barChart>
      <c:catAx>
        <c:axId val="138136960"/>
        <c:scaling>
          <c:orientation val="minMax"/>
        </c:scaling>
        <c:delete val="0"/>
        <c:axPos val="b"/>
        <c:majorTickMark val="out"/>
        <c:minorTickMark val="none"/>
        <c:tickLblPos val="nextTo"/>
        <c:crossAx val="138142848"/>
        <c:crosses val="autoZero"/>
        <c:auto val="1"/>
        <c:lblAlgn val="ctr"/>
        <c:lblOffset val="100"/>
        <c:noMultiLvlLbl val="0"/>
      </c:catAx>
      <c:valAx>
        <c:axId val="138142848"/>
        <c:scaling>
          <c:orientation val="minMax"/>
        </c:scaling>
        <c:delete val="0"/>
        <c:axPos val="l"/>
        <c:majorGridlines/>
        <c:numFmt formatCode="General" sourceLinked="1"/>
        <c:majorTickMark val="out"/>
        <c:minorTickMark val="none"/>
        <c:tickLblPos val="nextTo"/>
        <c:crossAx val="138136960"/>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lang="en-GB"/>
            </a:pPr>
            <a:r>
              <a:rPr lang="en-US" sz="1600" b="1" i="0" u="none" strike="noStrike" baseline="0" dirty="0" smtClean="0">
                <a:latin typeface="HelveticaNeue LT 87 HeavyCn"/>
                <a:cs typeface="HelveticaNeue LT 87 HeavyCn"/>
              </a:rPr>
              <a:t>Should Scotland be an independent country?</a:t>
            </a:r>
            <a:endParaRPr lang="en-US" sz="1400" b="1" i="0" dirty="0">
              <a:effectLst/>
              <a:latin typeface="HelveticaNeue LT 87 HeavyCn"/>
              <a:cs typeface="HelveticaNeue LT 87 HeavyCn"/>
            </a:endParaRPr>
          </a:p>
        </c:rich>
      </c:tx>
      <c:overlay val="0"/>
    </c:title>
    <c:autoTitleDeleted val="0"/>
    <c:plotArea>
      <c:layout>
        <c:manualLayout>
          <c:layoutTarget val="inner"/>
          <c:xMode val="edge"/>
          <c:yMode val="edge"/>
          <c:x val="6.2861499131499202E-2"/>
          <c:y val="0.10039627104898299"/>
          <c:w val="0.92137728921996598"/>
          <c:h val="0.655800474242618"/>
        </c:manualLayout>
      </c:layout>
      <c:lineChart>
        <c:grouping val="standard"/>
        <c:varyColors val="0"/>
        <c:ser>
          <c:idx val="0"/>
          <c:order val="0"/>
          <c:tx>
            <c:strRef>
              <c:f>Sheet1!$B$1</c:f>
              <c:strCache>
                <c:ptCount val="1"/>
                <c:pt idx="0">
                  <c:v>Yes</c:v>
                </c:pt>
              </c:strCache>
            </c:strRef>
          </c:tx>
          <c:spPr>
            <a:ln w="25400">
              <a:solidFill>
                <a:srgbClr val="00B7B4"/>
              </a:solidFill>
            </a:ln>
            <a:effectLst/>
          </c:spPr>
          <c:marker>
            <c:symbol val="circle"/>
            <c:size val="5"/>
            <c:spPr>
              <a:solidFill>
                <a:srgbClr val="00B7B4"/>
              </a:solidFill>
              <a:ln>
                <a:noFill/>
              </a:ln>
              <a:effectLst/>
            </c:spPr>
          </c:marker>
          <c:cat>
            <c:strRef>
              <c:f>Sheet1!$A$2:$A$65</c:f>
              <c:strCache>
                <c:ptCount val="64"/>
                <c:pt idx="0">
                  <c:v>2.10.13</c:v>
                </c:pt>
                <c:pt idx="1">
                  <c:v>24.10.13</c:v>
                </c:pt>
                <c:pt idx="2">
                  <c:v>30.10.13</c:v>
                </c:pt>
                <c:pt idx="3">
                  <c:v>20.11.13</c:v>
                </c:pt>
                <c:pt idx="4">
                  <c:v>27.11.13</c:v>
                </c:pt>
                <c:pt idx="5">
                  <c:v>29.11.13</c:v>
                </c:pt>
                <c:pt idx="6">
                  <c:v>2.12.13</c:v>
                </c:pt>
                <c:pt idx="7">
                  <c:v>5.12.13</c:v>
                </c:pt>
                <c:pt idx="8">
                  <c:v>9.12.13</c:v>
                </c:pt>
                <c:pt idx="9">
                  <c:v>10.12.13</c:v>
                </c:pt>
                <c:pt idx="10">
                  <c:v>20.1.14</c:v>
                </c:pt>
                <c:pt idx="11">
                  <c:v>24.1.14</c:v>
                </c:pt>
                <c:pt idx="12">
                  <c:v>27.1.14</c:v>
                </c:pt>
                <c:pt idx="13">
                  <c:v>31.1.14</c:v>
                </c:pt>
                <c:pt idx="14">
                  <c:v>5.2.14</c:v>
                </c:pt>
                <c:pt idx="15">
                  <c:v>6.2.14</c:v>
                </c:pt>
                <c:pt idx="16">
                  <c:v>7.2.14</c:v>
                </c:pt>
                <c:pt idx="17">
                  <c:v>18.2.14</c:v>
                </c:pt>
                <c:pt idx="18">
                  <c:v>21.2.14</c:v>
                </c:pt>
                <c:pt idx="19">
                  <c:v>21.2.14</c:v>
                </c:pt>
                <c:pt idx="20">
                  <c:v>24.2.14</c:v>
                </c:pt>
                <c:pt idx="21">
                  <c:v>28.2.14</c:v>
                </c:pt>
                <c:pt idx="22">
                  <c:v>7.3.14</c:v>
                </c:pt>
                <c:pt idx="23">
                  <c:v>9.3.13</c:v>
                </c:pt>
                <c:pt idx="24">
                  <c:v>14.3.14</c:v>
                </c:pt>
                <c:pt idx="25">
                  <c:v>21.3.14</c:v>
                </c:pt>
                <c:pt idx="26">
                  <c:v>24.3.14</c:v>
                </c:pt>
                <c:pt idx="27">
                  <c:v>4.4.14</c:v>
                </c:pt>
                <c:pt idx="28">
                  <c:v>9.4.14</c:v>
                </c:pt>
                <c:pt idx="29">
                  <c:v>15.4.14</c:v>
                </c:pt>
                <c:pt idx="30">
                  <c:v>16.4.14</c:v>
                </c:pt>
                <c:pt idx="31">
                  <c:v>28.4.14</c:v>
                </c:pt>
                <c:pt idx="32">
                  <c:v>2.5.14</c:v>
                </c:pt>
                <c:pt idx="33">
                  <c:v>8.5.14</c:v>
                </c:pt>
                <c:pt idx="34">
                  <c:v>12.5.14</c:v>
                </c:pt>
                <c:pt idx="35">
                  <c:v>14.5.14</c:v>
                </c:pt>
                <c:pt idx="36">
                  <c:v>15.5.14</c:v>
                </c:pt>
                <c:pt idx="37">
                  <c:v>28.5.14</c:v>
                </c:pt>
                <c:pt idx="38">
                  <c:v>1.6.14</c:v>
                </c:pt>
                <c:pt idx="39">
                  <c:v>10.6.14</c:v>
                </c:pt>
                <c:pt idx="40">
                  <c:v>11.6.14</c:v>
                </c:pt>
                <c:pt idx="41">
                  <c:v>12.6.14</c:v>
                </c:pt>
                <c:pt idx="42">
                  <c:v>16.6.14</c:v>
                </c:pt>
                <c:pt idx="43">
                  <c:v>23.6.14</c:v>
                </c:pt>
                <c:pt idx="44">
                  <c:v>29.6.14</c:v>
                </c:pt>
                <c:pt idx="45">
                  <c:v>8.7.14</c:v>
                </c:pt>
                <c:pt idx="46">
                  <c:v>9.7.14</c:v>
                </c:pt>
                <c:pt idx="47">
                  <c:v>11.7.14</c:v>
                </c:pt>
                <c:pt idx="48">
                  <c:v>22.7.14</c:v>
                </c:pt>
                <c:pt idx="49">
                  <c:v>1.8.14</c:v>
                </c:pt>
                <c:pt idx="50">
                  <c:v>3.8.14</c:v>
                </c:pt>
                <c:pt idx="51">
                  <c:v>7.8.14</c:v>
                </c:pt>
                <c:pt idx="52">
                  <c:v>14.8.14</c:v>
                </c:pt>
                <c:pt idx="53">
                  <c:v>15.8.14</c:v>
                </c:pt>
                <c:pt idx="54">
                  <c:v>28.8.14</c:v>
                </c:pt>
                <c:pt idx="55">
                  <c:v>1.9.14</c:v>
                </c:pt>
                <c:pt idx="56">
                  <c:v>4.9.14</c:v>
                </c:pt>
                <c:pt idx="57">
                  <c:v>5.9.14</c:v>
                </c:pt>
                <c:pt idx="58">
                  <c:v>9.9.14</c:v>
                </c:pt>
                <c:pt idx="59">
                  <c:v>11.9.14</c:v>
                </c:pt>
                <c:pt idx="60">
                  <c:v>12.9.14</c:v>
                </c:pt>
                <c:pt idx="61">
                  <c:v>15.9.14</c:v>
                </c:pt>
                <c:pt idx="62">
                  <c:v>16.9.14</c:v>
                </c:pt>
                <c:pt idx="63">
                  <c:v>17.9.14</c:v>
                </c:pt>
              </c:strCache>
            </c:strRef>
          </c:cat>
          <c:val>
            <c:numRef>
              <c:f>Sheet1!$B$2:$B$65</c:f>
              <c:numCache>
                <c:formatCode>0%</c:formatCode>
                <c:ptCount val="64"/>
                <c:pt idx="0">
                  <c:v>0.37</c:v>
                </c:pt>
                <c:pt idx="1">
                  <c:v>0.37</c:v>
                </c:pt>
                <c:pt idx="2">
                  <c:v>0.37</c:v>
                </c:pt>
                <c:pt idx="3">
                  <c:v>0.39</c:v>
                </c:pt>
                <c:pt idx="4">
                  <c:v>0.4</c:v>
                </c:pt>
                <c:pt idx="5">
                  <c:v>0.39</c:v>
                </c:pt>
                <c:pt idx="6">
                  <c:v>0.39</c:v>
                </c:pt>
                <c:pt idx="7">
                  <c:v>0.38</c:v>
                </c:pt>
                <c:pt idx="8">
                  <c:v>0.38</c:v>
                </c:pt>
                <c:pt idx="9">
                  <c:v>0.37</c:v>
                </c:pt>
                <c:pt idx="10">
                  <c:v>0.38</c:v>
                </c:pt>
                <c:pt idx="11">
                  <c:v>0.4</c:v>
                </c:pt>
                <c:pt idx="12">
                  <c:v>0.4</c:v>
                </c:pt>
                <c:pt idx="13">
                  <c:v>0.4</c:v>
                </c:pt>
                <c:pt idx="14">
                  <c:v>0.4</c:v>
                </c:pt>
                <c:pt idx="15">
                  <c:v>0.41</c:v>
                </c:pt>
                <c:pt idx="16">
                  <c:v>0.41</c:v>
                </c:pt>
                <c:pt idx="17">
                  <c:v>0.41</c:v>
                </c:pt>
                <c:pt idx="18">
                  <c:v>0.41</c:v>
                </c:pt>
                <c:pt idx="19">
                  <c:v>0.42</c:v>
                </c:pt>
                <c:pt idx="20">
                  <c:v>0.42</c:v>
                </c:pt>
                <c:pt idx="21">
                  <c:v>0.42</c:v>
                </c:pt>
                <c:pt idx="22">
                  <c:v>0.42</c:v>
                </c:pt>
                <c:pt idx="23">
                  <c:v>0.41</c:v>
                </c:pt>
                <c:pt idx="24">
                  <c:v>0.42</c:v>
                </c:pt>
                <c:pt idx="25">
                  <c:v>0.42</c:v>
                </c:pt>
                <c:pt idx="26">
                  <c:v>0.43</c:v>
                </c:pt>
                <c:pt idx="27">
                  <c:v>0.44</c:v>
                </c:pt>
                <c:pt idx="28">
                  <c:v>0.44</c:v>
                </c:pt>
                <c:pt idx="29">
                  <c:v>0.44</c:v>
                </c:pt>
                <c:pt idx="30">
                  <c:v>0.45</c:v>
                </c:pt>
                <c:pt idx="31">
                  <c:v>0.45</c:v>
                </c:pt>
                <c:pt idx="32">
                  <c:v>0.45</c:v>
                </c:pt>
                <c:pt idx="33">
                  <c:v>0.44</c:v>
                </c:pt>
                <c:pt idx="34">
                  <c:v>0.43</c:v>
                </c:pt>
                <c:pt idx="35">
                  <c:v>0.43</c:v>
                </c:pt>
                <c:pt idx="36">
                  <c:v>0.42</c:v>
                </c:pt>
                <c:pt idx="37">
                  <c:v>0.42</c:v>
                </c:pt>
                <c:pt idx="38">
                  <c:v>0.42</c:v>
                </c:pt>
                <c:pt idx="39">
                  <c:v>0.43</c:v>
                </c:pt>
                <c:pt idx="40">
                  <c:v>0.44</c:v>
                </c:pt>
                <c:pt idx="41">
                  <c:v>0.44</c:v>
                </c:pt>
                <c:pt idx="42">
                  <c:v>0.44</c:v>
                </c:pt>
                <c:pt idx="43">
                  <c:v>0.44</c:v>
                </c:pt>
                <c:pt idx="44">
                  <c:v>0.43</c:v>
                </c:pt>
                <c:pt idx="45">
                  <c:v>0.43</c:v>
                </c:pt>
                <c:pt idx="46">
                  <c:v>0.43</c:v>
                </c:pt>
                <c:pt idx="47">
                  <c:v>0.42</c:v>
                </c:pt>
                <c:pt idx="48">
                  <c:v>0.43</c:v>
                </c:pt>
                <c:pt idx="49">
                  <c:v>0.44</c:v>
                </c:pt>
                <c:pt idx="50">
                  <c:v>0.45</c:v>
                </c:pt>
                <c:pt idx="51">
                  <c:v>0.43</c:v>
                </c:pt>
                <c:pt idx="52">
                  <c:v>0.43</c:v>
                </c:pt>
                <c:pt idx="53">
                  <c:v>0.43</c:v>
                </c:pt>
                <c:pt idx="54">
                  <c:v>0.44</c:v>
                </c:pt>
                <c:pt idx="55">
                  <c:v>0.45</c:v>
                </c:pt>
                <c:pt idx="56">
                  <c:v>0.47</c:v>
                </c:pt>
                <c:pt idx="57">
                  <c:v>0.48</c:v>
                </c:pt>
                <c:pt idx="58">
                  <c:v>0.48</c:v>
                </c:pt>
                <c:pt idx="59">
                  <c:v>0.48</c:v>
                </c:pt>
                <c:pt idx="60">
                  <c:v>0.49</c:v>
                </c:pt>
                <c:pt idx="61">
                  <c:v>0.49</c:v>
                </c:pt>
                <c:pt idx="62">
                  <c:v>0.49</c:v>
                </c:pt>
                <c:pt idx="63">
                  <c:v>0.48</c:v>
                </c:pt>
              </c:numCache>
            </c:numRef>
          </c:val>
          <c:smooth val="0"/>
        </c:ser>
        <c:ser>
          <c:idx val="1"/>
          <c:order val="1"/>
          <c:tx>
            <c:strRef>
              <c:f>Sheet1!$C$1</c:f>
              <c:strCache>
                <c:ptCount val="1"/>
                <c:pt idx="0">
                  <c:v>No</c:v>
                </c:pt>
              </c:strCache>
            </c:strRef>
          </c:tx>
          <c:spPr>
            <a:ln w="25400">
              <a:solidFill>
                <a:srgbClr val="ED2C88"/>
              </a:solidFill>
            </a:ln>
            <a:effectLst/>
          </c:spPr>
          <c:marker>
            <c:symbol val="circle"/>
            <c:size val="5"/>
            <c:spPr>
              <a:solidFill>
                <a:srgbClr val="ED2C88"/>
              </a:solidFill>
              <a:ln>
                <a:noFill/>
              </a:ln>
              <a:effectLst/>
            </c:spPr>
          </c:marker>
          <c:cat>
            <c:strRef>
              <c:f>Sheet1!$A$2:$A$65</c:f>
              <c:strCache>
                <c:ptCount val="64"/>
                <c:pt idx="0">
                  <c:v>2.10.13</c:v>
                </c:pt>
                <c:pt idx="1">
                  <c:v>24.10.13</c:v>
                </c:pt>
                <c:pt idx="2">
                  <c:v>30.10.13</c:v>
                </c:pt>
                <c:pt idx="3">
                  <c:v>20.11.13</c:v>
                </c:pt>
                <c:pt idx="4">
                  <c:v>27.11.13</c:v>
                </c:pt>
                <c:pt idx="5">
                  <c:v>29.11.13</c:v>
                </c:pt>
                <c:pt idx="6">
                  <c:v>2.12.13</c:v>
                </c:pt>
                <c:pt idx="7">
                  <c:v>5.12.13</c:v>
                </c:pt>
                <c:pt idx="8">
                  <c:v>9.12.13</c:v>
                </c:pt>
                <c:pt idx="9">
                  <c:v>10.12.13</c:v>
                </c:pt>
                <c:pt idx="10">
                  <c:v>20.1.14</c:v>
                </c:pt>
                <c:pt idx="11">
                  <c:v>24.1.14</c:v>
                </c:pt>
                <c:pt idx="12">
                  <c:v>27.1.14</c:v>
                </c:pt>
                <c:pt idx="13">
                  <c:v>31.1.14</c:v>
                </c:pt>
                <c:pt idx="14">
                  <c:v>5.2.14</c:v>
                </c:pt>
                <c:pt idx="15">
                  <c:v>6.2.14</c:v>
                </c:pt>
                <c:pt idx="16">
                  <c:v>7.2.14</c:v>
                </c:pt>
                <c:pt idx="17">
                  <c:v>18.2.14</c:v>
                </c:pt>
                <c:pt idx="18">
                  <c:v>21.2.14</c:v>
                </c:pt>
                <c:pt idx="19">
                  <c:v>21.2.14</c:v>
                </c:pt>
                <c:pt idx="20">
                  <c:v>24.2.14</c:v>
                </c:pt>
                <c:pt idx="21">
                  <c:v>28.2.14</c:v>
                </c:pt>
                <c:pt idx="22">
                  <c:v>7.3.14</c:v>
                </c:pt>
                <c:pt idx="23">
                  <c:v>9.3.13</c:v>
                </c:pt>
                <c:pt idx="24">
                  <c:v>14.3.14</c:v>
                </c:pt>
                <c:pt idx="25">
                  <c:v>21.3.14</c:v>
                </c:pt>
                <c:pt idx="26">
                  <c:v>24.3.14</c:v>
                </c:pt>
                <c:pt idx="27">
                  <c:v>4.4.14</c:v>
                </c:pt>
                <c:pt idx="28">
                  <c:v>9.4.14</c:v>
                </c:pt>
                <c:pt idx="29">
                  <c:v>15.4.14</c:v>
                </c:pt>
                <c:pt idx="30">
                  <c:v>16.4.14</c:v>
                </c:pt>
                <c:pt idx="31">
                  <c:v>28.4.14</c:v>
                </c:pt>
                <c:pt idx="32">
                  <c:v>2.5.14</c:v>
                </c:pt>
                <c:pt idx="33">
                  <c:v>8.5.14</c:v>
                </c:pt>
                <c:pt idx="34">
                  <c:v>12.5.14</c:v>
                </c:pt>
                <c:pt idx="35">
                  <c:v>14.5.14</c:v>
                </c:pt>
                <c:pt idx="36">
                  <c:v>15.5.14</c:v>
                </c:pt>
                <c:pt idx="37">
                  <c:v>28.5.14</c:v>
                </c:pt>
                <c:pt idx="38">
                  <c:v>1.6.14</c:v>
                </c:pt>
                <c:pt idx="39">
                  <c:v>10.6.14</c:v>
                </c:pt>
                <c:pt idx="40">
                  <c:v>11.6.14</c:v>
                </c:pt>
                <c:pt idx="41">
                  <c:v>12.6.14</c:v>
                </c:pt>
                <c:pt idx="42">
                  <c:v>16.6.14</c:v>
                </c:pt>
                <c:pt idx="43">
                  <c:v>23.6.14</c:v>
                </c:pt>
                <c:pt idx="44">
                  <c:v>29.6.14</c:v>
                </c:pt>
                <c:pt idx="45">
                  <c:v>8.7.14</c:v>
                </c:pt>
                <c:pt idx="46">
                  <c:v>9.7.14</c:v>
                </c:pt>
                <c:pt idx="47">
                  <c:v>11.7.14</c:v>
                </c:pt>
                <c:pt idx="48">
                  <c:v>22.7.14</c:v>
                </c:pt>
                <c:pt idx="49">
                  <c:v>1.8.14</c:v>
                </c:pt>
                <c:pt idx="50">
                  <c:v>3.8.14</c:v>
                </c:pt>
                <c:pt idx="51">
                  <c:v>7.8.14</c:v>
                </c:pt>
                <c:pt idx="52">
                  <c:v>14.8.14</c:v>
                </c:pt>
                <c:pt idx="53">
                  <c:v>15.8.14</c:v>
                </c:pt>
                <c:pt idx="54">
                  <c:v>28.8.14</c:v>
                </c:pt>
                <c:pt idx="55">
                  <c:v>1.9.14</c:v>
                </c:pt>
                <c:pt idx="56">
                  <c:v>4.9.14</c:v>
                </c:pt>
                <c:pt idx="57">
                  <c:v>5.9.14</c:v>
                </c:pt>
                <c:pt idx="58">
                  <c:v>9.9.14</c:v>
                </c:pt>
                <c:pt idx="59">
                  <c:v>11.9.14</c:v>
                </c:pt>
                <c:pt idx="60">
                  <c:v>12.9.14</c:v>
                </c:pt>
                <c:pt idx="61">
                  <c:v>15.9.14</c:v>
                </c:pt>
                <c:pt idx="62">
                  <c:v>16.9.14</c:v>
                </c:pt>
                <c:pt idx="63">
                  <c:v>17.9.14</c:v>
                </c:pt>
              </c:strCache>
            </c:strRef>
          </c:cat>
          <c:val>
            <c:numRef>
              <c:f>Sheet1!$C$2:$C$65</c:f>
              <c:numCache>
                <c:formatCode>0%</c:formatCode>
                <c:ptCount val="64"/>
                <c:pt idx="0">
                  <c:v>0.63</c:v>
                </c:pt>
                <c:pt idx="1">
                  <c:v>0.63</c:v>
                </c:pt>
                <c:pt idx="2">
                  <c:v>0.63</c:v>
                </c:pt>
                <c:pt idx="3">
                  <c:v>0.61</c:v>
                </c:pt>
                <c:pt idx="4">
                  <c:v>0.6</c:v>
                </c:pt>
                <c:pt idx="5">
                  <c:v>0.61</c:v>
                </c:pt>
                <c:pt idx="6">
                  <c:v>0.61</c:v>
                </c:pt>
                <c:pt idx="7">
                  <c:v>0.62</c:v>
                </c:pt>
                <c:pt idx="8">
                  <c:v>0.62</c:v>
                </c:pt>
                <c:pt idx="9">
                  <c:v>0.63</c:v>
                </c:pt>
                <c:pt idx="10">
                  <c:v>0.63</c:v>
                </c:pt>
                <c:pt idx="11">
                  <c:v>0.6</c:v>
                </c:pt>
                <c:pt idx="12">
                  <c:v>0.6</c:v>
                </c:pt>
                <c:pt idx="13">
                  <c:v>0.6</c:v>
                </c:pt>
                <c:pt idx="14">
                  <c:v>0.6</c:v>
                </c:pt>
                <c:pt idx="15">
                  <c:v>0.59</c:v>
                </c:pt>
                <c:pt idx="16">
                  <c:v>0.59</c:v>
                </c:pt>
                <c:pt idx="17">
                  <c:v>0.59</c:v>
                </c:pt>
                <c:pt idx="18">
                  <c:v>0.59</c:v>
                </c:pt>
                <c:pt idx="19">
                  <c:v>0.57999999999999996</c:v>
                </c:pt>
                <c:pt idx="20">
                  <c:v>0.57999999999999996</c:v>
                </c:pt>
                <c:pt idx="21">
                  <c:v>0.57999999999999996</c:v>
                </c:pt>
                <c:pt idx="22">
                  <c:v>0.57999999999999996</c:v>
                </c:pt>
                <c:pt idx="23">
                  <c:v>0.59</c:v>
                </c:pt>
                <c:pt idx="24">
                  <c:v>0.57999999999999996</c:v>
                </c:pt>
                <c:pt idx="25">
                  <c:v>0.57999999999999996</c:v>
                </c:pt>
                <c:pt idx="26">
                  <c:v>0.56999999999999995</c:v>
                </c:pt>
                <c:pt idx="27">
                  <c:v>0.56000000000000005</c:v>
                </c:pt>
                <c:pt idx="28">
                  <c:v>0.56000000000000005</c:v>
                </c:pt>
                <c:pt idx="29">
                  <c:v>0.56000000000000005</c:v>
                </c:pt>
                <c:pt idx="30">
                  <c:v>0.55000000000000004</c:v>
                </c:pt>
                <c:pt idx="31">
                  <c:v>0.55000000000000004</c:v>
                </c:pt>
                <c:pt idx="32">
                  <c:v>0.55000000000000004</c:v>
                </c:pt>
                <c:pt idx="33">
                  <c:v>0.56000000000000005</c:v>
                </c:pt>
                <c:pt idx="34">
                  <c:v>0.56999999999999995</c:v>
                </c:pt>
                <c:pt idx="35">
                  <c:v>0.56999999999999995</c:v>
                </c:pt>
                <c:pt idx="36">
                  <c:v>0.57999999999999996</c:v>
                </c:pt>
                <c:pt idx="37">
                  <c:v>0.57999999999999996</c:v>
                </c:pt>
                <c:pt idx="38">
                  <c:v>0.57999999999999996</c:v>
                </c:pt>
                <c:pt idx="39">
                  <c:v>0.56999999999999995</c:v>
                </c:pt>
                <c:pt idx="40">
                  <c:v>0.56000000000000005</c:v>
                </c:pt>
                <c:pt idx="41">
                  <c:v>0.56000000000000005</c:v>
                </c:pt>
                <c:pt idx="42">
                  <c:v>0.56000000000000005</c:v>
                </c:pt>
                <c:pt idx="43">
                  <c:v>0.56000000000000005</c:v>
                </c:pt>
                <c:pt idx="44">
                  <c:v>0.56999999999999995</c:v>
                </c:pt>
                <c:pt idx="45">
                  <c:v>0.56999999999999995</c:v>
                </c:pt>
                <c:pt idx="46">
                  <c:v>0.56999999999999995</c:v>
                </c:pt>
                <c:pt idx="47">
                  <c:v>0.57999999999999996</c:v>
                </c:pt>
                <c:pt idx="48">
                  <c:v>0.56999999999999995</c:v>
                </c:pt>
                <c:pt idx="49">
                  <c:v>0.56000000000000005</c:v>
                </c:pt>
                <c:pt idx="50">
                  <c:v>0.55000000000000004</c:v>
                </c:pt>
                <c:pt idx="51">
                  <c:v>0.56999999999999995</c:v>
                </c:pt>
                <c:pt idx="52">
                  <c:v>0.56999999999999995</c:v>
                </c:pt>
                <c:pt idx="53">
                  <c:v>0.56999999999999995</c:v>
                </c:pt>
                <c:pt idx="54">
                  <c:v>0.56000000000000005</c:v>
                </c:pt>
                <c:pt idx="55">
                  <c:v>0.55000000000000004</c:v>
                </c:pt>
                <c:pt idx="56">
                  <c:v>0.53</c:v>
                </c:pt>
                <c:pt idx="57">
                  <c:v>0.52</c:v>
                </c:pt>
                <c:pt idx="58">
                  <c:v>0.52</c:v>
                </c:pt>
                <c:pt idx="59">
                  <c:v>0.52</c:v>
                </c:pt>
                <c:pt idx="60">
                  <c:v>0.51</c:v>
                </c:pt>
                <c:pt idx="61">
                  <c:v>0.51</c:v>
                </c:pt>
                <c:pt idx="62">
                  <c:v>0.51</c:v>
                </c:pt>
                <c:pt idx="63">
                  <c:v>0.52</c:v>
                </c:pt>
              </c:numCache>
            </c:numRef>
          </c:val>
          <c:smooth val="0"/>
        </c:ser>
        <c:dLbls>
          <c:showLegendKey val="0"/>
          <c:showVal val="0"/>
          <c:showCatName val="0"/>
          <c:showSerName val="0"/>
          <c:showPercent val="0"/>
          <c:showBubbleSize val="0"/>
        </c:dLbls>
        <c:marker val="1"/>
        <c:smooth val="0"/>
        <c:axId val="118300672"/>
        <c:axId val="118302592"/>
      </c:lineChart>
      <c:catAx>
        <c:axId val="118300672"/>
        <c:scaling>
          <c:orientation val="minMax"/>
        </c:scaling>
        <c:delete val="0"/>
        <c:axPos val="b"/>
        <c:majorTickMark val="out"/>
        <c:minorTickMark val="none"/>
        <c:tickLblPos val="nextTo"/>
        <c:spPr>
          <a:ln>
            <a:solidFill>
              <a:schemeClr val="tx1">
                <a:alpha val="40000"/>
              </a:schemeClr>
            </a:solidFill>
          </a:ln>
        </c:spPr>
        <c:txPr>
          <a:bodyPr rot="-2700000"/>
          <a:lstStyle/>
          <a:p>
            <a:pPr>
              <a:defRPr lang="en-GB" sz="800"/>
            </a:pPr>
            <a:endParaRPr lang="en-US"/>
          </a:p>
        </c:txPr>
        <c:crossAx val="118302592"/>
        <c:crosses val="autoZero"/>
        <c:auto val="1"/>
        <c:lblAlgn val="ctr"/>
        <c:lblOffset val="100"/>
        <c:tickLblSkip val="2"/>
        <c:noMultiLvlLbl val="0"/>
      </c:catAx>
      <c:valAx>
        <c:axId val="118302592"/>
        <c:scaling>
          <c:orientation val="minMax"/>
        </c:scaling>
        <c:delete val="0"/>
        <c:axPos val="l"/>
        <c:majorGridlines>
          <c:spPr>
            <a:ln>
              <a:solidFill>
                <a:schemeClr val="tx1">
                  <a:alpha val="40000"/>
                </a:schemeClr>
              </a:solidFill>
            </a:ln>
          </c:spPr>
        </c:majorGridlines>
        <c:numFmt formatCode="0%" sourceLinked="1"/>
        <c:majorTickMark val="out"/>
        <c:minorTickMark val="none"/>
        <c:tickLblPos val="nextTo"/>
        <c:spPr>
          <a:ln>
            <a:solidFill>
              <a:schemeClr val="tx1">
                <a:alpha val="40000"/>
              </a:schemeClr>
            </a:solidFill>
          </a:ln>
        </c:spPr>
        <c:txPr>
          <a:bodyPr/>
          <a:lstStyle/>
          <a:p>
            <a:pPr>
              <a:defRPr lang="en-GB" sz="800"/>
            </a:pPr>
            <a:endParaRPr lang="en-US"/>
          </a:p>
        </c:txPr>
        <c:crossAx val="118300672"/>
        <c:crosses val="autoZero"/>
        <c:crossBetween val="between"/>
      </c:valAx>
      <c:spPr>
        <a:noFill/>
      </c:spPr>
    </c:plotArea>
    <c:legend>
      <c:legendPos val="t"/>
      <c:layout>
        <c:manualLayout>
          <c:xMode val="edge"/>
          <c:yMode val="edge"/>
          <c:x val="0.40723602642611201"/>
          <c:y val="0.121048939844642"/>
          <c:w val="0.185527784461473"/>
          <c:h val="7.5499894914216797E-2"/>
        </c:manualLayout>
      </c:layout>
      <c:overlay val="0"/>
      <c:txPr>
        <a:bodyPr/>
        <a:lstStyle/>
        <a:p>
          <a:pPr>
            <a:defRPr lang="en-GB" sz="900"/>
          </a:pPr>
          <a:endParaRPr lang="en-US"/>
        </a:p>
      </c:txPr>
    </c:legend>
    <c:plotVisOnly val="1"/>
    <c:dispBlanksAs val="gap"/>
    <c:showDLblsOverMax val="0"/>
  </c:chart>
  <c:txPr>
    <a:bodyPr/>
    <a:lstStyle/>
    <a:p>
      <a:pPr>
        <a:defRPr sz="1000" b="0" i="0">
          <a:latin typeface="HelveticaNeue LT 55 Roman"/>
          <a:cs typeface="HelveticaNeue LT 55 Roman"/>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Scots Taxes</c:v>
                </c:pt>
              </c:strCache>
            </c:strRef>
          </c:tx>
          <c:invertIfNegative val="0"/>
          <c:cat>
            <c:numRef>
              <c:f>Sheet1!$A$2:$A$4</c:f>
              <c:numCache>
                <c:formatCode>General</c:formatCode>
                <c:ptCount val="3"/>
                <c:pt idx="0">
                  <c:v>2009</c:v>
                </c:pt>
                <c:pt idx="1">
                  <c:v>2012</c:v>
                </c:pt>
                <c:pt idx="2">
                  <c:v>2013</c:v>
                </c:pt>
              </c:numCache>
            </c:numRef>
          </c:cat>
          <c:val>
            <c:numRef>
              <c:f>Sheet1!$B$2:$B$4</c:f>
              <c:numCache>
                <c:formatCode>General</c:formatCode>
                <c:ptCount val="3"/>
                <c:pt idx="0">
                  <c:v>53</c:v>
                </c:pt>
                <c:pt idx="1">
                  <c:v>52</c:v>
                </c:pt>
                <c:pt idx="2">
                  <c:v>50</c:v>
                </c:pt>
              </c:numCache>
            </c:numRef>
          </c:val>
        </c:ser>
        <c:ser>
          <c:idx val="1"/>
          <c:order val="1"/>
          <c:tx>
            <c:strRef>
              <c:f>Sheet1!$C$1</c:f>
              <c:strCache>
                <c:ptCount val="1"/>
                <c:pt idx="0">
                  <c:v>Block Grant</c:v>
                </c:pt>
              </c:strCache>
            </c:strRef>
          </c:tx>
          <c:invertIfNegative val="0"/>
          <c:cat>
            <c:numRef>
              <c:f>Sheet1!$A$2:$A$4</c:f>
              <c:numCache>
                <c:formatCode>General</c:formatCode>
                <c:ptCount val="3"/>
                <c:pt idx="0">
                  <c:v>2009</c:v>
                </c:pt>
                <c:pt idx="1">
                  <c:v>2012</c:v>
                </c:pt>
                <c:pt idx="2">
                  <c:v>2013</c:v>
                </c:pt>
              </c:numCache>
            </c:numRef>
          </c:cat>
          <c:val>
            <c:numRef>
              <c:f>Sheet1!$C$2:$C$4</c:f>
              <c:numCache>
                <c:formatCode>General</c:formatCode>
                <c:ptCount val="3"/>
                <c:pt idx="0">
                  <c:v>40</c:v>
                </c:pt>
                <c:pt idx="1">
                  <c:v>44</c:v>
                </c:pt>
                <c:pt idx="2">
                  <c:v>46</c:v>
                </c:pt>
              </c:numCache>
            </c:numRef>
          </c:val>
        </c:ser>
        <c:dLbls>
          <c:showLegendKey val="0"/>
          <c:showVal val="1"/>
          <c:showCatName val="0"/>
          <c:showSerName val="0"/>
          <c:showPercent val="0"/>
          <c:showBubbleSize val="0"/>
        </c:dLbls>
        <c:gapWidth val="150"/>
        <c:axId val="125885824"/>
        <c:axId val="127620224"/>
      </c:barChart>
      <c:catAx>
        <c:axId val="125885824"/>
        <c:scaling>
          <c:orientation val="minMax"/>
        </c:scaling>
        <c:delete val="0"/>
        <c:axPos val="b"/>
        <c:numFmt formatCode="General" sourceLinked="1"/>
        <c:majorTickMark val="out"/>
        <c:minorTickMark val="none"/>
        <c:tickLblPos val="nextTo"/>
        <c:crossAx val="127620224"/>
        <c:crosses val="autoZero"/>
        <c:auto val="1"/>
        <c:lblAlgn val="ctr"/>
        <c:lblOffset val="100"/>
        <c:noMultiLvlLbl val="0"/>
      </c:catAx>
      <c:valAx>
        <c:axId val="127620224"/>
        <c:scaling>
          <c:orientation val="minMax"/>
        </c:scaling>
        <c:delete val="0"/>
        <c:axPos val="l"/>
        <c:majorGridlines/>
        <c:numFmt formatCode="General" sourceLinked="1"/>
        <c:majorTickMark val="out"/>
        <c:minorTickMark val="none"/>
        <c:tickLblPos val="nextTo"/>
        <c:crossAx val="125885824"/>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Scotland only</c:v>
                </c:pt>
              </c:strCache>
            </c:strRef>
          </c:tx>
          <c:invertIfNegative val="0"/>
          <c:cat>
            <c:strRef>
              <c:f>Sheet1!$A$2:$A$5</c:f>
              <c:strCache>
                <c:ptCount val="4"/>
                <c:pt idx="0">
                  <c:v>Dole 2013</c:v>
                </c:pt>
                <c:pt idx="1">
                  <c:v>Dole 2014</c:v>
                </c:pt>
                <c:pt idx="2">
                  <c:v>Pension 2013</c:v>
                </c:pt>
                <c:pt idx="3">
                  <c:v>Pension 2014</c:v>
                </c:pt>
              </c:strCache>
            </c:strRef>
          </c:cat>
          <c:val>
            <c:numRef>
              <c:f>Sheet1!$B$2:$B$5</c:f>
              <c:numCache>
                <c:formatCode>General</c:formatCode>
                <c:ptCount val="4"/>
                <c:pt idx="0">
                  <c:v>36</c:v>
                </c:pt>
                <c:pt idx="1">
                  <c:v>26</c:v>
                </c:pt>
                <c:pt idx="2">
                  <c:v>34</c:v>
                </c:pt>
                <c:pt idx="3">
                  <c:v>22</c:v>
                </c:pt>
              </c:numCache>
            </c:numRef>
          </c:val>
        </c:ser>
        <c:ser>
          <c:idx val="1"/>
          <c:order val="1"/>
          <c:tx>
            <c:strRef>
              <c:f>Sheet1!$C$1</c:f>
              <c:strCache>
                <c:ptCount val="1"/>
                <c:pt idx="0">
                  <c:v>UK as whole</c:v>
                </c:pt>
              </c:strCache>
            </c:strRef>
          </c:tx>
          <c:invertIfNegative val="0"/>
          <c:cat>
            <c:strRef>
              <c:f>Sheet1!$A$2:$A$5</c:f>
              <c:strCache>
                <c:ptCount val="4"/>
                <c:pt idx="0">
                  <c:v>Dole 2013</c:v>
                </c:pt>
                <c:pt idx="1">
                  <c:v>Dole 2014</c:v>
                </c:pt>
                <c:pt idx="2">
                  <c:v>Pension 2013</c:v>
                </c:pt>
                <c:pt idx="3">
                  <c:v>Pension 2014</c:v>
                </c:pt>
              </c:strCache>
            </c:strRef>
          </c:cat>
          <c:val>
            <c:numRef>
              <c:f>Sheet1!$C$2:$C$5</c:f>
              <c:numCache>
                <c:formatCode>General</c:formatCode>
                <c:ptCount val="4"/>
                <c:pt idx="0">
                  <c:v>58</c:v>
                </c:pt>
                <c:pt idx="1">
                  <c:v>64</c:v>
                </c:pt>
                <c:pt idx="2">
                  <c:v>61</c:v>
                </c:pt>
                <c:pt idx="3">
                  <c:v>69</c:v>
                </c:pt>
              </c:numCache>
            </c:numRef>
          </c:val>
        </c:ser>
        <c:dLbls>
          <c:showLegendKey val="0"/>
          <c:showVal val="1"/>
          <c:showCatName val="0"/>
          <c:showSerName val="0"/>
          <c:showPercent val="0"/>
          <c:showBubbleSize val="0"/>
        </c:dLbls>
        <c:gapWidth val="150"/>
        <c:axId val="130215936"/>
        <c:axId val="130217472"/>
      </c:barChart>
      <c:catAx>
        <c:axId val="130215936"/>
        <c:scaling>
          <c:orientation val="minMax"/>
        </c:scaling>
        <c:delete val="0"/>
        <c:axPos val="b"/>
        <c:majorTickMark val="out"/>
        <c:minorTickMark val="none"/>
        <c:tickLblPos val="nextTo"/>
        <c:crossAx val="130217472"/>
        <c:crosses val="autoZero"/>
        <c:auto val="1"/>
        <c:lblAlgn val="ctr"/>
        <c:lblOffset val="100"/>
        <c:noMultiLvlLbl val="0"/>
      </c:catAx>
      <c:valAx>
        <c:axId val="130217472"/>
        <c:scaling>
          <c:orientation val="minMax"/>
        </c:scaling>
        <c:delete val="0"/>
        <c:axPos val="l"/>
        <c:majorGridlines/>
        <c:numFmt formatCode="General" sourceLinked="1"/>
        <c:majorTickMark val="out"/>
        <c:minorTickMark val="none"/>
        <c:tickLblPos val="nextTo"/>
        <c:crossAx val="130215936"/>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Same</c:v>
                </c:pt>
              </c:strCache>
            </c:strRef>
          </c:tx>
          <c:invertIfNegative val="0"/>
          <c:cat>
            <c:numRef>
              <c:f>Sheet1!$A$2:$A$4</c:f>
              <c:numCache>
                <c:formatCode>General</c:formatCode>
                <c:ptCount val="3"/>
                <c:pt idx="0">
                  <c:v>2011</c:v>
                </c:pt>
                <c:pt idx="1">
                  <c:v>2012</c:v>
                </c:pt>
                <c:pt idx="2">
                  <c:v>2013</c:v>
                </c:pt>
              </c:numCache>
            </c:numRef>
          </c:cat>
          <c:val>
            <c:numRef>
              <c:f>Sheet1!$B$2:$B$4</c:f>
              <c:numCache>
                <c:formatCode>General</c:formatCode>
                <c:ptCount val="3"/>
                <c:pt idx="0">
                  <c:v>50</c:v>
                </c:pt>
                <c:pt idx="1">
                  <c:v>51</c:v>
                </c:pt>
                <c:pt idx="2">
                  <c:v>52</c:v>
                </c:pt>
              </c:numCache>
            </c:numRef>
          </c:val>
        </c:ser>
        <c:ser>
          <c:idx val="1"/>
          <c:order val="1"/>
          <c:tx>
            <c:strRef>
              <c:f>Sheet1!$C$1</c:f>
              <c:strCache>
                <c:ptCount val="1"/>
                <c:pt idx="0">
                  <c:v>Different OK</c:v>
                </c:pt>
              </c:strCache>
            </c:strRef>
          </c:tx>
          <c:invertIfNegative val="0"/>
          <c:cat>
            <c:numRef>
              <c:f>Sheet1!$A$2:$A$4</c:f>
              <c:numCache>
                <c:formatCode>General</c:formatCode>
                <c:ptCount val="3"/>
                <c:pt idx="0">
                  <c:v>2011</c:v>
                </c:pt>
                <c:pt idx="1">
                  <c:v>2012</c:v>
                </c:pt>
                <c:pt idx="2">
                  <c:v>2013</c:v>
                </c:pt>
              </c:numCache>
            </c:numRef>
          </c:cat>
          <c:val>
            <c:numRef>
              <c:f>Sheet1!$C$2:$C$4</c:f>
              <c:numCache>
                <c:formatCode>General</c:formatCode>
                <c:ptCount val="3"/>
                <c:pt idx="0">
                  <c:v>48</c:v>
                </c:pt>
                <c:pt idx="1">
                  <c:v>44</c:v>
                </c:pt>
                <c:pt idx="2">
                  <c:v>41</c:v>
                </c:pt>
              </c:numCache>
            </c:numRef>
          </c:val>
        </c:ser>
        <c:dLbls>
          <c:showLegendKey val="0"/>
          <c:showVal val="1"/>
          <c:showCatName val="0"/>
          <c:showSerName val="0"/>
          <c:showPercent val="0"/>
          <c:showBubbleSize val="0"/>
        </c:dLbls>
        <c:gapWidth val="150"/>
        <c:axId val="130490752"/>
        <c:axId val="130492288"/>
      </c:barChart>
      <c:catAx>
        <c:axId val="130490752"/>
        <c:scaling>
          <c:orientation val="minMax"/>
        </c:scaling>
        <c:delete val="0"/>
        <c:axPos val="b"/>
        <c:numFmt formatCode="General" sourceLinked="1"/>
        <c:majorTickMark val="out"/>
        <c:minorTickMark val="none"/>
        <c:tickLblPos val="nextTo"/>
        <c:crossAx val="130492288"/>
        <c:crosses val="autoZero"/>
        <c:auto val="1"/>
        <c:lblAlgn val="ctr"/>
        <c:lblOffset val="100"/>
        <c:noMultiLvlLbl val="0"/>
      </c:catAx>
      <c:valAx>
        <c:axId val="130492288"/>
        <c:scaling>
          <c:orientation val="minMax"/>
          <c:min val="0"/>
        </c:scaling>
        <c:delete val="0"/>
        <c:axPos val="l"/>
        <c:majorGridlines/>
        <c:numFmt formatCode="General" sourceLinked="1"/>
        <c:majorTickMark val="out"/>
        <c:minorTickMark val="none"/>
        <c:tickLblPos val="nextTo"/>
        <c:crossAx val="130490752"/>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Same</c:v>
                </c:pt>
              </c:strCache>
            </c:strRef>
          </c:tx>
          <c:invertIfNegative val="0"/>
          <c:cat>
            <c:numRef>
              <c:f>Sheet1!$A$2:$A$4</c:f>
              <c:numCache>
                <c:formatCode>General</c:formatCode>
                <c:ptCount val="3"/>
                <c:pt idx="0">
                  <c:v>2011</c:v>
                </c:pt>
                <c:pt idx="1">
                  <c:v>2012</c:v>
                </c:pt>
                <c:pt idx="2">
                  <c:v>2013</c:v>
                </c:pt>
              </c:numCache>
            </c:numRef>
          </c:cat>
          <c:val>
            <c:numRef>
              <c:f>Sheet1!$B$2:$B$4</c:f>
              <c:numCache>
                <c:formatCode>General</c:formatCode>
                <c:ptCount val="3"/>
                <c:pt idx="0">
                  <c:v>56</c:v>
                </c:pt>
                <c:pt idx="1">
                  <c:v>63</c:v>
                </c:pt>
                <c:pt idx="2">
                  <c:v>58</c:v>
                </c:pt>
              </c:numCache>
            </c:numRef>
          </c:val>
        </c:ser>
        <c:ser>
          <c:idx val="1"/>
          <c:order val="1"/>
          <c:tx>
            <c:strRef>
              <c:f>Sheet1!$C$1</c:f>
              <c:strCache>
                <c:ptCount val="1"/>
                <c:pt idx="0">
                  <c:v>Different OK</c:v>
                </c:pt>
              </c:strCache>
            </c:strRef>
          </c:tx>
          <c:invertIfNegative val="0"/>
          <c:cat>
            <c:numRef>
              <c:f>Sheet1!$A$2:$A$4</c:f>
              <c:numCache>
                <c:formatCode>General</c:formatCode>
                <c:ptCount val="3"/>
                <c:pt idx="0">
                  <c:v>2011</c:v>
                </c:pt>
                <c:pt idx="1">
                  <c:v>2012</c:v>
                </c:pt>
                <c:pt idx="2">
                  <c:v>2013</c:v>
                </c:pt>
              </c:numCache>
            </c:numRef>
          </c:cat>
          <c:val>
            <c:numRef>
              <c:f>Sheet1!$C$2:$C$4</c:f>
              <c:numCache>
                <c:formatCode>General</c:formatCode>
                <c:ptCount val="3"/>
                <c:pt idx="0">
                  <c:v>41</c:v>
                </c:pt>
                <c:pt idx="1">
                  <c:v>34</c:v>
                </c:pt>
                <c:pt idx="2">
                  <c:v>37</c:v>
                </c:pt>
              </c:numCache>
            </c:numRef>
          </c:val>
        </c:ser>
        <c:dLbls>
          <c:showLegendKey val="0"/>
          <c:showVal val="1"/>
          <c:showCatName val="0"/>
          <c:showSerName val="0"/>
          <c:showPercent val="0"/>
          <c:showBubbleSize val="0"/>
        </c:dLbls>
        <c:gapWidth val="150"/>
        <c:axId val="130638592"/>
        <c:axId val="130640128"/>
      </c:barChart>
      <c:catAx>
        <c:axId val="130638592"/>
        <c:scaling>
          <c:orientation val="minMax"/>
        </c:scaling>
        <c:delete val="0"/>
        <c:axPos val="b"/>
        <c:numFmt formatCode="General" sourceLinked="1"/>
        <c:majorTickMark val="out"/>
        <c:minorTickMark val="none"/>
        <c:tickLblPos val="nextTo"/>
        <c:crossAx val="130640128"/>
        <c:crosses val="autoZero"/>
        <c:auto val="1"/>
        <c:lblAlgn val="ctr"/>
        <c:lblOffset val="100"/>
        <c:noMultiLvlLbl val="0"/>
      </c:catAx>
      <c:valAx>
        <c:axId val="130640128"/>
        <c:scaling>
          <c:orientation val="minMax"/>
        </c:scaling>
        <c:delete val="0"/>
        <c:axPos val="l"/>
        <c:majorGridlines/>
        <c:numFmt formatCode="General" sourceLinked="1"/>
        <c:majorTickMark val="out"/>
        <c:minorTickMark val="none"/>
        <c:tickLblPos val="nextTo"/>
        <c:crossAx val="130638592"/>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plotArea>
      <c:layout/>
      <c:barChart>
        <c:barDir val="col"/>
        <c:grouping val="clustered"/>
        <c:varyColors val="0"/>
        <c:ser>
          <c:idx val="0"/>
          <c:order val="0"/>
          <c:tx>
            <c:strRef>
              <c:f>Sheet1!$B$1</c:f>
              <c:strCache>
                <c:ptCount val="1"/>
                <c:pt idx="0">
                  <c:v>% certain to Vote</c:v>
                </c:pt>
              </c:strCache>
            </c:strRef>
          </c:tx>
          <c:invertIfNegative val="0"/>
          <c:cat>
            <c:strRef>
              <c:f>Sheet1!$A$2:$A$5</c:f>
              <c:strCache>
                <c:ptCount val="4"/>
                <c:pt idx="0">
                  <c:v>Scotland</c:v>
                </c:pt>
                <c:pt idx="1">
                  <c:v>Wales</c:v>
                </c:pt>
                <c:pt idx="2">
                  <c:v>England</c:v>
                </c:pt>
                <c:pt idx="3">
                  <c:v>N. Ireland</c:v>
                </c:pt>
              </c:strCache>
            </c:strRef>
          </c:cat>
          <c:val>
            <c:numRef>
              <c:f>Sheet1!$B$2:$B$5</c:f>
              <c:numCache>
                <c:formatCode>General</c:formatCode>
                <c:ptCount val="4"/>
                <c:pt idx="0">
                  <c:v>76</c:v>
                </c:pt>
                <c:pt idx="1">
                  <c:v>64</c:v>
                </c:pt>
                <c:pt idx="2">
                  <c:v>63</c:v>
                </c:pt>
                <c:pt idx="3">
                  <c:v>55</c:v>
                </c:pt>
              </c:numCache>
            </c:numRef>
          </c:val>
        </c:ser>
        <c:dLbls>
          <c:showLegendKey val="0"/>
          <c:showVal val="1"/>
          <c:showCatName val="0"/>
          <c:showSerName val="0"/>
          <c:showPercent val="0"/>
          <c:showBubbleSize val="0"/>
        </c:dLbls>
        <c:gapWidth val="150"/>
        <c:axId val="131694592"/>
        <c:axId val="131696128"/>
      </c:barChart>
      <c:catAx>
        <c:axId val="131694592"/>
        <c:scaling>
          <c:orientation val="minMax"/>
        </c:scaling>
        <c:delete val="0"/>
        <c:axPos val="b"/>
        <c:majorTickMark val="out"/>
        <c:minorTickMark val="none"/>
        <c:tickLblPos val="nextTo"/>
        <c:crossAx val="131696128"/>
        <c:crosses val="autoZero"/>
        <c:auto val="1"/>
        <c:lblAlgn val="ctr"/>
        <c:lblOffset val="100"/>
        <c:noMultiLvlLbl val="0"/>
      </c:catAx>
      <c:valAx>
        <c:axId val="131696128"/>
        <c:scaling>
          <c:orientation val="minMax"/>
        </c:scaling>
        <c:delete val="0"/>
        <c:axPos val="l"/>
        <c:majorGridlines/>
        <c:numFmt formatCode="General" sourceLinked="1"/>
        <c:majorTickMark val="out"/>
        <c:minorTickMark val="none"/>
        <c:tickLblPos val="nextTo"/>
        <c:crossAx val="13169459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Con</c:v>
                </c:pt>
              </c:strCache>
            </c:strRef>
          </c:tx>
          <c:marker>
            <c:symbol val="none"/>
          </c:marker>
          <c:cat>
            <c:strRef>
              <c:f>Sheet1!$A$2:$A$17</c:f>
              <c:strCache>
                <c:ptCount val="16"/>
                <c:pt idx="0">
                  <c:v>30.10.14</c:v>
                </c:pt>
                <c:pt idx="1">
                  <c:v>13.11.14</c:v>
                </c:pt>
                <c:pt idx="2">
                  <c:v>5.11.14</c:v>
                </c:pt>
                <c:pt idx="3">
                  <c:v>11.12.14</c:v>
                </c:pt>
                <c:pt idx="4">
                  <c:v>18.12.14</c:v>
                </c:pt>
                <c:pt idx="5">
                  <c:v>19.12.14</c:v>
                </c:pt>
                <c:pt idx="6">
                  <c:v>14.1.15</c:v>
                </c:pt>
                <c:pt idx="7">
                  <c:v>16.1.15</c:v>
                </c:pt>
                <c:pt idx="8">
                  <c:v>19.1.15</c:v>
                </c:pt>
                <c:pt idx="9">
                  <c:v>2.2.15</c:v>
                </c:pt>
                <c:pt idx="10">
                  <c:v>17.2.15</c:v>
                </c:pt>
                <c:pt idx="11">
                  <c:v>22.2.15</c:v>
                </c:pt>
                <c:pt idx="12">
                  <c:v>10.3.15</c:v>
                </c:pt>
                <c:pt idx="13">
                  <c:v>12.3.15</c:v>
                </c:pt>
                <c:pt idx="14">
                  <c:v>17.3.15</c:v>
                </c:pt>
                <c:pt idx="15">
                  <c:v>19.3.15</c:v>
                </c:pt>
              </c:strCache>
            </c:strRef>
          </c:cat>
          <c:val>
            <c:numRef>
              <c:f>Sheet1!$B$2:$B$17</c:f>
              <c:numCache>
                <c:formatCode>General</c:formatCode>
                <c:ptCount val="16"/>
                <c:pt idx="0">
                  <c:v>15</c:v>
                </c:pt>
                <c:pt idx="1">
                  <c:v>15</c:v>
                </c:pt>
                <c:pt idx="2">
                  <c:v>14</c:v>
                </c:pt>
                <c:pt idx="3">
                  <c:v>16</c:v>
                </c:pt>
                <c:pt idx="4">
                  <c:v>16</c:v>
                </c:pt>
                <c:pt idx="5">
                  <c:v>15</c:v>
                </c:pt>
                <c:pt idx="6">
                  <c:v>15</c:v>
                </c:pt>
                <c:pt idx="7">
                  <c:v>14</c:v>
                </c:pt>
                <c:pt idx="8">
                  <c:v>13</c:v>
                </c:pt>
                <c:pt idx="9">
                  <c:v>14</c:v>
                </c:pt>
                <c:pt idx="10">
                  <c:v>15</c:v>
                </c:pt>
                <c:pt idx="11">
                  <c:v>15</c:v>
                </c:pt>
                <c:pt idx="12" formatCode="0">
                  <c:v>15</c:v>
                </c:pt>
                <c:pt idx="13" formatCode="0">
                  <c:v>16</c:v>
                </c:pt>
                <c:pt idx="14" formatCode="0">
                  <c:v>16</c:v>
                </c:pt>
                <c:pt idx="15" formatCode="0">
                  <c:v>16</c:v>
                </c:pt>
              </c:numCache>
            </c:numRef>
          </c:val>
          <c:smooth val="0"/>
        </c:ser>
        <c:ser>
          <c:idx val="1"/>
          <c:order val="1"/>
          <c:tx>
            <c:strRef>
              <c:f>Sheet1!$C$1</c:f>
              <c:strCache>
                <c:ptCount val="1"/>
                <c:pt idx="0">
                  <c:v>Lab</c:v>
                </c:pt>
              </c:strCache>
            </c:strRef>
          </c:tx>
          <c:marker>
            <c:symbol val="none"/>
          </c:marker>
          <c:cat>
            <c:strRef>
              <c:f>Sheet1!$A$2:$A$17</c:f>
              <c:strCache>
                <c:ptCount val="16"/>
                <c:pt idx="0">
                  <c:v>30.10.14</c:v>
                </c:pt>
                <c:pt idx="1">
                  <c:v>13.11.14</c:v>
                </c:pt>
                <c:pt idx="2">
                  <c:v>5.11.14</c:v>
                </c:pt>
                <c:pt idx="3">
                  <c:v>11.12.14</c:v>
                </c:pt>
                <c:pt idx="4">
                  <c:v>18.12.14</c:v>
                </c:pt>
                <c:pt idx="5">
                  <c:v>19.12.14</c:v>
                </c:pt>
                <c:pt idx="6">
                  <c:v>14.1.15</c:v>
                </c:pt>
                <c:pt idx="7">
                  <c:v>16.1.15</c:v>
                </c:pt>
                <c:pt idx="8">
                  <c:v>19.1.15</c:v>
                </c:pt>
                <c:pt idx="9">
                  <c:v>2.2.15</c:v>
                </c:pt>
                <c:pt idx="10">
                  <c:v>17.2.15</c:v>
                </c:pt>
                <c:pt idx="11">
                  <c:v>22.2.15</c:v>
                </c:pt>
                <c:pt idx="12">
                  <c:v>10.3.15</c:v>
                </c:pt>
                <c:pt idx="13">
                  <c:v>12.3.15</c:v>
                </c:pt>
                <c:pt idx="14">
                  <c:v>17.3.15</c:v>
                </c:pt>
                <c:pt idx="15">
                  <c:v>19.3.15</c:v>
                </c:pt>
              </c:strCache>
            </c:strRef>
          </c:cat>
          <c:val>
            <c:numRef>
              <c:f>Sheet1!$C$2:$C$17</c:f>
              <c:numCache>
                <c:formatCode>General</c:formatCode>
                <c:ptCount val="16"/>
                <c:pt idx="0">
                  <c:v>31</c:v>
                </c:pt>
                <c:pt idx="1">
                  <c:v>27</c:v>
                </c:pt>
                <c:pt idx="2">
                  <c:v>26</c:v>
                </c:pt>
                <c:pt idx="3">
                  <c:v>27</c:v>
                </c:pt>
                <c:pt idx="4">
                  <c:v>26</c:v>
                </c:pt>
                <c:pt idx="5">
                  <c:v>26</c:v>
                </c:pt>
                <c:pt idx="6">
                  <c:v>27</c:v>
                </c:pt>
                <c:pt idx="7">
                  <c:v>27</c:v>
                </c:pt>
                <c:pt idx="8">
                  <c:v>27</c:v>
                </c:pt>
                <c:pt idx="9">
                  <c:v>27</c:v>
                </c:pt>
                <c:pt idx="10">
                  <c:v>28</c:v>
                </c:pt>
                <c:pt idx="11">
                  <c:v>29</c:v>
                </c:pt>
                <c:pt idx="12" formatCode="0">
                  <c:v>28</c:v>
                </c:pt>
                <c:pt idx="13" formatCode="0">
                  <c:v>28</c:v>
                </c:pt>
                <c:pt idx="14" formatCode="0">
                  <c:v>28</c:v>
                </c:pt>
                <c:pt idx="15" formatCode="0">
                  <c:v>27</c:v>
                </c:pt>
              </c:numCache>
            </c:numRef>
          </c:val>
          <c:smooth val="0"/>
        </c:ser>
        <c:ser>
          <c:idx val="2"/>
          <c:order val="2"/>
          <c:tx>
            <c:strRef>
              <c:f>Sheet1!$D$1</c:f>
              <c:strCache>
                <c:ptCount val="1"/>
                <c:pt idx="0">
                  <c:v>Lib Dem</c:v>
                </c:pt>
              </c:strCache>
            </c:strRef>
          </c:tx>
          <c:marker>
            <c:symbol val="none"/>
          </c:marker>
          <c:cat>
            <c:strRef>
              <c:f>Sheet1!$A$2:$A$17</c:f>
              <c:strCache>
                <c:ptCount val="16"/>
                <c:pt idx="0">
                  <c:v>30.10.14</c:v>
                </c:pt>
                <c:pt idx="1">
                  <c:v>13.11.14</c:v>
                </c:pt>
                <c:pt idx="2">
                  <c:v>5.11.14</c:v>
                </c:pt>
                <c:pt idx="3">
                  <c:v>11.12.14</c:v>
                </c:pt>
                <c:pt idx="4">
                  <c:v>18.12.14</c:v>
                </c:pt>
                <c:pt idx="5">
                  <c:v>19.12.14</c:v>
                </c:pt>
                <c:pt idx="6">
                  <c:v>14.1.15</c:v>
                </c:pt>
                <c:pt idx="7">
                  <c:v>16.1.15</c:v>
                </c:pt>
                <c:pt idx="8">
                  <c:v>19.1.15</c:v>
                </c:pt>
                <c:pt idx="9">
                  <c:v>2.2.15</c:v>
                </c:pt>
                <c:pt idx="10">
                  <c:v>17.2.15</c:v>
                </c:pt>
                <c:pt idx="11">
                  <c:v>22.2.15</c:v>
                </c:pt>
                <c:pt idx="12">
                  <c:v>10.3.15</c:v>
                </c:pt>
                <c:pt idx="13">
                  <c:v>12.3.15</c:v>
                </c:pt>
                <c:pt idx="14">
                  <c:v>17.3.15</c:v>
                </c:pt>
                <c:pt idx="15">
                  <c:v>19.3.15</c:v>
                </c:pt>
              </c:strCache>
            </c:strRef>
          </c:cat>
          <c:val>
            <c:numRef>
              <c:f>Sheet1!$D$2:$D$17</c:f>
              <c:numCache>
                <c:formatCode>General</c:formatCode>
                <c:ptCount val="16"/>
                <c:pt idx="0">
                  <c:v>5</c:v>
                </c:pt>
                <c:pt idx="1">
                  <c:v>5</c:v>
                </c:pt>
                <c:pt idx="2">
                  <c:v>5</c:v>
                </c:pt>
                <c:pt idx="3">
                  <c:v>4</c:v>
                </c:pt>
                <c:pt idx="4">
                  <c:v>4</c:v>
                </c:pt>
                <c:pt idx="5">
                  <c:v>4</c:v>
                </c:pt>
                <c:pt idx="6">
                  <c:v>4</c:v>
                </c:pt>
                <c:pt idx="7">
                  <c:v>5</c:v>
                </c:pt>
                <c:pt idx="8">
                  <c:v>5</c:v>
                </c:pt>
                <c:pt idx="9">
                  <c:v>5</c:v>
                </c:pt>
                <c:pt idx="10">
                  <c:v>5</c:v>
                </c:pt>
                <c:pt idx="11">
                  <c:v>4</c:v>
                </c:pt>
                <c:pt idx="12" formatCode="0">
                  <c:v>4</c:v>
                </c:pt>
                <c:pt idx="13" formatCode="0">
                  <c:v>4</c:v>
                </c:pt>
                <c:pt idx="14" formatCode="0">
                  <c:v>4</c:v>
                </c:pt>
                <c:pt idx="15" formatCode="0">
                  <c:v>4</c:v>
                </c:pt>
              </c:numCache>
            </c:numRef>
          </c:val>
          <c:smooth val="0"/>
        </c:ser>
        <c:ser>
          <c:idx val="3"/>
          <c:order val="3"/>
          <c:tx>
            <c:strRef>
              <c:f>Sheet1!$E$1</c:f>
              <c:strCache>
                <c:ptCount val="1"/>
                <c:pt idx="0">
                  <c:v>SNP</c:v>
                </c:pt>
              </c:strCache>
            </c:strRef>
          </c:tx>
          <c:marker>
            <c:symbol val="none"/>
          </c:marker>
          <c:cat>
            <c:strRef>
              <c:f>Sheet1!$A$2:$A$17</c:f>
              <c:strCache>
                <c:ptCount val="16"/>
                <c:pt idx="0">
                  <c:v>30.10.14</c:v>
                </c:pt>
                <c:pt idx="1">
                  <c:v>13.11.14</c:v>
                </c:pt>
                <c:pt idx="2">
                  <c:v>5.11.14</c:v>
                </c:pt>
                <c:pt idx="3">
                  <c:v>11.12.14</c:v>
                </c:pt>
                <c:pt idx="4">
                  <c:v>18.12.14</c:v>
                </c:pt>
                <c:pt idx="5">
                  <c:v>19.12.14</c:v>
                </c:pt>
                <c:pt idx="6">
                  <c:v>14.1.15</c:v>
                </c:pt>
                <c:pt idx="7">
                  <c:v>16.1.15</c:v>
                </c:pt>
                <c:pt idx="8">
                  <c:v>19.1.15</c:v>
                </c:pt>
                <c:pt idx="9">
                  <c:v>2.2.15</c:v>
                </c:pt>
                <c:pt idx="10">
                  <c:v>17.2.15</c:v>
                </c:pt>
                <c:pt idx="11">
                  <c:v>22.2.15</c:v>
                </c:pt>
                <c:pt idx="12">
                  <c:v>10.3.15</c:v>
                </c:pt>
                <c:pt idx="13">
                  <c:v>12.3.15</c:v>
                </c:pt>
                <c:pt idx="14">
                  <c:v>17.3.15</c:v>
                </c:pt>
                <c:pt idx="15">
                  <c:v>19.3.15</c:v>
                </c:pt>
              </c:strCache>
            </c:strRef>
          </c:cat>
          <c:val>
            <c:numRef>
              <c:f>Sheet1!$E$2:$E$17</c:f>
              <c:numCache>
                <c:formatCode>General</c:formatCode>
                <c:ptCount val="16"/>
                <c:pt idx="0">
                  <c:v>41</c:v>
                </c:pt>
                <c:pt idx="1">
                  <c:v>44</c:v>
                </c:pt>
                <c:pt idx="2">
                  <c:v>47</c:v>
                </c:pt>
                <c:pt idx="3">
                  <c:v>45</c:v>
                </c:pt>
                <c:pt idx="4">
                  <c:v>47</c:v>
                </c:pt>
                <c:pt idx="5">
                  <c:v>46</c:v>
                </c:pt>
                <c:pt idx="6">
                  <c:v>45</c:v>
                </c:pt>
                <c:pt idx="7">
                  <c:v>45</c:v>
                </c:pt>
                <c:pt idx="8">
                  <c:v>46</c:v>
                </c:pt>
                <c:pt idx="9">
                  <c:v>47</c:v>
                </c:pt>
                <c:pt idx="10">
                  <c:v>47</c:v>
                </c:pt>
                <c:pt idx="11">
                  <c:v>45</c:v>
                </c:pt>
                <c:pt idx="12" formatCode="0">
                  <c:v>47</c:v>
                </c:pt>
                <c:pt idx="13" formatCode="0">
                  <c:v>46</c:v>
                </c:pt>
                <c:pt idx="14" formatCode="0">
                  <c:v>46</c:v>
                </c:pt>
                <c:pt idx="15" formatCode="0">
                  <c:v>46</c:v>
                </c:pt>
              </c:numCache>
            </c:numRef>
          </c:val>
          <c:smooth val="0"/>
        </c:ser>
        <c:ser>
          <c:idx val="4"/>
          <c:order val="4"/>
          <c:tx>
            <c:strRef>
              <c:f>Sheet1!$F$1</c:f>
              <c:strCache>
                <c:ptCount val="1"/>
                <c:pt idx="0">
                  <c:v>UKIP</c:v>
                </c:pt>
              </c:strCache>
            </c:strRef>
          </c:tx>
          <c:marker>
            <c:symbol val="none"/>
          </c:marker>
          <c:cat>
            <c:strRef>
              <c:f>Sheet1!$A$2:$A$17</c:f>
              <c:strCache>
                <c:ptCount val="16"/>
                <c:pt idx="0">
                  <c:v>30.10.14</c:v>
                </c:pt>
                <c:pt idx="1">
                  <c:v>13.11.14</c:v>
                </c:pt>
                <c:pt idx="2">
                  <c:v>5.11.14</c:v>
                </c:pt>
                <c:pt idx="3">
                  <c:v>11.12.14</c:v>
                </c:pt>
                <c:pt idx="4">
                  <c:v>18.12.14</c:v>
                </c:pt>
                <c:pt idx="5">
                  <c:v>19.12.14</c:v>
                </c:pt>
                <c:pt idx="6">
                  <c:v>14.1.15</c:v>
                </c:pt>
                <c:pt idx="7">
                  <c:v>16.1.15</c:v>
                </c:pt>
                <c:pt idx="8">
                  <c:v>19.1.15</c:v>
                </c:pt>
                <c:pt idx="9">
                  <c:v>2.2.15</c:v>
                </c:pt>
                <c:pt idx="10">
                  <c:v>17.2.15</c:v>
                </c:pt>
                <c:pt idx="11">
                  <c:v>22.2.15</c:v>
                </c:pt>
                <c:pt idx="12">
                  <c:v>10.3.15</c:v>
                </c:pt>
                <c:pt idx="13">
                  <c:v>12.3.15</c:v>
                </c:pt>
                <c:pt idx="14">
                  <c:v>17.3.15</c:v>
                </c:pt>
                <c:pt idx="15">
                  <c:v>19.3.15</c:v>
                </c:pt>
              </c:strCache>
            </c:strRef>
          </c:cat>
          <c:val>
            <c:numRef>
              <c:f>Sheet1!$F$2:$F$17</c:f>
              <c:numCache>
                <c:formatCode>General</c:formatCode>
                <c:ptCount val="16"/>
                <c:pt idx="0">
                  <c:v>4</c:v>
                </c:pt>
                <c:pt idx="1">
                  <c:v>5</c:v>
                </c:pt>
                <c:pt idx="2">
                  <c:v>5</c:v>
                </c:pt>
                <c:pt idx="3">
                  <c:v>5</c:v>
                </c:pt>
                <c:pt idx="4">
                  <c:v>5</c:v>
                </c:pt>
                <c:pt idx="5">
                  <c:v>5</c:v>
                </c:pt>
                <c:pt idx="6">
                  <c:v>5</c:v>
                </c:pt>
                <c:pt idx="7">
                  <c:v>6</c:v>
                </c:pt>
                <c:pt idx="8">
                  <c:v>5</c:v>
                </c:pt>
                <c:pt idx="9">
                  <c:v>3</c:v>
                </c:pt>
                <c:pt idx="10">
                  <c:v>3</c:v>
                </c:pt>
                <c:pt idx="11">
                  <c:v>3</c:v>
                </c:pt>
                <c:pt idx="12" formatCode="0">
                  <c:v>3</c:v>
                </c:pt>
                <c:pt idx="13" formatCode="0">
                  <c:v>3</c:v>
                </c:pt>
                <c:pt idx="14" formatCode="0">
                  <c:v>3</c:v>
                </c:pt>
                <c:pt idx="15" formatCode="0">
                  <c:v>4</c:v>
                </c:pt>
              </c:numCache>
            </c:numRef>
          </c:val>
          <c:smooth val="0"/>
        </c:ser>
        <c:ser>
          <c:idx val="5"/>
          <c:order val="5"/>
          <c:tx>
            <c:strRef>
              <c:f>Sheet1!$G$1</c:f>
              <c:strCache>
                <c:ptCount val="1"/>
                <c:pt idx="0">
                  <c:v>Green</c:v>
                </c:pt>
              </c:strCache>
            </c:strRef>
          </c:tx>
          <c:marker>
            <c:symbol val="none"/>
          </c:marker>
          <c:cat>
            <c:strRef>
              <c:f>Sheet1!$A$2:$A$17</c:f>
              <c:strCache>
                <c:ptCount val="16"/>
                <c:pt idx="0">
                  <c:v>30.10.14</c:v>
                </c:pt>
                <c:pt idx="1">
                  <c:v>13.11.14</c:v>
                </c:pt>
                <c:pt idx="2">
                  <c:v>5.11.14</c:v>
                </c:pt>
                <c:pt idx="3">
                  <c:v>11.12.14</c:v>
                </c:pt>
                <c:pt idx="4">
                  <c:v>18.12.14</c:v>
                </c:pt>
                <c:pt idx="5">
                  <c:v>19.12.14</c:v>
                </c:pt>
                <c:pt idx="6">
                  <c:v>14.1.15</c:v>
                </c:pt>
                <c:pt idx="7">
                  <c:v>16.1.15</c:v>
                </c:pt>
                <c:pt idx="8">
                  <c:v>19.1.15</c:v>
                </c:pt>
                <c:pt idx="9">
                  <c:v>2.2.15</c:v>
                </c:pt>
                <c:pt idx="10">
                  <c:v>17.2.15</c:v>
                </c:pt>
                <c:pt idx="11">
                  <c:v>22.2.15</c:v>
                </c:pt>
                <c:pt idx="12">
                  <c:v>10.3.15</c:v>
                </c:pt>
                <c:pt idx="13">
                  <c:v>12.3.15</c:v>
                </c:pt>
                <c:pt idx="14">
                  <c:v>17.3.15</c:v>
                </c:pt>
                <c:pt idx="15">
                  <c:v>19.3.15</c:v>
                </c:pt>
              </c:strCache>
            </c:strRef>
          </c:cat>
          <c:val>
            <c:numRef>
              <c:f>Sheet1!$G$2:$G$17</c:f>
              <c:numCache>
                <c:formatCode>General</c:formatCode>
                <c:ptCount val="16"/>
                <c:pt idx="0">
                  <c:v>4</c:v>
                </c:pt>
                <c:pt idx="1">
                  <c:v>4</c:v>
                </c:pt>
                <c:pt idx="2">
                  <c:v>4</c:v>
                </c:pt>
                <c:pt idx="3">
                  <c:v>3</c:v>
                </c:pt>
                <c:pt idx="4">
                  <c:v>2</c:v>
                </c:pt>
                <c:pt idx="5">
                  <c:v>3</c:v>
                </c:pt>
                <c:pt idx="6">
                  <c:v>2</c:v>
                </c:pt>
                <c:pt idx="7">
                  <c:v>3</c:v>
                </c:pt>
                <c:pt idx="8">
                  <c:v>3</c:v>
                </c:pt>
                <c:pt idx="9">
                  <c:v>4</c:v>
                </c:pt>
                <c:pt idx="10">
                  <c:v>4</c:v>
                </c:pt>
                <c:pt idx="11">
                  <c:v>4</c:v>
                </c:pt>
                <c:pt idx="12" formatCode="0">
                  <c:v>3</c:v>
                </c:pt>
                <c:pt idx="13" formatCode="0">
                  <c:v>3</c:v>
                </c:pt>
                <c:pt idx="14" formatCode="0">
                  <c:v>3</c:v>
                </c:pt>
                <c:pt idx="15" formatCode="0">
                  <c:v>3</c:v>
                </c:pt>
              </c:numCache>
            </c:numRef>
          </c:val>
          <c:smooth val="0"/>
        </c:ser>
        <c:dLbls>
          <c:showLegendKey val="0"/>
          <c:showVal val="0"/>
          <c:showCatName val="0"/>
          <c:showSerName val="0"/>
          <c:showPercent val="0"/>
          <c:showBubbleSize val="0"/>
        </c:dLbls>
        <c:marker val="1"/>
        <c:smooth val="0"/>
        <c:axId val="130697472"/>
        <c:axId val="130719744"/>
      </c:lineChart>
      <c:catAx>
        <c:axId val="130697472"/>
        <c:scaling>
          <c:orientation val="minMax"/>
        </c:scaling>
        <c:delete val="0"/>
        <c:axPos val="b"/>
        <c:majorTickMark val="out"/>
        <c:minorTickMark val="none"/>
        <c:tickLblPos val="nextTo"/>
        <c:crossAx val="130719744"/>
        <c:crosses val="autoZero"/>
        <c:auto val="1"/>
        <c:lblAlgn val="ctr"/>
        <c:lblOffset val="100"/>
        <c:noMultiLvlLbl val="0"/>
      </c:catAx>
      <c:valAx>
        <c:axId val="130719744"/>
        <c:scaling>
          <c:orientation val="minMax"/>
        </c:scaling>
        <c:delete val="0"/>
        <c:axPos val="l"/>
        <c:majorGridlines/>
        <c:numFmt formatCode="General" sourceLinked="1"/>
        <c:majorTickMark val="out"/>
        <c:minorTickMark val="none"/>
        <c:tickLblPos val="nextTo"/>
        <c:crossAx val="130697472"/>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plotArea>
      <c:layout/>
      <c:barChart>
        <c:barDir val="col"/>
        <c:grouping val="clustered"/>
        <c:varyColors val="0"/>
        <c:ser>
          <c:idx val="0"/>
          <c:order val="0"/>
          <c:tx>
            <c:strRef>
              <c:f>Sheet1!$B$1</c:f>
              <c:strCache>
                <c:ptCount val="1"/>
                <c:pt idx="0">
                  <c:v>Seats</c:v>
                </c:pt>
              </c:strCache>
            </c:strRef>
          </c:tx>
          <c:invertIfNegative val="0"/>
          <c:cat>
            <c:strRef>
              <c:f>Sheet1!$A$2:$A$5</c:f>
              <c:strCache>
                <c:ptCount val="4"/>
                <c:pt idx="0">
                  <c:v>SNP</c:v>
                </c:pt>
                <c:pt idx="1">
                  <c:v>Labour</c:v>
                </c:pt>
                <c:pt idx="2">
                  <c:v>Conservatives</c:v>
                </c:pt>
                <c:pt idx="3">
                  <c:v>Liberal Democrats</c:v>
                </c:pt>
              </c:strCache>
            </c:strRef>
          </c:cat>
          <c:val>
            <c:numRef>
              <c:f>Sheet1!$B$2:$B$5</c:f>
              <c:numCache>
                <c:formatCode>General</c:formatCode>
                <c:ptCount val="4"/>
                <c:pt idx="0">
                  <c:v>48</c:v>
                </c:pt>
                <c:pt idx="1">
                  <c:v>9</c:v>
                </c:pt>
                <c:pt idx="2">
                  <c:v>1</c:v>
                </c:pt>
                <c:pt idx="3">
                  <c:v>1</c:v>
                </c:pt>
              </c:numCache>
            </c:numRef>
          </c:val>
        </c:ser>
        <c:dLbls>
          <c:showLegendKey val="0"/>
          <c:showVal val="1"/>
          <c:showCatName val="0"/>
          <c:showSerName val="0"/>
          <c:showPercent val="0"/>
          <c:showBubbleSize val="0"/>
        </c:dLbls>
        <c:gapWidth val="150"/>
        <c:axId val="135816704"/>
        <c:axId val="135818240"/>
      </c:barChart>
      <c:catAx>
        <c:axId val="135816704"/>
        <c:scaling>
          <c:orientation val="minMax"/>
        </c:scaling>
        <c:delete val="0"/>
        <c:axPos val="b"/>
        <c:majorTickMark val="out"/>
        <c:minorTickMark val="none"/>
        <c:tickLblPos val="nextTo"/>
        <c:crossAx val="135818240"/>
        <c:crosses val="autoZero"/>
        <c:auto val="1"/>
        <c:lblAlgn val="ctr"/>
        <c:lblOffset val="100"/>
        <c:noMultiLvlLbl val="0"/>
      </c:catAx>
      <c:valAx>
        <c:axId val="135818240"/>
        <c:scaling>
          <c:orientation val="minMax"/>
        </c:scaling>
        <c:delete val="0"/>
        <c:axPos val="l"/>
        <c:majorGridlines/>
        <c:numFmt formatCode="General" sourceLinked="1"/>
        <c:majorTickMark val="out"/>
        <c:minorTickMark val="none"/>
        <c:tickLblPos val="nextTo"/>
        <c:crossAx val="13581670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4690" name="Rectangle 2"/>
          <p:cNvSpPr>
            <a:spLocks noGrp="1" noChangeArrowheads="1"/>
          </p:cNvSpPr>
          <p:nvPr>
            <p:ph type="hdr" sz="quarter"/>
          </p:nvPr>
        </p:nvSpPr>
        <p:spPr bwMode="auto">
          <a:xfrm>
            <a:off x="0" y="0"/>
            <a:ext cx="3076672" cy="51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8" tIns="47534" rIns="95068" bIns="47534" numCol="1" anchor="t" anchorCtr="0" compatLnSpc="1">
            <a:prstTxWarp prst="textNoShape">
              <a:avLst/>
            </a:prstTxWarp>
          </a:bodyPr>
          <a:lstStyle>
            <a:lvl1pPr algn="l" defTabSz="950913" eaLnBrk="0" hangingPunct="0">
              <a:defRPr sz="1200"/>
            </a:lvl1pPr>
          </a:lstStyle>
          <a:p>
            <a:pPr>
              <a:defRPr/>
            </a:pPr>
            <a:endParaRPr lang="en-GB"/>
          </a:p>
        </p:txBody>
      </p:sp>
      <p:sp>
        <p:nvSpPr>
          <p:cNvPr id="754691" name="Rectangle 3"/>
          <p:cNvSpPr>
            <a:spLocks noGrp="1" noChangeArrowheads="1"/>
          </p:cNvSpPr>
          <p:nvPr>
            <p:ph type="dt" sz="quarter" idx="1"/>
          </p:nvPr>
        </p:nvSpPr>
        <p:spPr bwMode="auto">
          <a:xfrm>
            <a:off x="4021088" y="0"/>
            <a:ext cx="3076672" cy="51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8" tIns="47534" rIns="95068" bIns="47534" numCol="1" anchor="t" anchorCtr="0" compatLnSpc="1">
            <a:prstTxWarp prst="textNoShape">
              <a:avLst/>
            </a:prstTxWarp>
          </a:bodyPr>
          <a:lstStyle>
            <a:lvl1pPr algn="r" defTabSz="950913" eaLnBrk="0" hangingPunct="0">
              <a:defRPr sz="1200"/>
            </a:lvl1pPr>
          </a:lstStyle>
          <a:p>
            <a:pPr>
              <a:defRPr/>
            </a:pPr>
            <a:fld id="{A6AAF096-05D0-4E4F-B648-C520A5C5CB4E}" type="datetimeFigureOut">
              <a:rPr lang="en-GB"/>
              <a:pPr>
                <a:defRPr/>
              </a:pPr>
              <a:t>24/03/2015</a:t>
            </a:fld>
            <a:endParaRPr lang="en-GB"/>
          </a:p>
        </p:txBody>
      </p:sp>
      <p:sp>
        <p:nvSpPr>
          <p:cNvPr id="754692" name="Rectangle 4"/>
          <p:cNvSpPr>
            <a:spLocks noGrp="1" noChangeArrowheads="1"/>
          </p:cNvSpPr>
          <p:nvPr>
            <p:ph type="ftr" sz="quarter" idx="2"/>
          </p:nvPr>
        </p:nvSpPr>
        <p:spPr bwMode="auto">
          <a:xfrm>
            <a:off x="0" y="9721868"/>
            <a:ext cx="3076672" cy="51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8" tIns="47534" rIns="95068" bIns="47534" numCol="1" anchor="b" anchorCtr="0" compatLnSpc="1">
            <a:prstTxWarp prst="textNoShape">
              <a:avLst/>
            </a:prstTxWarp>
          </a:bodyPr>
          <a:lstStyle>
            <a:lvl1pPr algn="l" defTabSz="950913" eaLnBrk="0" hangingPunct="0">
              <a:defRPr sz="1200"/>
            </a:lvl1pPr>
          </a:lstStyle>
          <a:p>
            <a:pPr>
              <a:defRPr/>
            </a:pPr>
            <a:endParaRPr lang="en-GB"/>
          </a:p>
        </p:txBody>
      </p:sp>
      <p:sp>
        <p:nvSpPr>
          <p:cNvPr id="754693" name="Rectangle 5"/>
          <p:cNvSpPr>
            <a:spLocks noGrp="1" noChangeArrowheads="1"/>
          </p:cNvSpPr>
          <p:nvPr>
            <p:ph type="sldNum" sz="quarter" idx="3"/>
          </p:nvPr>
        </p:nvSpPr>
        <p:spPr bwMode="auto">
          <a:xfrm>
            <a:off x="4021088" y="9721868"/>
            <a:ext cx="3076672" cy="51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8" tIns="47534" rIns="95068" bIns="47534" numCol="1" anchor="b" anchorCtr="0" compatLnSpc="1">
            <a:prstTxWarp prst="textNoShape">
              <a:avLst/>
            </a:prstTxWarp>
          </a:bodyPr>
          <a:lstStyle>
            <a:lvl1pPr algn="r" defTabSz="950913" eaLnBrk="0" hangingPunct="0">
              <a:defRPr sz="1200"/>
            </a:lvl1pPr>
          </a:lstStyle>
          <a:p>
            <a:pPr>
              <a:defRPr/>
            </a:pPr>
            <a:fld id="{8BE9356E-1448-43A6-BF1E-E0994938CC2D}" type="slidenum">
              <a:rPr lang="en-GB"/>
              <a:pPr>
                <a:defRPr/>
              </a:pPr>
              <a:t>‹#›</a:t>
            </a:fld>
            <a:endParaRPr lang="en-GB"/>
          </a:p>
        </p:txBody>
      </p:sp>
    </p:spTree>
    <p:extLst>
      <p:ext uri="{BB962C8B-B14F-4D97-AF65-F5344CB8AC3E}">
        <p14:creationId xmlns:p14="http://schemas.microsoft.com/office/powerpoint/2010/main" val="23224818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6672" cy="51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8" tIns="47534" rIns="95068" bIns="47534" numCol="1" anchor="t" anchorCtr="0" compatLnSpc="1">
            <a:prstTxWarp prst="textNoShape">
              <a:avLst/>
            </a:prstTxWarp>
          </a:bodyPr>
          <a:lstStyle>
            <a:lvl1pPr algn="l" defTabSz="950913" eaLnBrk="0" hangingPunct="0">
              <a:defRPr sz="1200"/>
            </a:lvl1pPr>
          </a:lstStyle>
          <a:p>
            <a:pPr>
              <a:defRPr/>
            </a:pPr>
            <a:endParaRPr lang="en-US"/>
          </a:p>
        </p:txBody>
      </p:sp>
      <p:sp>
        <p:nvSpPr>
          <p:cNvPr id="27651" name="Rectangle 3"/>
          <p:cNvSpPr>
            <a:spLocks noGrp="1" noChangeArrowheads="1"/>
          </p:cNvSpPr>
          <p:nvPr>
            <p:ph type="dt" idx="1"/>
          </p:nvPr>
        </p:nvSpPr>
        <p:spPr bwMode="auto">
          <a:xfrm>
            <a:off x="4021088" y="0"/>
            <a:ext cx="3076672" cy="51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8" tIns="47534" rIns="95068" bIns="47534" numCol="1" anchor="t" anchorCtr="0" compatLnSpc="1">
            <a:prstTxWarp prst="textNoShape">
              <a:avLst/>
            </a:prstTxWarp>
          </a:bodyPr>
          <a:lstStyle>
            <a:lvl1pPr algn="r" defTabSz="950913" eaLnBrk="0" hangingPunct="0">
              <a:defRPr sz="1200"/>
            </a:lvl1pPr>
          </a:lstStyle>
          <a:p>
            <a:pPr>
              <a:defRPr/>
            </a:pPr>
            <a:fld id="{231AE3ED-B51B-44D9-837F-894BB6E63E5A}" type="datetimeFigureOut">
              <a:rPr lang="en-US"/>
              <a:pPr>
                <a:defRPr/>
              </a:pPr>
              <a:t>3/24/2015</a:t>
            </a:fld>
            <a:endParaRPr lang="en-US"/>
          </a:p>
        </p:txBody>
      </p:sp>
      <p:sp>
        <p:nvSpPr>
          <p:cNvPr id="279556" name="Rectangle 4"/>
          <p:cNvSpPr>
            <a:spLocks noGrp="1" noRot="1" noChangeAspec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7653" name="Rectangle 5"/>
          <p:cNvSpPr>
            <a:spLocks noGrp="1" noChangeArrowheads="1"/>
          </p:cNvSpPr>
          <p:nvPr>
            <p:ph type="body" sz="quarter" idx="3"/>
          </p:nvPr>
        </p:nvSpPr>
        <p:spPr bwMode="auto">
          <a:xfrm>
            <a:off x="710239" y="4861781"/>
            <a:ext cx="5678824" cy="460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8" tIns="47534" rIns="95068" bIns="4753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9721868"/>
            <a:ext cx="3076672" cy="51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8" tIns="47534" rIns="95068" bIns="47534" numCol="1" anchor="b" anchorCtr="0" compatLnSpc="1">
            <a:prstTxWarp prst="textNoShape">
              <a:avLst/>
            </a:prstTxWarp>
          </a:bodyPr>
          <a:lstStyle>
            <a:lvl1pPr algn="l" defTabSz="950913" eaLnBrk="0" hangingPunct="0">
              <a:defRPr sz="1200"/>
            </a:lvl1pPr>
          </a:lstStyle>
          <a:p>
            <a:pPr>
              <a:defRPr/>
            </a:pPr>
            <a:endParaRPr lang="en-US"/>
          </a:p>
        </p:txBody>
      </p:sp>
      <p:sp>
        <p:nvSpPr>
          <p:cNvPr id="27655" name="Rectangle 7"/>
          <p:cNvSpPr>
            <a:spLocks noGrp="1" noChangeArrowheads="1"/>
          </p:cNvSpPr>
          <p:nvPr>
            <p:ph type="sldNum" sz="quarter" idx="5"/>
          </p:nvPr>
        </p:nvSpPr>
        <p:spPr bwMode="auto">
          <a:xfrm>
            <a:off x="4021088" y="9721868"/>
            <a:ext cx="3076672" cy="51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068" tIns="47534" rIns="95068" bIns="47534" numCol="1" anchor="b" anchorCtr="0" compatLnSpc="1">
            <a:prstTxWarp prst="textNoShape">
              <a:avLst/>
            </a:prstTxWarp>
          </a:bodyPr>
          <a:lstStyle>
            <a:lvl1pPr algn="r" defTabSz="950913" eaLnBrk="0" hangingPunct="0">
              <a:defRPr sz="1200"/>
            </a:lvl1pPr>
          </a:lstStyle>
          <a:p>
            <a:pPr>
              <a:defRPr/>
            </a:pPr>
            <a:fld id="{23177845-8E67-4443-AD55-A677FE8CF95E}" type="slidenum">
              <a:rPr lang="en-US"/>
              <a:pPr>
                <a:defRPr/>
              </a:pPr>
              <a:t>‹#›</a:t>
            </a:fld>
            <a:endParaRPr lang="en-US"/>
          </a:p>
        </p:txBody>
      </p:sp>
    </p:spTree>
    <p:extLst>
      <p:ext uri="{BB962C8B-B14F-4D97-AF65-F5344CB8AC3E}">
        <p14:creationId xmlns:p14="http://schemas.microsoft.com/office/powerpoint/2010/main" val="39172691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noFill/>
          <a:ln>
            <a:miter lim="800000"/>
            <a:headEnd/>
            <a:tailEnd/>
          </a:ln>
        </p:spPr>
        <p:txBody>
          <a:bodyPr/>
          <a:lstStyle/>
          <a:p>
            <a:fld id="{93AA1ECE-55F5-004B-B593-9D45239D5007}" type="slidenum">
              <a:rPr lang="en-US">
                <a:solidFill>
                  <a:prstClr val="black"/>
                </a:solidFill>
              </a:rPr>
              <a:pPr/>
              <a:t>11</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29.xml"/><Relationship Id="rId4" Type="http://schemas.openxmlformats.org/officeDocument/2006/relationships/image" Target="../media/image1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png"/><Relationship Id="rId1" Type="http://schemas.openxmlformats.org/officeDocument/2006/relationships/slideMaster" Target="../slideMasters/slideMaster29.xml"/><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9.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6.png"/><Relationship Id="rId1" Type="http://schemas.openxmlformats.org/officeDocument/2006/relationships/slideMaster" Target="../slideMasters/slideMaster2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7.emf"/><Relationship Id="rId1" Type="http://schemas.openxmlformats.org/officeDocument/2006/relationships/slideMaster" Target="../slideMasters/slideMaster2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US PPT_Talkbook_Backgrounds UK opac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hidden">
          <a:xfrm>
            <a:off x="0" y="2"/>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ata descip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black">
          <a:xfrm>
            <a:off x="401638" y="6465890"/>
            <a:ext cx="1719262" cy="107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Whit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black">
          <a:xfrm>
            <a:off x="381004" y="365125"/>
            <a:ext cx="8874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47" name="Rectangle 3"/>
          <p:cNvSpPr>
            <a:spLocks noGrp="1" noChangeArrowheads="1"/>
          </p:cNvSpPr>
          <p:nvPr>
            <p:ph type="ctrTitle"/>
          </p:nvPr>
        </p:nvSpPr>
        <p:spPr>
          <a:xfrm>
            <a:off x="2743200" y="1666878"/>
            <a:ext cx="6216650" cy="917575"/>
          </a:xfrm>
        </p:spPr>
        <p:txBody>
          <a:bodyPr anchor="b"/>
          <a:lstStyle>
            <a:lvl1pPr>
              <a:defRPr sz="2800"/>
            </a:lvl1pPr>
          </a:lstStyle>
          <a:p>
            <a:pPr lvl="0"/>
            <a:r>
              <a:rPr lang="en-GB" noProof="0" smtClean="0"/>
              <a:t>Click to edit Master title style</a:t>
            </a:r>
          </a:p>
        </p:txBody>
      </p:sp>
      <p:sp>
        <p:nvSpPr>
          <p:cNvPr id="287748" name="Rectangle 4"/>
          <p:cNvSpPr>
            <a:spLocks noGrp="1" noChangeArrowheads="1"/>
          </p:cNvSpPr>
          <p:nvPr>
            <p:ph type="subTitle" idx="1"/>
          </p:nvPr>
        </p:nvSpPr>
        <p:spPr bwMode="black">
          <a:xfrm>
            <a:off x="2743200" y="2670177"/>
            <a:ext cx="6216650" cy="655639"/>
          </a:xfrm>
        </p:spPr>
        <p:txBody>
          <a:bodyPr/>
          <a:lstStyle>
            <a:lvl1pPr>
              <a:defRPr sz="1600" b="0">
                <a:solidFill>
                  <a:schemeClr val="bg1"/>
                </a:solidFill>
              </a:defRPr>
            </a:lvl1pPr>
          </a:lstStyle>
          <a:p>
            <a:pPr lvl="0"/>
            <a:r>
              <a:rPr lang="en-GB" noProof="0" smtClean="0"/>
              <a:t>Click to edit Master subtitle style</a:t>
            </a:r>
          </a:p>
        </p:txBody>
      </p:sp>
    </p:spTree>
    <p:extLst>
      <p:ext uri="{BB962C8B-B14F-4D97-AF65-F5344CB8AC3E}">
        <p14:creationId xmlns:p14="http://schemas.microsoft.com/office/powerpoint/2010/main" val="3464326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96765E22-75ED-456D-990B-54BDF83913D4}" type="slidenum">
              <a:rPr lang="en-GB"/>
              <a:pPr>
                <a:defRPr/>
              </a:pPr>
              <a:t>‹#›</a:t>
            </a:fld>
            <a:endParaRPr lang="en-GB"/>
          </a:p>
        </p:txBody>
      </p:sp>
    </p:spTree>
    <p:extLst>
      <p:ext uri="{BB962C8B-B14F-4D97-AF65-F5344CB8AC3E}">
        <p14:creationId xmlns:p14="http://schemas.microsoft.com/office/powerpoint/2010/main" val="22466203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17293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94010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9118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88344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1527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7925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017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0025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2032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023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9413" y="9527"/>
            <a:ext cx="2159000" cy="62976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52413" y="9527"/>
            <a:ext cx="6324600" cy="62976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4CF608FC-49BB-4F27-B73C-F0EF87DB1A8F}" type="slidenum">
              <a:rPr lang="en-GB"/>
              <a:pPr>
                <a:defRPr/>
              </a:pPr>
              <a:t>‹#›</a:t>
            </a:fld>
            <a:endParaRPr lang="en-GB"/>
          </a:p>
        </p:txBody>
      </p:sp>
    </p:spTree>
    <p:extLst>
      <p:ext uri="{BB962C8B-B14F-4D97-AF65-F5344CB8AC3E}">
        <p14:creationId xmlns:p14="http://schemas.microsoft.com/office/powerpoint/2010/main" val="12498483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67853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9883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2910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4145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52802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437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1990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47392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91563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464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1" descr="Corporate T Lock_Horiz_WO"/>
          <p:cNvPicPr>
            <a:picLocks noChangeAspect="1" noChangeArrowheads="1"/>
          </p:cNvPicPr>
          <p:nvPr/>
        </p:nvPicPr>
        <p:blipFill>
          <a:blip r:embed="rId2" cstate="print">
            <a:extLst>
              <a:ext uri="{28A0092B-C50C-407E-A947-70E740481C1C}">
                <a14:useLocalDpi xmlns:a14="http://schemas.microsoft.com/office/drawing/2010/main" val="0"/>
              </a:ext>
            </a:extLst>
          </a:blip>
          <a:srcRect r="2834"/>
          <a:stretch>
            <a:fillRect/>
          </a:stretch>
        </p:blipFill>
        <p:spPr bwMode="auto">
          <a:xfrm>
            <a:off x="0" y="0"/>
            <a:ext cx="91440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2"/>
          <p:cNvSpPr>
            <a:spLocks noGrp="1" noChangeArrowheads="1"/>
          </p:cNvSpPr>
          <p:nvPr>
            <p:ph type="ctrTitle"/>
          </p:nvPr>
        </p:nvSpPr>
        <p:spPr>
          <a:xfrm>
            <a:off x="395288" y="2565402"/>
            <a:ext cx="7772400" cy="749300"/>
          </a:xfrm>
        </p:spPr>
        <p:txBody>
          <a:bodyPr/>
          <a:lstStyle>
            <a:lvl1pPr>
              <a:defRPr sz="3600" b="0">
                <a:solidFill>
                  <a:srgbClr val="F68933"/>
                </a:solidFill>
              </a:defRPr>
            </a:lvl1pPr>
          </a:lstStyle>
          <a:p>
            <a:r>
              <a:rPr lang="en-GB"/>
              <a:t>Click to edit Master title style</a:t>
            </a:r>
          </a:p>
        </p:txBody>
      </p:sp>
      <p:sp>
        <p:nvSpPr>
          <p:cNvPr id="15363" name="Rectangle 3"/>
          <p:cNvSpPr>
            <a:spLocks noGrp="1" noChangeArrowheads="1"/>
          </p:cNvSpPr>
          <p:nvPr>
            <p:ph type="subTitle" idx="1"/>
          </p:nvPr>
        </p:nvSpPr>
        <p:spPr>
          <a:xfrm>
            <a:off x="179388" y="3387725"/>
            <a:ext cx="2392348" cy="612779"/>
          </a:xfrm>
        </p:spPr>
        <p:txBody>
          <a:bodyPr/>
          <a:lstStyle>
            <a:lvl1pPr marL="0" indent="0">
              <a:buFont typeface="Wingdings" pitchFamily="2" charset="2"/>
              <a:buNone/>
              <a:defRPr sz="1400">
                <a:solidFill>
                  <a:schemeClr val="bg1"/>
                </a:solidFill>
              </a:defRPr>
            </a:lvl1pPr>
          </a:lstStyle>
          <a:p>
            <a:r>
              <a:rPr lang="en-GB"/>
              <a:t>Click to edit Master subtitle style</a:t>
            </a:r>
          </a:p>
        </p:txBody>
      </p:sp>
      <p:sp>
        <p:nvSpPr>
          <p:cNvPr id="5" name="Rectangle 4"/>
          <p:cNvSpPr>
            <a:spLocks noGrp="1" noChangeArrowheads="1"/>
          </p:cNvSpPr>
          <p:nvPr>
            <p:ph type="dt" sz="half" idx="10"/>
          </p:nvPr>
        </p:nvSpPr>
        <p:spPr/>
        <p:txBody>
          <a:bodyPr/>
          <a:lstStyle>
            <a:lvl1pPr>
              <a:defRPr sz="1400">
                <a:latin typeface="Arial"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sz="1400"/>
            </a:lvl1pPr>
          </a:lstStyle>
          <a:p>
            <a:pPr>
              <a:defRPr/>
            </a:pPr>
            <a:endParaRPr lang="en-GB"/>
          </a:p>
        </p:txBody>
      </p:sp>
      <p:sp>
        <p:nvSpPr>
          <p:cNvPr id="7" name="Rectangle 6"/>
          <p:cNvSpPr>
            <a:spLocks noGrp="1" noChangeArrowheads="1"/>
          </p:cNvSpPr>
          <p:nvPr>
            <p:ph type="sldNum" sz="quarter" idx="12"/>
          </p:nvPr>
        </p:nvSpPr>
        <p:spPr/>
        <p:txBody>
          <a:bodyPr/>
          <a:lstStyle>
            <a:lvl1pPr>
              <a:defRPr sz="1400">
                <a:latin typeface="Arial" charset="0"/>
              </a:defRPr>
            </a:lvl1pPr>
          </a:lstStyle>
          <a:p>
            <a:pPr>
              <a:defRPr/>
            </a:pPr>
            <a:fld id="{15F9CEF6-0506-4503-AB84-090CB12AD05C}" type="slidenum">
              <a:rPr lang="en-GB"/>
              <a:pPr>
                <a:defRPr/>
              </a:pPr>
              <a:t>‹#›</a:t>
            </a:fld>
            <a:endParaRPr lang="en-GB"/>
          </a:p>
        </p:txBody>
      </p:sp>
    </p:spTree>
    <p:extLst>
      <p:ext uri="{BB962C8B-B14F-4D97-AF65-F5344CB8AC3E}">
        <p14:creationId xmlns:p14="http://schemas.microsoft.com/office/powerpoint/2010/main" val="36264385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4125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158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65259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0118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29733"/>
            <a:ext cx="7772400" cy="1470423"/>
          </a:xfrm>
        </p:spPr>
        <p:txBody>
          <a:bodyPr/>
          <a:lstStyle/>
          <a:p>
            <a:r>
              <a:rPr lang="en-US"/>
              <a:t>Click to edit Master title style</a:t>
            </a:r>
          </a:p>
        </p:txBody>
      </p:sp>
      <p:sp>
        <p:nvSpPr>
          <p:cNvPr id="3" name="Subtitle 2"/>
          <p:cNvSpPr>
            <a:spLocks noGrp="1"/>
          </p:cNvSpPr>
          <p:nvPr>
            <p:ph type="subTitle" idx="1"/>
          </p:nvPr>
        </p:nvSpPr>
        <p:spPr>
          <a:xfrm>
            <a:off x="1371600" y="3885905"/>
            <a:ext cx="6400800" cy="175319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atin typeface="Arial" charset="0"/>
                <a:cs typeface="+mn-cs"/>
              </a:defRPr>
            </a:lvl1pPr>
          </a:lstStyle>
          <a:p>
            <a:pPr>
              <a:defRPr/>
            </a:pPr>
            <a:fld id="{4BE88D80-3173-4F2D-BA19-7FFBA5EE5213}" type="datetime1">
              <a:rPr lang="en-US"/>
              <a:pPr>
                <a:defRPr/>
              </a:pPr>
              <a:t>3/24/2015</a:t>
            </a:fld>
            <a:endParaRPr lang="en-GB"/>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GB"/>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6FC2CC2C-FED8-4634-800A-4B88C5B0DB53}" type="slidenum">
              <a:rPr lang="en-GB"/>
              <a:pPr>
                <a:defRPr/>
              </a:pPr>
              <a:t>‹#›</a:t>
            </a:fld>
            <a:endParaRPr lang="en-GB"/>
          </a:p>
        </p:txBody>
      </p:sp>
    </p:spTree>
    <p:extLst>
      <p:ext uri="{BB962C8B-B14F-4D97-AF65-F5344CB8AC3E}">
        <p14:creationId xmlns:p14="http://schemas.microsoft.com/office/powerpoint/2010/main" val="1829350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atin typeface="Arial" charset="0"/>
                <a:cs typeface="+mn-cs"/>
              </a:defRPr>
            </a:lvl1pPr>
          </a:lstStyle>
          <a:p>
            <a:pPr>
              <a:defRPr/>
            </a:pPr>
            <a:fld id="{6B07AB48-9575-49F1-B32E-A3BFFEA3EB80}" type="datetime1">
              <a:rPr lang="en-US"/>
              <a:pPr>
                <a:defRPr/>
              </a:pPr>
              <a:t>3/24/2015</a:t>
            </a:fld>
            <a:endParaRPr lang="en-GB"/>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GB"/>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E01D0AEB-0D69-46E7-822B-60DB294E8FD9}" type="slidenum">
              <a:rPr lang="en-GB"/>
              <a:pPr>
                <a:defRPr/>
              </a:pPr>
              <a:t>‹#›</a:t>
            </a:fld>
            <a:endParaRPr lang="en-GB"/>
          </a:p>
        </p:txBody>
      </p:sp>
    </p:spTree>
    <p:extLst>
      <p:ext uri="{BB962C8B-B14F-4D97-AF65-F5344CB8AC3E}">
        <p14:creationId xmlns:p14="http://schemas.microsoft.com/office/powerpoint/2010/main" val="3441515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804"/>
            <a:ext cx="7772400" cy="1361777"/>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614"/>
            <a:ext cx="7772400"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atin typeface="Arial" charset="0"/>
                <a:cs typeface="+mn-cs"/>
              </a:defRPr>
            </a:lvl1pPr>
          </a:lstStyle>
          <a:p>
            <a:pPr>
              <a:defRPr/>
            </a:pPr>
            <a:fld id="{FB65595B-37DA-4213-A0DB-F3E69E4CEA96}" type="datetime1">
              <a:rPr lang="en-US"/>
              <a:pPr>
                <a:defRPr/>
              </a:pPr>
              <a:t>3/24/2015</a:t>
            </a:fld>
            <a:endParaRPr lang="en-GB"/>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GB"/>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615A8115-D257-4BA2-A586-80B824DEBFA1}" type="slidenum">
              <a:rPr lang="en-GB"/>
              <a:pPr>
                <a:defRPr/>
              </a:pPr>
              <a:t>‹#›</a:t>
            </a:fld>
            <a:endParaRPr lang="en-GB"/>
          </a:p>
        </p:txBody>
      </p:sp>
    </p:spTree>
    <p:extLst>
      <p:ext uri="{BB962C8B-B14F-4D97-AF65-F5344CB8AC3E}">
        <p14:creationId xmlns:p14="http://schemas.microsoft.com/office/powerpoint/2010/main" val="1443574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6994" y="2205633"/>
            <a:ext cx="3241675" cy="33843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1063" y="2205633"/>
            <a:ext cx="3243262" cy="33843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atin typeface="Arial" charset="0"/>
                <a:cs typeface="+mn-cs"/>
              </a:defRPr>
            </a:lvl1pPr>
          </a:lstStyle>
          <a:p>
            <a:pPr>
              <a:defRPr/>
            </a:pPr>
            <a:fld id="{1296DC7F-CE5C-4E20-840E-5F067C3A50D7}" type="datetime1">
              <a:rPr lang="en-US"/>
              <a:pPr>
                <a:defRPr/>
              </a:pPr>
              <a:t>3/24/2015</a:t>
            </a:fld>
            <a:endParaRPr lang="en-GB"/>
          </a:p>
        </p:txBody>
      </p:sp>
      <p:sp>
        <p:nvSpPr>
          <p:cNvPr id="6" name="Rectangle 5"/>
          <p:cNvSpPr>
            <a:spLocks noGrp="1" noChangeArrowheads="1"/>
          </p:cNvSpPr>
          <p:nvPr>
            <p:ph type="ftr" sz="quarter" idx="11"/>
          </p:nvPr>
        </p:nvSpPr>
        <p:spPr/>
        <p:txBody>
          <a:bodyPr/>
          <a:lstStyle>
            <a:lvl1pPr>
              <a:defRPr>
                <a:cs typeface="+mn-cs"/>
              </a:defRPr>
            </a:lvl1pPr>
          </a:lstStyle>
          <a:p>
            <a:pPr>
              <a:defRPr/>
            </a:pPr>
            <a:endParaRPr lang="en-GB"/>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4B5723E7-6943-4D4B-8760-F789BB908F02}" type="slidenum">
              <a:rPr lang="en-GB"/>
              <a:pPr>
                <a:defRPr/>
              </a:pPr>
              <a:t>‹#›</a:t>
            </a:fld>
            <a:endParaRPr lang="en-GB"/>
          </a:p>
        </p:txBody>
      </p:sp>
    </p:spTree>
    <p:extLst>
      <p:ext uri="{BB962C8B-B14F-4D97-AF65-F5344CB8AC3E}">
        <p14:creationId xmlns:p14="http://schemas.microsoft.com/office/powerpoint/2010/main" val="4213692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5333"/>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4423"/>
            <a:ext cx="4040188" cy="63996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381"/>
            <a:ext cx="4040188" cy="39513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4423"/>
            <a:ext cx="4041775" cy="63996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381"/>
            <a:ext cx="4041775" cy="39513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atin typeface="Arial" charset="0"/>
                <a:cs typeface="+mn-cs"/>
              </a:defRPr>
            </a:lvl1pPr>
          </a:lstStyle>
          <a:p>
            <a:pPr>
              <a:defRPr/>
            </a:pPr>
            <a:fld id="{F2EDE0E9-1753-4070-BF13-FD71F3B2FF05}" type="datetime1">
              <a:rPr lang="en-US"/>
              <a:pPr>
                <a:defRPr/>
              </a:pPr>
              <a:t>3/24/2015</a:t>
            </a:fld>
            <a:endParaRPr lang="en-GB"/>
          </a:p>
        </p:txBody>
      </p:sp>
      <p:sp>
        <p:nvSpPr>
          <p:cNvPr id="8" name="Rectangle 5"/>
          <p:cNvSpPr>
            <a:spLocks noGrp="1" noChangeArrowheads="1"/>
          </p:cNvSpPr>
          <p:nvPr>
            <p:ph type="ftr" sz="quarter" idx="11"/>
          </p:nvPr>
        </p:nvSpPr>
        <p:spPr/>
        <p:txBody>
          <a:bodyPr/>
          <a:lstStyle>
            <a:lvl1pPr>
              <a:defRPr>
                <a:cs typeface="+mn-cs"/>
              </a:defRPr>
            </a:lvl1pPr>
          </a:lstStyle>
          <a:p>
            <a:pPr>
              <a:defRPr/>
            </a:pPr>
            <a:endParaRPr lang="en-GB"/>
          </a:p>
        </p:txBody>
      </p:sp>
      <p:sp>
        <p:nvSpPr>
          <p:cNvPr id="9" name="Rectangle 6"/>
          <p:cNvSpPr>
            <a:spLocks noGrp="1" noChangeArrowheads="1"/>
          </p:cNvSpPr>
          <p:nvPr>
            <p:ph type="sldNum" sz="quarter" idx="12"/>
          </p:nvPr>
        </p:nvSpPr>
        <p:spPr/>
        <p:txBody>
          <a:bodyPr/>
          <a:lstStyle>
            <a:lvl1pPr>
              <a:defRPr>
                <a:cs typeface="+mn-cs"/>
              </a:defRPr>
            </a:lvl1pPr>
          </a:lstStyle>
          <a:p>
            <a:pPr>
              <a:defRPr/>
            </a:pPr>
            <a:fld id="{9752E91D-B879-4F7A-BC5C-D8E35E53C1FA}" type="slidenum">
              <a:rPr lang="en-GB"/>
              <a:pPr>
                <a:defRPr/>
              </a:pPr>
              <a:t>‹#›</a:t>
            </a:fld>
            <a:endParaRPr lang="en-GB"/>
          </a:p>
        </p:txBody>
      </p:sp>
    </p:spTree>
    <p:extLst>
      <p:ext uri="{BB962C8B-B14F-4D97-AF65-F5344CB8AC3E}">
        <p14:creationId xmlns:p14="http://schemas.microsoft.com/office/powerpoint/2010/main" val="2498070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atin typeface="Arial" charset="0"/>
                <a:cs typeface="+mn-cs"/>
              </a:defRPr>
            </a:lvl1pPr>
          </a:lstStyle>
          <a:p>
            <a:pPr>
              <a:defRPr/>
            </a:pPr>
            <a:fld id="{0B6E5739-3BAD-4AE4-A22B-A34618C5B634}" type="datetime1">
              <a:rPr lang="en-US"/>
              <a:pPr>
                <a:defRPr/>
              </a:pPr>
              <a:t>3/24/2015</a:t>
            </a:fld>
            <a:endParaRPr lang="en-GB"/>
          </a:p>
        </p:txBody>
      </p:sp>
      <p:sp>
        <p:nvSpPr>
          <p:cNvPr id="4" name="Rectangle 5"/>
          <p:cNvSpPr>
            <a:spLocks noGrp="1" noChangeArrowheads="1"/>
          </p:cNvSpPr>
          <p:nvPr>
            <p:ph type="ftr" sz="quarter" idx="11"/>
          </p:nvPr>
        </p:nvSpPr>
        <p:spPr/>
        <p:txBody>
          <a:bodyPr/>
          <a:lstStyle>
            <a:lvl1pPr>
              <a:defRPr>
                <a:cs typeface="+mn-cs"/>
              </a:defRPr>
            </a:lvl1pPr>
          </a:lstStyle>
          <a:p>
            <a:pPr>
              <a:defRPr/>
            </a:pPr>
            <a:endParaRPr lang="en-GB"/>
          </a:p>
        </p:txBody>
      </p:sp>
      <p:sp>
        <p:nvSpPr>
          <p:cNvPr id="5" name="Rectangle 6"/>
          <p:cNvSpPr>
            <a:spLocks noGrp="1" noChangeArrowheads="1"/>
          </p:cNvSpPr>
          <p:nvPr>
            <p:ph type="sldNum" sz="quarter" idx="12"/>
          </p:nvPr>
        </p:nvSpPr>
        <p:spPr/>
        <p:txBody>
          <a:bodyPr/>
          <a:lstStyle>
            <a:lvl1pPr>
              <a:defRPr>
                <a:cs typeface="+mn-cs"/>
              </a:defRPr>
            </a:lvl1pPr>
          </a:lstStyle>
          <a:p>
            <a:pPr>
              <a:defRPr/>
            </a:pPr>
            <a:fld id="{514192A3-1744-4799-8781-AA119D4E485B}" type="slidenum">
              <a:rPr lang="en-GB"/>
              <a:pPr>
                <a:defRPr/>
              </a:pPr>
              <a:t>‹#›</a:t>
            </a:fld>
            <a:endParaRPr lang="en-GB"/>
          </a:p>
        </p:txBody>
      </p:sp>
    </p:spTree>
    <p:extLst>
      <p:ext uri="{BB962C8B-B14F-4D97-AF65-F5344CB8AC3E}">
        <p14:creationId xmlns:p14="http://schemas.microsoft.com/office/powerpoint/2010/main" val="851697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atin typeface="Arial" charset="0"/>
                <a:cs typeface="+mn-cs"/>
              </a:defRPr>
            </a:lvl1pPr>
          </a:lstStyle>
          <a:p>
            <a:pPr>
              <a:defRPr/>
            </a:pPr>
            <a:fld id="{A36A38C3-A550-49F7-A127-1C37272646B2}" type="datetime1">
              <a:rPr lang="en-US"/>
              <a:pPr>
                <a:defRPr/>
              </a:pPr>
              <a:t>3/24/2015</a:t>
            </a:fld>
            <a:endParaRPr lang="en-GB"/>
          </a:p>
        </p:txBody>
      </p:sp>
      <p:sp>
        <p:nvSpPr>
          <p:cNvPr id="3" name="Rectangle 5"/>
          <p:cNvSpPr>
            <a:spLocks noGrp="1" noChangeArrowheads="1"/>
          </p:cNvSpPr>
          <p:nvPr>
            <p:ph type="ftr" sz="quarter" idx="11"/>
          </p:nvPr>
        </p:nvSpPr>
        <p:spPr/>
        <p:txBody>
          <a:bodyPr/>
          <a:lstStyle>
            <a:lvl1pPr>
              <a:defRPr>
                <a:cs typeface="+mn-cs"/>
              </a:defRPr>
            </a:lvl1pPr>
          </a:lstStyle>
          <a:p>
            <a:pPr>
              <a:defRPr/>
            </a:pPr>
            <a:endParaRPr lang="en-GB"/>
          </a:p>
        </p:txBody>
      </p:sp>
      <p:sp>
        <p:nvSpPr>
          <p:cNvPr id="4" name="Rectangle 6"/>
          <p:cNvSpPr>
            <a:spLocks noGrp="1" noChangeArrowheads="1"/>
          </p:cNvSpPr>
          <p:nvPr>
            <p:ph type="sldNum" sz="quarter" idx="12"/>
          </p:nvPr>
        </p:nvSpPr>
        <p:spPr/>
        <p:txBody>
          <a:bodyPr/>
          <a:lstStyle>
            <a:lvl1pPr>
              <a:defRPr>
                <a:cs typeface="+mn-cs"/>
              </a:defRPr>
            </a:lvl1pPr>
          </a:lstStyle>
          <a:p>
            <a:pPr>
              <a:defRPr/>
            </a:pPr>
            <a:fld id="{2C4806C2-5EC4-4461-B1F9-257C280B4361}" type="slidenum">
              <a:rPr lang="en-GB"/>
              <a:pPr>
                <a:defRPr/>
              </a:pPr>
              <a:t>‹#›</a:t>
            </a:fld>
            <a:endParaRPr lang="en-GB"/>
          </a:p>
        </p:txBody>
      </p:sp>
    </p:spTree>
    <p:extLst>
      <p:ext uri="{BB962C8B-B14F-4D97-AF65-F5344CB8AC3E}">
        <p14:creationId xmlns:p14="http://schemas.microsoft.com/office/powerpoint/2010/main" val="3724244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D41E6C56-4FAD-41D3-AF45-C3058DC10D8E}" type="slidenum">
              <a:rPr lang="en-GB"/>
              <a:pPr>
                <a:defRPr/>
              </a:pPr>
              <a:t>‹#›</a:t>
            </a:fld>
            <a:endParaRPr lang="en-GB"/>
          </a:p>
        </p:txBody>
      </p:sp>
    </p:spTree>
    <p:extLst>
      <p:ext uri="{BB962C8B-B14F-4D97-AF65-F5344CB8AC3E}">
        <p14:creationId xmlns:p14="http://schemas.microsoft.com/office/powerpoint/2010/main" val="28296084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2361"/>
            <a:ext cx="3008313" cy="116234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2357"/>
            <a:ext cx="5111750" cy="58534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434707"/>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atin typeface="Arial" charset="0"/>
                <a:cs typeface="+mn-cs"/>
              </a:defRPr>
            </a:lvl1pPr>
          </a:lstStyle>
          <a:p>
            <a:pPr>
              <a:defRPr/>
            </a:pPr>
            <a:fld id="{09426B35-23FC-49C0-8DBB-1C1C83059B26}" type="datetime1">
              <a:rPr lang="en-US"/>
              <a:pPr>
                <a:defRPr/>
              </a:pPr>
              <a:t>3/24/2015</a:t>
            </a:fld>
            <a:endParaRPr lang="en-GB"/>
          </a:p>
        </p:txBody>
      </p:sp>
      <p:sp>
        <p:nvSpPr>
          <p:cNvPr id="6" name="Rectangle 5"/>
          <p:cNvSpPr>
            <a:spLocks noGrp="1" noChangeArrowheads="1"/>
          </p:cNvSpPr>
          <p:nvPr>
            <p:ph type="ftr" sz="quarter" idx="11"/>
          </p:nvPr>
        </p:nvSpPr>
        <p:spPr/>
        <p:txBody>
          <a:bodyPr/>
          <a:lstStyle>
            <a:lvl1pPr>
              <a:defRPr>
                <a:cs typeface="+mn-cs"/>
              </a:defRPr>
            </a:lvl1pPr>
          </a:lstStyle>
          <a:p>
            <a:pPr>
              <a:defRPr/>
            </a:pPr>
            <a:endParaRPr lang="en-GB"/>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E92B2EE0-A17D-4098-95A5-7B585296255C}" type="slidenum">
              <a:rPr lang="en-GB"/>
              <a:pPr>
                <a:defRPr/>
              </a:pPr>
              <a:t>‹#›</a:t>
            </a:fld>
            <a:endParaRPr lang="en-GB"/>
          </a:p>
        </p:txBody>
      </p:sp>
    </p:spTree>
    <p:extLst>
      <p:ext uri="{BB962C8B-B14F-4D97-AF65-F5344CB8AC3E}">
        <p14:creationId xmlns:p14="http://schemas.microsoft.com/office/powerpoint/2010/main" val="3748963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1197"/>
            <a:ext cx="5486400" cy="56554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3172"/>
            <a:ext cx="5486400" cy="4115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6746"/>
            <a:ext cx="5486400" cy="8051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atin typeface="Arial" charset="0"/>
                <a:cs typeface="+mn-cs"/>
              </a:defRPr>
            </a:lvl1pPr>
          </a:lstStyle>
          <a:p>
            <a:pPr>
              <a:defRPr/>
            </a:pPr>
            <a:fld id="{C4C25649-AFE5-4864-A0A0-FF7CA7E360DA}" type="datetime1">
              <a:rPr lang="en-US"/>
              <a:pPr>
                <a:defRPr/>
              </a:pPr>
              <a:t>3/24/2015</a:t>
            </a:fld>
            <a:endParaRPr lang="en-GB"/>
          </a:p>
        </p:txBody>
      </p:sp>
      <p:sp>
        <p:nvSpPr>
          <p:cNvPr id="6" name="Rectangle 5"/>
          <p:cNvSpPr>
            <a:spLocks noGrp="1" noChangeArrowheads="1"/>
          </p:cNvSpPr>
          <p:nvPr>
            <p:ph type="ftr" sz="quarter" idx="11"/>
          </p:nvPr>
        </p:nvSpPr>
        <p:spPr/>
        <p:txBody>
          <a:bodyPr/>
          <a:lstStyle>
            <a:lvl1pPr>
              <a:defRPr>
                <a:cs typeface="+mn-cs"/>
              </a:defRPr>
            </a:lvl1pPr>
          </a:lstStyle>
          <a:p>
            <a:pPr>
              <a:defRPr/>
            </a:pPr>
            <a:endParaRPr lang="en-GB"/>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7B94BC35-BB3F-4BAE-AA60-FE8465B56F6A}" type="slidenum">
              <a:rPr lang="en-GB"/>
              <a:pPr>
                <a:defRPr/>
              </a:pPr>
              <a:t>‹#›</a:t>
            </a:fld>
            <a:endParaRPr lang="en-GB"/>
          </a:p>
        </p:txBody>
      </p:sp>
    </p:spTree>
    <p:extLst>
      <p:ext uri="{BB962C8B-B14F-4D97-AF65-F5344CB8AC3E}">
        <p14:creationId xmlns:p14="http://schemas.microsoft.com/office/powerpoint/2010/main" val="338366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atin typeface="Arial" charset="0"/>
                <a:cs typeface="+mn-cs"/>
              </a:defRPr>
            </a:lvl1pPr>
          </a:lstStyle>
          <a:p>
            <a:pPr>
              <a:defRPr/>
            </a:pPr>
            <a:fld id="{21D422EF-C15F-4828-9DCD-062470D3C68E}" type="datetime1">
              <a:rPr lang="en-US"/>
              <a:pPr>
                <a:defRPr/>
              </a:pPr>
              <a:t>3/24/2015</a:t>
            </a:fld>
            <a:endParaRPr lang="en-GB"/>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GB"/>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E7B571EB-062C-44ED-8E37-6A701A6CBF85}" type="slidenum">
              <a:rPr lang="en-GB"/>
              <a:pPr>
                <a:defRPr/>
              </a:pPr>
              <a:t>‹#›</a:t>
            </a:fld>
            <a:endParaRPr lang="en-GB"/>
          </a:p>
        </p:txBody>
      </p:sp>
    </p:spTree>
    <p:extLst>
      <p:ext uri="{BB962C8B-B14F-4D97-AF65-F5344CB8AC3E}">
        <p14:creationId xmlns:p14="http://schemas.microsoft.com/office/powerpoint/2010/main" val="458881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78570" y="1278439"/>
            <a:ext cx="1658937" cy="43115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6997" y="1278439"/>
            <a:ext cx="4829175" cy="43115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atin typeface="Arial" charset="0"/>
                <a:cs typeface="+mn-cs"/>
              </a:defRPr>
            </a:lvl1pPr>
          </a:lstStyle>
          <a:p>
            <a:pPr>
              <a:defRPr/>
            </a:pPr>
            <a:fld id="{98E23AD3-342B-4350-A65D-C3A4C4E0B106}" type="datetime1">
              <a:rPr lang="en-US"/>
              <a:pPr>
                <a:defRPr/>
              </a:pPr>
              <a:t>3/24/2015</a:t>
            </a:fld>
            <a:endParaRPr lang="en-GB"/>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GB"/>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8B131ED1-7084-4149-8292-7DF78DE14975}" type="slidenum">
              <a:rPr lang="en-GB"/>
              <a:pPr>
                <a:defRPr/>
              </a:pPr>
              <a:t>‹#›</a:t>
            </a:fld>
            <a:endParaRPr lang="en-GB"/>
          </a:p>
        </p:txBody>
      </p:sp>
    </p:spTree>
    <p:extLst>
      <p:ext uri="{BB962C8B-B14F-4D97-AF65-F5344CB8AC3E}">
        <p14:creationId xmlns:p14="http://schemas.microsoft.com/office/powerpoint/2010/main" val="23901163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1" descr="Corporate T Lock_Horiz_WO"/>
          <p:cNvPicPr>
            <a:picLocks noChangeAspect="1" noChangeArrowheads="1"/>
          </p:cNvPicPr>
          <p:nvPr/>
        </p:nvPicPr>
        <p:blipFill>
          <a:blip r:embed="rId2" cstate="print">
            <a:extLst>
              <a:ext uri="{28A0092B-C50C-407E-A947-70E740481C1C}">
                <a14:useLocalDpi xmlns:a14="http://schemas.microsoft.com/office/drawing/2010/main" val="0"/>
              </a:ext>
            </a:extLst>
          </a:blip>
          <a:srcRect r="2834"/>
          <a:stretch>
            <a:fillRect/>
          </a:stretch>
        </p:blipFill>
        <p:spPr bwMode="auto">
          <a:xfrm>
            <a:off x="0" y="0"/>
            <a:ext cx="91440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2"/>
          <p:cNvSpPr>
            <a:spLocks noGrp="1" noChangeArrowheads="1"/>
          </p:cNvSpPr>
          <p:nvPr>
            <p:ph type="ctrTitle"/>
          </p:nvPr>
        </p:nvSpPr>
        <p:spPr>
          <a:xfrm>
            <a:off x="395288" y="2565402"/>
            <a:ext cx="7772400" cy="749300"/>
          </a:xfrm>
        </p:spPr>
        <p:txBody>
          <a:bodyPr/>
          <a:lstStyle>
            <a:lvl1pPr>
              <a:defRPr sz="3600" b="0">
                <a:solidFill>
                  <a:srgbClr val="F68933"/>
                </a:solidFill>
              </a:defRPr>
            </a:lvl1pPr>
          </a:lstStyle>
          <a:p>
            <a:r>
              <a:rPr lang="en-GB"/>
              <a:t>Click to edit Master title style</a:t>
            </a:r>
          </a:p>
        </p:txBody>
      </p:sp>
      <p:sp>
        <p:nvSpPr>
          <p:cNvPr id="15363" name="Rectangle 3"/>
          <p:cNvSpPr>
            <a:spLocks noGrp="1" noChangeArrowheads="1"/>
          </p:cNvSpPr>
          <p:nvPr>
            <p:ph type="subTitle" idx="1"/>
          </p:nvPr>
        </p:nvSpPr>
        <p:spPr>
          <a:xfrm>
            <a:off x="179388" y="3387725"/>
            <a:ext cx="2392348" cy="612779"/>
          </a:xfrm>
        </p:spPr>
        <p:txBody>
          <a:bodyPr/>
          <a:lstStyle>
            <a:lvl1pPr marL="0" indent="0">
              <a:buFont typeface="Wingdings" pitchFamily="2" charset="2"/>
              <a:buNone/>
              <a:defRPr sz="1400">
                <a:solidFill>
                  <a:schemeClr val="bg1"/>
                </a:solidFill>
              </a:defRPr>
            </a:lvl1pPr>
          </a:lstStyle>
          <a:p>
            <a:r>
              <a:rPr lang="en-GB"/>
              <a:t>Click to edit Master subtitle style</a:t>
            </a:r>
          </a:p>
        </p:txBody>
      </p:sp>
      <p:sp>
        <p:nvSpPr>
          <p:cNvPr id="5" name="Rectangle 4"/>
          <p:cNvSpPr>
            <a:spLocks noGrp="1" noChangeArrowheads="1"/>
          </p:cNvSpPr>
          <p:nvPr>
            <p:ph type="dt" sz="half" idx="10"/>
          </p:nvPr>
        </p:nvSpPr>
        <p:spPr/>
        <p:txBody>
          <a:bodyPr/>
          <a:lstStyle>
            <a:lvl1pPr>
              <a:defRPr sz="1400">
                <a:latin typeface="Arial" charset="0"/>
              </a:defRPr>
            </a:lvl1pPr>
          </a:lstStyle>
          <a:p>
            <a:pPr>
              <a:defRPr/>
            </a:pPr>
            <a:endParaRPr lang="en-GB">
              <a:solidFill>
                <a:srgbClr val="333333"/>
              </a:solidFill>
            </a:endParaRPr>
          </a:p>
        </p:txBody>
      </p:sp>
      <p:sp>
        <p:nvSpPr>
          <p:cNvPr id="6" name="Rectangle 5"/>
          <p:cNvSpPr>
            <a:spLocks noGrp="1" noChangeArrowheads="1"/>
          </p:cNvSpPr>
          <p:nvPr>
            <p:ph type="ftr" sz="quarter" idx="11"/>
          </p:nvPr>
        </p:nvSpPr>
        <p:spPr/>
        <p:txBody>
          <a:bodyPr/>
          <a:lstStyle>
            <a:lvl1pPr>
              <a:defRPr sz="1400"/>
            </a:lvl1pPr>
          </a:lstStyle>
          <a:p>
            <a:pPr>
              <a:defRPr/>
            </a:pPr>
            <a:endParaRPr lang="en-GB">
              <a:solidFill>
                <a:srgbClr val="333333"/>
              </a:solidFill>
            </a:endParaRPr>
          </a:p>
        </p:txBody>
      </p:sp>
      <p:sp>
        <p:nvSpPr>
          <p:cNvPr id="7" name="Rectangle 6"/>
          <p:cNvSpPr>
            <a:spLocks noGrp="1" noChangeArrowheads="1"/>
          </p:cNvSpPr>
          <p:nvPr>
            <p:ph type="sldNum" sz="quarter" idx="12"/>
          </p:nvPr>
        </p:nvSpPr>
        <p:spPr/>
        <p:txBody>
          <a:bodyPr/>
          <a:lstStyle>
            <a:lvl1pPr>
              <a:defRPr sz="1400">
                <a:latin typeface="Arial" charset="0"/>
              </a:defRPr>
            </a:lvl1pPr>
          </a:lstStyle>
          <a:p>
            <a:pPr>
              <a:defRPr/>
            </a:pPr>
            <a:fld id="{15F9CEF6-0506-4503-AB84-090CB12AD05C}" type="slidenum">
              <a:rPr lang="en-GB">
                <a:solidFill>
                  <a:srgbClr val="333333"/>
                </a:solidFill>
              </a:rPr>
              <a:pPr>
                <a:defRPr/>
              </a:pPr>
              <a:t>‹#›</a:t>
            </a:fld>
            <a:endParaRPr lang="en-GB">
              <a:solidFill>
                <a:srgbClr val="333333"/>
              </a:solidFill>
            </a:endParaRPr>
          </a:p>
        </p:txBody>
      </p:sp>
    </p:spTree>
    <p:extLst>
      <p:ext uri="{BB962C8B-B14F-4D97-AF65-F5344CB8AC3E}">
        <p14:creationId xmlns:p14="http://schemas.microsoft.com/office/powerpoint/2010/main" val="1780132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50638E-53C2-4F8B-A9A2-6BCB2764FBCC}"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034451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339E91-B2A5-4BC3-9886-4CEAE5410D39}"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716449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C8A1AF-FF6E-4532-BB63-2A19FC6D7A25}"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791183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68313" y="2852737"/>
            <a:ext cx="4032250" cy="3346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2964" y="2852737"/>
            <a:ext cx="4033837" cy="3346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69519-4D68-4CE1-BED4-9FF47080949E}"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004504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77FC2CE-A203-4109-9364-1D09D38F4953}"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005718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F53FED07-2266-43F6-A681-DA37D3B96767}" type="slidenum">
              <a:rPr lang="en-GB"/>
              <a:pPr>
                <a:defRPr/>
              </a:pPr>
              <a:t>‹#›</a:t>
            </a:fld>
            <a:endParaRPr lang="en-GB"/>
          </a:p>
        </p:txBody>
      </p:sp>
    </p:spTree>
    <p:extLst>
      <p:ext uri="{BB962C8B-B14F-4D97-AF65-F5344CB8AC3E}">
        <p14:creationId xmlns:p14="http://schemas.microsoft.com/office/powerpoint/2010/main" val="25555004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CA42B-3B60-4461-93AB-417C0E057867}"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615623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650FDC3-895B-447D-9453-667B01FF8508}"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7273567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FD1D41-3801-46AF-B287-8870956515DD}"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553237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D5F956-6642-48A9-84C9-8FE2E66E4875}"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226860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A62F24-DDBB-4500-B75C-CC1660B38F29}"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882215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0513" y="1628776"/>
            <a:ext cx="2057400" cy="45704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68313" y="1628776"/>
            <a:ext cx="6019800" cy="45704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42F80B-06DD-48B2-BD27-B2A4EE7D02B1}"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8805967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C1FB0F81-0C3F-40D6-974B-F03B4C5B92AE}" type="datetime1">
              <a:rPr lang="en-US">
                <a:solidFill>
                  <a:srgbClr val="333333"/>
                </a:solidFill>
              </a:rPr>
              <a:pPr>
                <a:defRPr/>
              </a:pPr>
              <a:t>3/24/2015</a:t>
            </a:fld>
            <a:endParaRPr lang="en-GB">
              <a:solidFill>
                <a:srgbClr val="33333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33333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9B10A4-4BDE-48AF-A4BB-A73D3E11BAF9}" type="slidenum">
              <a:rPr lang="en-GB">
                <a:solidFill>
                  <a:srgbClr val="333333"/>
                </a:solidFill>
              </a:rPr>
              <a:pPr>
                <a:defRPr/>
              </a:pPr>
              <a:t>‹#›</a:t>
            </a:fld>
            <a:endParaRPr lang="en-GB">
              <a:solidFill>
                <a:srgbClr val="333333"/>
              </a:solidFill>
            </a:endParaRPr>
          </a:p>
        </p:txBody>
      </p:sp>
    </p:spTree>
    <p:extLst>
      <p:ext uri="{BB962C8B-B14F-4D97-AF65-F5344CB8AC3E}">
        <p14:creationId xmlns:p14="http://schemas.microsoft.com/office/powerpoint/2010/main" val="2102682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AE65D242-F38C-4B6E-A193-527B7A03B089}" type="datetime1">
              <a:rPr lang="en-US">
                <a:solidFill>
                  <a:srgbClr val="333333"/>
                </a:solidFill>
              </a:rPr>
              <a:pPr>
                <a:defRPr/>
              </a:pPr>
              <a:t>3/24/2015</a:t>
            </a:fld>
            <a:endParaRPr lang="en-GB">
              <a:solidFill>
                <a:srgbClr val="33333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33333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40DB21-E456-4536-88D5-F772D3A263AD}" type="slidenum">
              <a:rPr lang="en-GB">
                <a:solidFill>
                  <a:srgbClr val="333333"/>
                </a:solidFill>
              </a:rPr>
              <a:pPr>
                <a:defRPr/>
              </a:pPr>
              <a:t>‹#›</a:t>
            </a:fld>
            <a:endParaRPr lang="en-GB">
              <a:solidFill>
                <a:srgbClr val="333333"/>
              </a:solidFill>
            </a:endParaRPr>
          </a:p>
        </p:txBody>
      </p:sp>
    </p:spTree>
    <p:extLst>
      <p:ext uri="{BB962C8B-B14F-4D97-AF65-F5344CB8AC3E}">
        <p14:creationId xmlns:p14="http://schemas.microsoft.com/office/powerpoint/2010/main" val="34292444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735629A-6E12-46D2-9D0A-605D9CAB7519}" type="datetime1">
              <a:rPr lang="en-US">
                <a:solidFill>
                  <a:srgbClr val="333333"/>
                </a:solidFill>
              </a:rPr>
              <a:pPr>
                <a:defRPr/>
              </a:pPr>
              <a:t>3/24/2015</a:t>
            </a:fld>
            <a:endParaRPr lang="en-GB">
              <a:solidFill>
                <a:srgbClr val="33333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33333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97FBCB-8064-4CD8-946E-1EB833E66B1F}" type="slidenum">
              <a:rPr lang="en-GB">
                <a:solidFill>
                  <a:srgbClr val="333333"/>
                </a:solidFill>
              </a:rPr>
              <a:pPr>
                <a:defRPr/>
              </a:pPr>
              <a:t>‹#›</a:t>
            </a:fld>
            <a:endParaRPr lang="en-GB">
              <a:solidFill>
                <a:srgbClr val="333333"/>
              </a:solidFill>
            </a:endParaRPr>
          </a:p>
        </p:txBody>
      </p:sp>
    </p:spTree>
    <p:extLst>
      <p:ext uri="{BB962C8B-B14F-4D97-AF65-F5344CB8AC3E}">
        <p14:creationId xmlns:p14="http://schemas.microsoft.com/office/powerpoint/2010/main" val="27866092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296992" y="2205039"/>
            <a:ext cx="3241675" cy="33845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91063" y="2205039"/>
            <a:ext cx="3243262" cy="33845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37D45065-FC07-4C2E-872B-1C260306D681}" type="datetime1">
              <a:rPr lang="en-US">
                <a:solidFill>
                  <a:srgbClr val="333333"/>
                </a:solidFill>
              </a:rPr>
              <a:pPr>
                <a:defRPr/>
              </a:pPr>
              <a:t>3/24/2015</a:t>
            </a:fld>
            <a:endParaRPr lang="en-GB">
              <a:solidFill>
                <a:srgbClr val="33333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333333"/>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FC4AD-463F-4705-80BB-B2A4AD258C89}" type="slidenum">
              <a:rPr lang="en-GB">
                <a:solidFill>
                  <a:srgbClr val="333333"/>
                </a:solidFill>
              </a:rPr>
              <a:pPr>
                <a:defRPr/>
              </a:pPr>
              <a:t>‹#›</a:t>
            </a:fld>
            <a:endParaRPr lang="en-GB">
              <a:solidFill>
                <a:srgbClr val="333333"/>
              </a:solidFill>
            </a:endParaRPr>
          </a:p>
        </p:txBody>
      </p:sp>
    </p:spTree>
    <p:extLst>
      <p:ext uri="{BB962C8B-B14F-4D97-AF65-F5344CB8AC3E}">
        <p14:creationId xmlns:p14="http://schemas.microsoft.com/office/powerpoint/2010/main" val="1316877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52413" y="1268415"/>
            <a:ext cx="4241800" cy="5038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268415"/>
            <a:ext cx="4241800" cy="5038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sz="quarter" idx="10"/>
          </p:nvPr>
        </p:nvSpPr>
        <p:spPr>
          <a:ln/>
        </p:spPr>
        <p:txBody>
          <a:bodyPr/>
          <a:lstStyle>
            <a:lvl1pPr>
              <a:defRPr/>
            </a:lvl1pPr>
          </a:lstStyle>
          <a:p>
            <a:pPr>
              <a:defRPr/>
            </a:pPr>
            <a:fld id="{F3C15DCF-BBC0-4F98-BE68-FA266819EB1F}" type="slidenum">
              <a:rPr lang="en-GB"/>
              <a:pPr>
                <a:defRPr/>
              </a:pPr>
              <a:t>‹#›</a:t>
            </a:fld>
            <a:endParaRPr lang="en-GB"/>
          </a:p>
        </p:txBody>
      </p:sp>
    </p:spTree>
    <p:extLst>
      <p:ext uri="{BB962C8B-B14F-4D97-AF65-F5344CB8AC3E}">
        <p14:creationId xmlns:p14="http://schemas.microsoft.com/office/powerpoint/2010/main" val="31825304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ED1C480F-C1FD-442F-8916-A00A299B85D8}" type="datetime1">
              <a:rPr lang="en-US">
                <a:solidFill>
                  <a:srgbClr val="333333"/>
                </a:solidFill>
              </a:rPr>
              <a:pPr>
                <a:defRPr/>
              </a:pPr>
              <a:t>3/24/2015</a:t>
            </a:fld>
            <a:endParaRPr lang="en-GB">
              <a:solidFill>
                <a:srgbClr val="333333"/>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333333"/>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75147-2623-46B6-A64E-C22CE8DA94BE}" type="slidenum">
              <a:rPr lang="en-GB">
                <a:solidFill>
                  <a:srgbClr val="333333"/>
                </a:solidFill>
              </a:rPr>
              <a:pPr>
                <a:defRPr/>
              </a:pPr>
              <a:t>‹#›</a:t>
            </a:fld>
            <a:endParaRPr lang="en-GB">
              <a:solidFill>
                <a:srgbClr val="333333"/>
              </a:solidFill>
            </a:endParaRPr>
          </a:p>
        </p:txBody>
      </p:sp>
    </p:spTree>
    <p:extLst>
      <p:ext uri="{BB962C8B-B14F-4D97-AF65-F5344CB8AC3E}">
        <p14:creationId xmlns:p14="http://schemas.microsoft.com/office/powerpoint/2010/main" val="15286904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F0FAE978-8D9C-450C-BDBA-1C04DBC19F62}" type="datetime1">
              <a:rPr lang="en-US">
                <a:solidFill>
                  <a:srgbClr val="333333"/>
                </a:solidFill>
              </a:rPr>
              <a:pPr>
                <a:defRPr/>
              </a:pPr>
              <a:t>3/24/2015</a:t>
            </a:fld>
            <a:endParaRPr lang="en-GB">
              <a:solidFill>
                <a:srgbClr val="333333"/>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333333"/>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6FD93B-CD63-4ED5-AC62-FB655CDCF293}" type="slidenum">
              <a:rPr lang="en-GB">
                <a:solidFill>
                  <a:srgbClr val="333333"/>
                </a:solidFill>
              </a:rPr>
              <a:pPr>
                <a:defRPr/>
              </a:pPr>
              <a:t>‹#›</a:t>
            </a:fld>
            <a:endParaRPr lang="en-GB">
              <a:solidFill>
                <a:srgbClr val="333333"/>
              </a:solidFill>
            </a:endParaRPr>
          </a:p>
        </p:txBody>
      </p:sp>
    </p:spTree>
    <p:extLst>
      <p:ext uri="{BB962C8B-B14F-4D97-AF65-F5344CB8AC3E}">
        <p14:creationId xmlns:p14="http://schemas.microsoft.com/office/powerpoint/2010/main" val="15880366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EA849EB-7BFF-4A99-870D-760642051B51}" type="datetime1">
              <a:rPr lang="en-US">
                <a:solidFill>
                  <a:srgbClr val="333333"/>
                </a:solidFill>
              </a:rPr>
              <a:pPr>
                <a:defRPr/>
              </a:pPr>
              <a:t>3/24/2015</a:t>
            </a:fld>
            <a:endParaRPr lang="en-GB">
              <a:solidFill>
                <a:srgbClr val="333333"/>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333333"/>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CBD10B-B440-47D6-80F8-A051BB9E2DEC}" type="slidenum">
              <a:rPr lang="en-GB">
                <a:solidFill>
                  <a:srgbClr val="333333"/>
                </a:solidFill>
              </a:rPr>
              <a:pPr>
                <a:defRPr/>
              </a:pPr>
              <a:t>‹#›</a:t>
            </a:fld>
            <a:endParaRPr lang="en-GB">
              <a:solidFill>
                <a:srgbClr val="333333"/>
              </a:solidFill>
            </a:endParaRPr>
          </a:p>
        </p:txBody>
      </p:sp>
    </p:spTree>
    <p:extLst>
      <p:ext uri="{BB962C8B-B14F-4D97-AF65-F5344CB8AC3E}">
        <p14:creationId xmlns:p14="http://schemas.microsoft.com/office/powerpoint/2010/main" val="24820161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1397E04-0AC2-43BE-8B65-A024255ADBE5}" type="datetime1">
              <a:rPr lang="en-US">
                <a:solidFill>
                  <a:srgbClr val="333333"/>
                </a:solidFill>
              </a:rPr>
              <a:pPr>
                <a:defRPr/>
              </a:pPr>
              <a:t>3/24/2015</a:t>
            </a:fld>
            <a:endParaRPr lang="en-GB">
              <a:solidFill>
                <a:srgbClr val="33333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333333"/>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58FB1A-E179-4E33-BB05-150B27CCC34F}" type="slidenum">
              <a:rPr lang="en-GB">
                <a:solidFill>
                  <a:srgbClr val="333333"/>
                </a:solidFill>
              </a:rPr>
              <a:pPr>
                <a:defRPr/>
              </a:pPr>
              <a:t>‹#›</a:t>
            </a:fld>
            <a:endParaRPr lang="en-GB">
              <a:solidFill>
                <a:srgbClr val="333333"/>
              </a:solidFill>
            </a:endParaRPr>
          </a:p>
        </p:txBody>
      </p:sp>
    </p:spTree>
    <p:extLst>
      <p:ext uri="{BB962C8B-B14F-4D97-AF65-F5344CB8AC3E}">
        <p14:creationId xmlns:p14="http://schemas.microsoft.com/office/powerpoint/2010/main" val="18147617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1EB33FB-FA0C-401A-94F4-861D43DCF39A}" type="datetime1">
              <a:rPr lang="en-US">
                <a:solidFill>
                  <a:srgbClr val="333333"/>
                </a:solidFill>
              </a:rPr>
              <a:pPr>
                <a:defRPr/>
              </a:pPr>
              <a:t>3/24/2015</a:t>
            </a:fld>
            <a:endParaRPr lang="en-GB">
              <a:solidFill>
                <a:srgbClr val="33333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333333"/>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31789F-0E7E-45E6-8BCE-0B6BA125FD46}" type="slidenum">
              <a:rPr lang="en-GB">
                <a:solidFill>
                  <a:srgbClr val="333333"/>
                </a:solidFill>
              </a:rPr>
              <a:pPr>
                <a:defRPr/>
              </a:pPr>
              <a:t>‹#›</a:t>
            </a:fld>
            <a:endParaRPr lang="en-GB">
              <a:solidFill>
                <a:srgbClr val="333333"/>
              </a:solidFill>
            </a:endParaRPr>
          </a:p>
        </p:txBody>
      </p:sp>
    </p:spTree>
    <p:extLst>
      <p:ext uri="{BB962C8B-B14F-4D97-AF65-F5344CB8AC3E}">
        <p14:creationId xmlns:p14="http://schemas.microsoft.com/office/powerpoint/2010/main" val="3593882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3D7E8D1C-F127-459F-8B07-A26BEA1F456A}" type="datetime1">
              <a:rPr lang="en-US">
                <a:solidFill>
                  <a:srgbClr val="333333"/>
                </a:solidFill>
              </a:rPr>
              <a:pPr>
                <a:defRPr/>
              </a:pPr>
              <a:t>3/24/2015</a:t>
            </a:fld>
            <a:endParaRPr lang="en-GB">
              <a:solidFill>
                <a:srgbClr val="33333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33333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D4B3E-CAAE-4594-9CAD-0ABBF8186D20}" type="slidenum">
              <a:rPr lang="en-GB">
                <a:solidFill>
                  <a:srgbClr val="333333"/>
                </a:solidFill>
              </a:rPr>
              <a:pPr>
                <a:defRPr/>
              </a:pPr>
              <a:t>‹#›</a:t>
            </a:fld>
            <a:endParaRPr lang="en-GB">
              <a:solidFill>
                <a:srgbClr val="333333"/>
              </a:solidFill>
            </a:endParaRPr>
          </a:p>
        </p:txBody>
      </p:sp>
    </p:spTree>
    <p:extLst>
      <p:ext uri="{BB962C8B-B14F-4D97-AF65-F5344CB8AC3E}">
        <p14:creationId xmlns:p14="http://schemas.microsoft.com/office/powerpoint/2010/main" val="11763756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78567" y="1277937"/>
            <a:ext cx="1658937" cy="4311651"/>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296992" y="1277937"/>
            <a:ext cx="4829175" cy="43116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662B6E9A-9CCC-41DE-952D-6DA14475FA81}" type="datetime1">
              <a:rPr lang="en-US">
                <a:solidFill>
                  <a:srgbClr val="333333"/>
                </a:solidFill>
              </a:rPr>
              <a:pPr>
                <a:defRPr/>
              </a:pPr>
              <a:t>3/24/2015</a:t>
            </a:fld>
            <a:endParaRPr lang="en-GB">
              <a:solidFill>
                <a:srgbClr val="33333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33333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A067AB-885A-4D45-B778-18189F82FFAD}" type="slidenum">
              <a:rPr lang="en-GB">
                <a:solidFill>
                  <a:srgbClr val="333333"/>
                </a:solidFill>
              </a:rPr>
              <a:pPr>
                <a:defRPr/>
              </a:pPr>
              <a:t>‹#›</a:t>
            </a:fld>
            <a:endParaRPr lang="en-GB">
              <a:solidFill>
                <a:srgbClr val="333333"/>
              </a:solidFill>
            </a:endParaRPr>
          </a:p>
        </p:txBody>
      </p:sp>
    </p:spTree>
    <p:extLst>
      <p:ext uri="{BB962C8B-B14F-4D97-AF65-F5344CB8AC3E}">
        <p14:creationId xmlns:p14="http://schemas.microsoft.com/office/powerpoint/2010/main" val="29244731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E96B46E-2589-4D7E-9D49-68A9BD0E98B0}" type="datetimeFigureOut">
              <a:rPr lang="en-GB" smtClean="0">
                <a:solidFill>
                  <a:prstClr val="black">
                    <a:tint val="75000"/>
                  </a:prstClr>
                </a:solidFill>
              </a:rPr>
              <a:pPr/>
              <a:t>24/03/2015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9D1282-C581-4FAB-91E7-84F8673A067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108345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96B46E-2589-4D7E-9D49-68A9BD0E98B0}" type="datetimeFigureOut">
              <a:rPr lang="en-GB" smtClean="0">
                <a:solidFill>
                  <a:prstClr val="black">
                    <a:tint val="75000"/>
                  </a:prstClr>
                </a:solidFill>
              </a:rPr>
              <a:pPr/>
              <a:t>24/03/2015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9D1282-C581-4FAB-91E7-84F8673A067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087152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96B46E-2589-4D7E-9D49-68A9BD0E98B0}" type="datetimeFigureOut">
              <a:rPr lang="en-GB" smtClean="0">
                <a:solidFill>
                  <a:prstClr val="black">
                    <a:tint val="75000"/>
                  </a:prstClr>
                </a:solidFill>
              </a:rPr>
              <a:pPr/>
              <a:t>24/03/2015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9D1282-C581-4FAB-91E7-84F8673A067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0487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sldNum" sz="quarter" idx="10"/>
          </p:nvPr>
        </p:nvSpPr>
        <p:spPr>
          <a:ln/>
        </p:spPr>
        <p:txBody>
          <a:bodyPr/>
          <a:lstStyle>
            <a:lvl1pPr>
              <a:defRPr/>
            </a:lvl1pPr>
          </a:lstStyle>
          <a:p>
            <a:pPr>
              <a:defRPr/>
            </a:pPr>
            <a:fld id="{22B5B914-9590-43A9-820E-82C1CB32EE7F}" type="slidenum">
              <a:rPr lang="en-GB"/>
              <a:pPr>
                <a:defRPr/>
              </a:pPr>
              <a:t>‹#›</a:t>
            </a:fld>
            <a:endParaRPr lang="en-GB"/>
          </a:p>
        </p:txBody>
      </p:sp>
    </p:spTree>
    <p:extLst>
      <p:ext uri="{BB962C8B-B14F-4D97-AF65-F5344CB8AC3E}">
        <p14:creationId xmlns:p14="http://schemas.microsoft.com/office/powerpoint/2010/main" val="13624721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E96B46E-2589-4D7E-9D49-68A9BD0E98B0}" type="datetimeFigureOut">
              <a:rPr lang="en-GB" smtClean="0">
                <a:solidFill>
                  <a:prstClr val="black">
                    <a:tint val="75000"/>
                  </a:prstClr>
                </a:solidFill>
              </a:rPr>
              <a:pPr/>
              <a:t>24/03/2015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B9D1282-C581-4FAB-91E7-84F8673A067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82832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E96B46E-2589-4D7E-9D49-68A9BD0E98B0}" type="datetimeFigureOut">
              <a:rPr lang="en-GB" smtClean="0">
                <a:solidFill>
                  <a:prstClr val="black">
                    <a:tint val="75000"/>
                  </a:prstClr>
                </a:solidFill>
              </a:rPr>
              <a:pPr/>
              <a:t>24/03/2015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B9D1282-C581-4FAB-91E7-84F8673A067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436203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E96B46E-2589-4D7E-9D49-68A9BD0E98B0}" type="datetimeFigureOut">
              <a:rPr lang="en-GB" smtClean="0">
                <a:solidFill>
                  <a:prstClr val="black">
                    <a:tint val="75000"/>
                  </a:prstClr>
                </a:solidFill>
              </a:rPr>
              <a:pPr/>
              <a:t>24/03/2015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B9D1282-C581-4FAB-91E7-84F8673A067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346419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96B46E-2589-4D7E-9D49-68A9BD0E98B0}" type="datetimeFigureOut">
              <a:rPr lang="en-GB" smtClean="0">
                <a:solidFill>
                  <a:prstClr val="black">
                    <a:tint val="75000"/>
                  </a:prstClr>
                </a:solidFill>
              </a:rPr>
              <a:pPr/>
              <a:t>24/03/2015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B9D1282-C581-4FAB-91E7-84F8673A067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39370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96B46E-2589-4D7E-9D49-68A9BD0E98B0}" type="datetimeFigureOut">
              <a:rPr lang="en-GB" smtClean="0">
                <a:solidFill>
                  <a:prstClr val="black">
                    <a:tint val="75000"/>
                  </a:prstClr>
                </a:solidFill>
              </a:rPr>
              <a:pPr/>
              <a:t>24/03/2015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B9D1282-C581-4FAB-91E7-84F8673A067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855453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96B46E-2589-4D7E-9D49-68A9BD0E98B0}" type="datetimeFigureOut">
              <a:rPr lang="en-GB" smtClean="0">
                <a:solidFill>
                  <a:prstClr val="black">
                    <a:tint val="75000"/>
                  </a:prstClr>
                </a:solidFill>
              </a:rPr>
              <a:pPr/>
              <a:t>24/03/2015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B9D1282-C581-4FAB-91E7-84F8673A067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891300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96B46E-2589-4D7E-9D49-68A9BD0E98B0}" type="datetimeFigureOut">
              <a:rPr lang="en-GB" smtClean="0">
                <a:solidFill>
                  <a:prstClr val="black">
                    <a:tint val="75000"/>
                  </a:prstClr>
                </a:solidFill>
              </a:rPr>
              <a:pPr/>
              <a:t>24/03/2015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9D1282-C581-4FAB-91E7-84F8673A067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98156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96B46E-2589-4D7E-9D49-68A9BD0E98B0}" type="datetimeFigureOut">
              <a:rPr lang="en-GB" smtClean="0">
                <a:solidFill>
                  <a:prstClr val="black">
                    <a:tint val="75000"/>
                  </a:prstClr>
                </a:solidFill>
              </a:rPr>
              <a:pPr/>
              <a:t>24/03/2015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9D1282-C581-4FAB-91E7-84F8673A067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364987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Cover Page 1/3">
    <p:spTree>
      <p:nvGrpSpPr>
        <p:cNvPr id="1" name=""/>
        <p:cNvGrpSpPr/>
        <p:nvPr/>
      </p:nvGrpSpPr>
      <p:grpSpPr>
        <a:xfrm>
          <a:off x="0" y="0"/>
          <a:ext cx="0" cy="0"/>
          <a:chOff x="0" y="0"/>
          <a:chExt cx="0" cy="0"/>
        </a:xfrm>
      </p:grpSpPr>
      <p:sp>
        <p:nvSpPr>
          <p:cNvPr id="2" name="Title 1"/>
          <p:cNvSpPr>
            <a:spLocks noGrp="1"/>
          </p:cNvSpPr>
          <p:nvPr>
            <p:ph type="ctrTitle"/>
          </p:nvPr>
        </p:nvSpPr>
        <p:spPr>
          <a:xfrm>
            <a:off x="2277396" y="598866"/>
            <a:ext cx="6387973" cy="808038"/>
          </a:xfrm>
        </p:spPr>
        <p:txBody>
          <a:bodyPr anchor="b" anchorCtr="0"/>
          <a:lstStyle>
            <a:lvl1pPr>
              <a:defRPr>
                <a:solidFill>
                  <a:schemeClr val="tx2"/>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2277396" y="1457705"/>
            <a:ext cx="6387973" cy="579438"/>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8" name="Text Placeholder 47"/>
          <p:cNvSpPr>
            <a:spLocks noGrp="1"/>
          </p:cNvSpPr>
          <p:nvPr>
            <p:ph type="body" sz="quarter" idx="10"/>
          </p:nvPr>
        </p:nvSpPr>
        <p:spPr>
          <a:xfrm>
            <a:off x="2277398" y="2085484"/>
            <a:ext cx="2800282" cy="315912"/>
          </a:xfrm>
        </p:spPr>
        <p:txBody>
          <a:bodyPr wrap="none" anchor="ctr" anchorCtr="0"/>
          <a:lstStyle>
            <a:lvl1pPr>
              <a:defRPr sz="1600">
                <a:solidFill>
                  <a:schemeClr val="tx1"/>
                </a:solidFill>
              </a:defRPr>
            </a:lvl1pPr>
          </a:lstStyle>
          <a:p>
            <a:pPr lvl="0"/>
            <a:r>
              <a:rPr lang="en-US" dirty="0" smtClean="0"/>
              <a:t>Click to edit Master text styles</a:t>
            </a:r>
          </a:p>
        </p:txBody>
      </p:sp>
      <p:sp>
        <p:nvSpPr>
          <p:cNvPr id="45" name="AutoShape 89"/>
          <p:cNvSpPr>
            <a:spLocks noChangeAspect="1" noChangeArrowheads="1"/>
          </p:cNvSpPr>
          <p:nvPr userDrawn="1"/>
        </p:nvSpPr>
        <p:spPr bwMode="gray">
          <a:xfrm rot="5400000">
            <a:off x="478759" y="3924773"/>
            <a:ext cx="1314453" cy="2286258"/>
          </a:xfrm>
          <a:custGeom>
            <a:avLst/>
            <a:gdLst>
              <a:gd name="connsiteX0" fmla="*/ 0 w 3313112"/>
              <a:gd name="connsiteY0" fmla="*/ 2279114 h 2279114"/>
              <a:gd name="connsiteX1" fmla="*/ 2509749 w 3313112"/>
              <a:gd name="connsiteY1" fmla="*/ 0 h 2279114"/>
              <a:gd name="connsiteX2" fmla="*/ 3313112 w 3313112"/>
              <a:gd name="connsiteY2" fmla="*/ 2279114 h 2279114"/>
              <a:gd name="connsiteX3" fmla="*/ 0 w 3313112"/>
              <a:gd name="connsiteY3" fmla="*/ 2279114 h 2279114"/>
              <a:gd name="connsiteX0" fmla="*/ 0 w 919162"/>
              <a:gd name="connsiteY0" fmla="*/ 2209264 h 2279114"/>
              <a:gd name="connsiteX1" fmla="*/ 115799 w 919162"/>
              <a:gd name="connsiteY1" fmla="*/ 0 h 2279114"/>
              <a:gd name="connsiteX2" fmla="*/ 919162 w 919162"/>
              <a:gd name="connsiteY2" fmla="*/ 2279114 h 2279114"/>
              <a:gd name="connsiteX3" fmla="*/ 0 w 919162"/>
              <a:gd name="connsiteY3" fmla="*/ 2209264 h 2279114"/>
              <a:gd name="connsiteX0" fmla="*/ 0 w 1283493"/>
              <a:gd name="connsiteY0" fmla="*/ 2278320 h 2279114"/>
              <a:gd name="connsiteX1" fmla="*/ 480130 w 1283493"/>
              <a:gd name="connsiteY1" fmla="*/ 0 h 2279114"/>
              <a:gd name="connsiteX2" fmla="*/ 1283493 w 1283493"/>
              <a:gd name="connsiteY2" fmla="*/ 2279114 h 2279114"/>
              <a:gd name="connsiteX3" fmla="*/ 0 w 1283493"/>
              <a:gd name="connsiteY3" fmla="*/ 2278320 h 2279114"/>
              <a:gd name="connsiteX0" fmla="*/ 0 w 1309690"/>
              <a:gd name="connsiteY0" fmla="*/ 2278320 h 2286258"/>
              <a:gd name="connsiteX1" fmla="*/ 480130 w 1309690"/>
              <a:gd name="connsiteY1" fmla="*/ 0 h 2286258"/>
              <a:gd name="connsiteX2" fmla="*/ 1309690 w 1309690"/>
              <a:gd name="connsiteY2" fmla="*/ 2286258 h 2286258"/>
              <a:gd name="connsiteX3" fmla="*/ 0 w 1309690"/>
              <a:gd name="connsiteY3" fmla="*/ 2278320 h 2286258"/>
              <a:gd name="connsiteX0" fmla="*/ 0 w 1312072"/>
              <a:gd name="connsiteY0" fmla="*/ 2280701 h 2286258"/>
              <a:gd name="connsiteX1" fmla="*/ 482512 w 1312072"/>
              <a:gd name="connsiteY1" fmla="*/ 0 h 2286258"/>
              <a:gd name="connsiteX2" fmla="*/ 1312072 w 1312072"/>
              <a:gd name="connsiteY2" fmla="*/ 2286258 h 2286258"/>
              <a:gd name="connsiteX3" fmla="*/ 0 w 1312072"/>
              <a:gd name="connsiteY3" fmla="*/ 2280701 h 2286258"/>
              <a:gd name="connsiteX0" fmla="*/ 0 w 1314453"/>
              <a:gd name="connsiteY0" fmla="*/ 2283082 h 2286258"/>
              <a:gd name="connsiteX1" fmla="*/ 484893 w 1314453"/>
              <a:gd name="connsiteY1" fmla="*/ 0 h 2286258"/>
              <a:gd name="connsiteX2" fmla="*/ 1314453 w 1314453"/>
              <a:gd name="connsiteY2" fmla="*/ 2286258 h 2286258"/>
              <a:gd name="connsiteX3" fmla="*/ 0 w 1314453"/>
              <a:gd name="connsiteY3" fmla="*/ 2283082 h 2286258"/>
            </a:gdLst>
            <a:ahLst/>
            <a:cxnLst>
              <a:cxn ang="0">
                <a:pos x="connsiteX0" y="connsiteY0"/>
              </a:cxn>
              <a:cxn ang="0">
                <a:pos x="connsiteX1" y="connsiteY1"/>
              </a:cxn>
              <a:cxn ang="0">
                <a:pos x="connsiteX2" y="connsiteY2"/>
              </a:cxn>
              <a:cxn ang="0">
                <a:pos x="connsiteX3" y="connsiteY3"/>
              </a:cxn>
            </a:cxnLst>
            <a:rect l="l" t="t" r="r" b="b"/>
            <a:pathLst>
              <a:path w="1314453" h="2286258">
                <a:moveTo>
                  <a:pt x="0" y="2283082"/>
                </a:moveTo>
                <a:lnTo>
                  <a:pt x="484893" y="0"/>
                </a:lnTo>
                <a:lnTo>
                  <a:pt x="1314453" y="2286258"/>
                </a:lnTo>
                <a:lnTo>
                  <a:pt x="0" y="2283082"/>
                </a:lnTo>
                <a:close/>
              </a:path>
            </a:pathLst>
          </a:custGeom>
          <a:blipFill dpi="0" rotWithShape="0">
            <a:blip r:embed="rId2" cstate="email"/>
            <a:srcRect/>
            <a:tile tx="0" ty="0" sx="100000" sy="100000" flip="none" algn="tl"/>
          </a:blipFill>
          <a:ln w="9525">
            <a:noFill/>
            <a:miter lim="800000"/>
            <a:headEnd/>
            <a:tailEnd/>
          </a:ln>
          <a:effectLst/>
        </p:spPr>
        <p:txBody>
          <a:bodyPr rot="10800000" vert="eaVert" wrap="none" lIns="0" tIns="0" rIns="0" bIns="0" anchor="ctr"/>
          <a:lstStyle/>
          <a:p>
            <a:pPr algn="l" fontAlgn="auto">
              <a:spcBef>
                <a:spcPts val="0"/>
              </a:spcBef>
              <a:spcAft>
                <a:spcPts val="0"/>
              </a:spcAft>
            </a:pPr>
            <a:endParaRPr lang="en-GB" dirty="0">
              <a:solidFill>
                <a:srgbClr val="808080"/>
              </a:solidFill>
              <a:latin typeface="Arial"/>
            </a:endParaRPr>
          </a:p>
        </p:txBody>
      </p:sp>
      <p:sp>
        <p:nvSpPr>
          <p:cNvPr id="46" name="Freeform 8"/>
          <p:cNvSpPr>
            <a:spLocks/>
          </p:cNvSpPr>
          <p:nvPr userDrawn="1"/>
        </p:nvSpPr>
        <p:spPr bwMode="gray">
          <a:xfrm>
            <a:off x="2279115" y="2403072"/>
            <a:ext cx="6864885" cy="2493085"/>
          </a:xfrm>
          <a:custGeom>
            <a:avLst/>
            <a:gdLst/>
            <a:ahLst/>
            <a:cxnLst>
              <a:cxn ang="0">
                <a:pos x="0" y="1852"/>
              </a:cxn>
              <a:cxn ang="0">
                <a:pos x="5081" y="0"/>
              </a:cxn>
              <a:cxn ang="0">
                <a:pos x="5081" y="968"/>
              </a:cxn>
              <a:cxn ang="0">
                <a:pos x="0" y="1852"/>
              </a:cxn>
            </a:cxnLst>
            <a:rect l="0" t="0" r="r" b="b"/>
            <a:pathLst>
              <a:path w="5081" h="1852">
                <a:moveTo>
                  <a:pt x="0" y="1852"/>
                </a:moveTo>
                <a:lnTo>
                  <a:pt x="5081" y="0"/>
                </a:lnTo>
                <a:lnTo>
                  <a:pt x="5081" y="968"/>
                </a:lnTo>
                <a:lnTo>
                  <a:pt x="0" y="1852"/>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GB" dirty="0">
              <a:solidFill>
                <a:srgbClr val="808080"/>
              </a:solidFill>
              <a:latin typeface="Arial"/>
            </a:endParaRPr>
          </a:p>
        </p:txBody>
      </p:sp>
      <p:pic>
        <p:nvPicPr>
          <p:cNvPr id="3074" name="Picture 2" descr="C:\Users\x81870\Desktop\EY_Logo2_grey_CMYK.e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73300" y="5749263"/>
            <a:ext cx="982022" cy="745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userDrawn="1"/>
        </p:nvPicPr>
        <p:blipFill rotWithShape="1">
          <a:blip r:embed="rId4" cstate="email">
            <a:extLst>
              <a:ext uri="{28A0092B-C50C-407E-A947-70E740481C1C}">
                <a14:useLocalDpi xmlns:a14="http://schemas.microsoft.com/office/drawing/2010/main" val="0"/>
              </a:ext>
            </a:extLst>
          </a:blip>
          <a:srcRect/>
          <a:stretch/>
        </p:blipFill>
        <p:spPr bwMode="auto">
          <a:xfrm>
            <a:off x="-2471365" y="1413570"/>
            <a:ext cx="2264229" cy="972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userDrawn="1"/>
        </p:nvSpPr>
        <p:spPr>
          <a:xfrm>
            <a:off x="-3348880" y="44624"/>
            <a:ext cx="3181771" cy="1224000"/>
          </a:xfrm>
          <a:prstGeom prst="rect">
            <a:avLst/>
          </a:prstGeom>
          <a:solidFill>
            <a:srgbClr val="FFE87F"/>
          </a:solidFill>
        </p:spPr>
        <p:txBody>
          <a:bodyPr wrap="square" lIns="36000" tIns="36576" rIns="36000" bIns="36000" rtlCol="0">
            <a:noAutofit/>
          </a:bodyPr>
          <a:lstStyle/>
          <a:p>
            <a:pPr algn="l" fontAlgn="auto">
              <a:spcBef>
                <a:spcPts val="0"/>
              </a:spcBef>
              <a:spcAft>
                <a:spcPts val="200"/>
              </a:spcAft>
              <a:buClr>
                <a:srgbClr val="FFD200"/>
              </a:buClr>
              <a:buSzPct val="70000"/>
            </a:pPr>
            <a:r>
              <a:rPr lang="en-US" sz="1200" b="1" dirty="0" smtClean="0">
                <a:solidFill>
                  <a:srgbClr val="808080"/>
                </a:solidFill>
                <a:latin typeface="Arial"/>
              </a:rPr>
              <a:t>About color themes</a:t>
            </a:r>
          </a:p>
          <a:p>
            <a:pPr marL="347663" algn="l" fontAlgn="auto">
              <a:spcBef>
                <a:spcPts val="0"/>
              </a:spcBef>
              <a:spcAft>
                <a:spcPts val="200"/>
              </a:spcAft>
              <a:buSzPct val="100000"/>
            </a:pPr>
            <a:r>
              <a:rPr lang="en-US" sz="1000" b="1" dirty="0" smtClean="0">
                <a:solidFill>
                  <a:srgbClr val="808080"/>
                </a:solidFill>
                <a:latin typeface="Arial"/>
              </a:rPr>
              <a:t>Choose the appropriate design theme for your presentation. </a:t>
            </a:r>
            <a:r>
              <a:rPr lang="en-US" sz="1000" dirty="0" smtClean="0">
                <a:solidFill>
                  <a:srgbClr val="808080"/>
                </a:solidFill>
                <a:latin typeface="Arial"/>
              </a:rPr>
              <a:t>The first two options on the design tab are correct EY themes, these two are the only ones that should be used. (1) dark backgrounds for onscreen; (2) light backgrounds for handouts.</a:t>
            </a:r>
          </a:p>
        </p:txBody>
      </p:sp>
      <p:sp>
        <p:nvSpPr>
          <p:cNvPr id="21" name="Rectangle 20"/>
          <p:cNvSpPr/>
          <p:nvPr userDrawn="1"/>
        </p:nvSpPr>
        <p:spPr>
          <a:xfrm>
            <a:off x="-2484784" y="1648346"/>
            <a:ext cx="1525587" cy="684076"/>
          </a:xfrm>
          <a:prstGeom prst="rect">
            <a:avLst/>
          </a:prstGeom>
          <a:noFill/>
          <a:ln w="25400">
            <a:solidFill>
              <a:srgbClr val="F04C3E"/>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auto">
              <a:spcBef>
                <a:spcPts val="0"/>
              </a:spcBef>
              <a:spcAft>
                <a:spcPts val="0"/>
              </a:spcAft>
            </a:pPr>
            <a:endParaRPr lang="en-GB" sz="1200" dirty="0">
              <a:solidFill>
                <a:srgbClr val="808080"/>
              </a:solidFill>
            </a:endParaRPr>
          </a:p>
        </p:txBody>
      </p:sp>
      <p:sp>
        <p:nvSpPr>
          <p:cNvPr id="22" name="Oval 21"/>
          <p:cNvSpPr/>
          <p:nvPr userDrawn="1"/>
        </p:nvSpPr>
        <p:spPr>
          <a:xfrm>
            <a:off x="-2556792" y="1540334"/>
            <a:ext cx="237744" cy="237744"/>
          </a:xfrm>
          <a:prstGeom prst="ellipse">
            <a:avLst/>
          </a:prstGeom>
          <a:solidFill>
            <a:srgbClr val="F04C3E"/>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fontAlgn="auto">
              <a:spcBef>
                <a:spcPts val="0"/>
              </a:spcBef>
              <a:spcAft>
                <a:spcPts val="0"/>
              </a:spcAft>
            </a:pPr>
            <a:r>
              <a:rPr lang="en-US" sz="1200" b="1" dirty="0" smtClean="0">
                <a:solidFill>
                  <a:srgbClr val="FFFFFF"/>
                </a:solidFill>
              </a:rPr>
              <a:t>1</a:t>
            </a:r>
            <a:endParaRPr lang="en-US" sz="1200" b="1" dirty="0">
              <a:solidFill>
                <a:srgbClr val="FFFFFF"/>
              </a:solidFill>
            </a:endParaRPr>
          </a:p>
        </p:txBody>
      </p:sp>
      <p:sp>
        <p:nvSpPr>
          <p:cNvPr id="23" name="Oval 22"/>
          <p:cNvSpPr/>
          <p:nvPr userDrawn="1"/>
        </p:nvSpPr>
        <p:spPr>
          <a:xfrm>
            <a:off x="-3298592" y="307994"/>
            <a:ext cx="237744" cy="237744"/>
          </a:xfrm>
          <a:prstGeom prst="ellipse">
            <a:avLst/>
          </a:prstGeom>
          <a:solidFill>
            <a:srgbClr val="F04C3E"/>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fontAlgn="auto">
              <a:spcBef>
                <a:spcPts val="0"/>
              </a:spcBef>
              <a:spcAft>
                <a:spcPts val="0"/>
              </a:spcAft>
            </a:pPr>
            <a:r>
              <a:rPr lang="en-US" sz="1200" b="1" dirty="0" smtClean="0">
                <a:solidFill>
                  <a:srgbClr val="FFFFFF"/>
                </a:solidFill>
              </a:rPr>
              <a:t>!</a:t>
            </a:r>
            <a:endParaRPr lang="en-US" sz="1200" b="1" dirty="0">
              <a:solidFill>
                <a:srgbClr val="FFFFFF"/>
              </a:solidFill>
            </a:endParaRPr>
          </a:p>
        </p:txBody>
      </p:sp>
      <p:sp>
        <p:nvSpPr>
          <p:cNvPr id="24" name="Oval 23"/>
          <p:cNvSpPr/>
          <p:nvPr userDrawn="1"/>
        </p:nvSpPr>
        <p:spPr>
          <a:xfrm>
            <a:off x="-1764704" y="1540334"/>
            <a:ext cx="237744" cy="237744"/>
          </a:xfrm>
          <a:prstGeom prst="ellipse">
            <a:avLst/>
          </a:prstGeom>
          <a:solidFill>
            <a:srgbClr val="F04C3E"/>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fontAlgn="auto">
              <a:spcBef>
                <a:spcPts val="0"/>
              </a:spcBef>
              <a:spcAft>
                <a:spcPts val="0"/>
              </a:spcAft>
            </a:pPr>
            <a:r>
              <a:rPr lang="en-US" sz="1200" b="1" dirty="0" smtClean="0">
                <a:solidFill>
                  <a:srgbClr val="FFFFFF"/>
                </a:solidFill>
              </a:rPr>
              <a:t>2</a:t>
            </a:r>
            <a:endParaRPr lang="en-US" sz="1200" b="1" dirty="0">
              <a:solidFill>
                <a:srgbClr val="FFFFFF"/>
              </a:solidFill>
            </a:endParaRPr>
          </a:p>
        </p:txBody>
      </p:sp>
    </p:spTree>
    <p:extLst>
      <p:ext uri="{BB962C8B-B14F-4D97-AF65-F5344CB8AC3E}">
        <p14:creationId xmlns:p14="http://schemas.microsoft.com/office/powerpoint/2010/main" val="80947272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Cover Page 1/3">
    <p:spTree>
      <p:nvGrpSpPr>
        <p:cNvPr id="1" name=""/>
        <p:cNvGrpSpPr/>
        <p:nvPr/>
      </p:nvGrpSpPr>
      <p:grpSpPr>
        <a:xfrm>
          <a:off x="0" y="0"/>
          <a:ext cx="0" cy="0"/>
          <a:chOff x="0" y="0"/>
          <a:chExt cx="0" cy="0"/>
        </a:xfrm>
      </p:grpSpPr>
      <p:sp>
        <p:nvSpPr>
          <p:cNvPr id="2" name="Title 1"/>
          <p:cNvSpPr>
            <a:spLocks noGrp="1"/>
          </p:cNvSpPr>
          <p:nvPr>
            <p:ph type="ctrTitle"/>
          </p:nvPr>
        </p:nvSpPr>
        <p:spPr>
          <a:xfrm>
            <a:off x="2277396" y="598866"/>
            <a:ext cx="6387973" cy="808038"/>
          </a:xfrm>
        </p:spPr>
        <p:txBody>
          <a:bodyPr anchor="b" anchorCtr="0"/>
          <a:lstStyle>
            <a:lvl1pPr>
              <a:defRPr>
                <a:solidFill>
                  <a:schemeClr val="tx2"/>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2277396" y="1457705"/>
            <a:ext cx="6387973" cy="579438"/>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8" name="Text Placeholder 47"/>
          <p:cNvSpPr>
            <a:spLocks noGrp="1"/>
          </p:cNvSpPr>
          <p:nvPr>
            <p:ph type="body" sz="quarter" idx="10"/>
          </p:nvPr>
        </p:nvSpPr>
        <p:spPr>
          <a:xfrm>
            <a:off x="2277398" y="2085484"/>
            <a:ext cx="2800282" cy="315912"/>
          </a:xfrm>
        </p:spPr>
        <p:txBody>
          <a:bodyPr wrap="none" anchor="ctr" anchorCtr="0"/>
          <a:lstStyle>
            <a:lvl1pPr>
              <a:defRPr sz="1600">
                <a:solidFill>
                  <a:schemeClr val="tx1"/>
                </a:solidFill>
              </a:defRPr>
            </a:lvl1pPr>
          </a:lstStyle>
          <a:p>
            <a:pPr lvl="0"/>
            <a:r>
              <a:rPr lang="en-US" dirty="0" smtClean="0"/>
              <a:t>Click to edit Master text styles</a:t>
            </a:r>
          </a:p>
        </p:txBody>
      </p:sp>
      <p:sp>
        <p:nvSpPr>
          <p:cNvPr id="45" name="AutoShape 89"/>
          <p:cNvSpPr>
            <a:spLocks noChangeAspect="1" noChangeArrowheads="1"/>
          </p:cNvSpPr>
          <p:nvPr userDrawn="1"/>
        </p:nvSpPr>
        <p:spPr bwMode="gray">
          <a:xfrm rot="5400000">
            <a:off x="478759" y="3924773"/>
            <a:ext cx="1314453" cy="2286258"/>
          </a:xfrm>
          <a:custGeom>
            <a:avLst/>
            <a:gdLst>
              <a:gd name="connsiteX0" fmla="*/ 0 w 3313112"/>
              <a:gd name="connsiteY0" fmla="*/ 2279114 h 2279114"/>
              <a:gd name="connsiteX1" fmla="*/ 2509749 w 3313112"/>
              <a:gd name="connsiteY1" fmla="*/ 0 h 2279114"/>
              <a:gd name="connsiteX2" fmla="*/ 3313112 w 3313112"/>
              <a:gd name="connsiteY2" fmla="*/ 2279114 h 2279114"/>
              <a:gd name="connsiteX3" fmla="*/ 0 w 3313112"/>
              <a:gd name="connsiteY3" fmla="*/ 2279114 h 2279114"/>
              <a:gd name="connsiteX0" fmla="*/ 0 w 919162"/>
              <a:gd name="connsiteY0" fmla="*/ 2209264 h 2279114"/>
              <a:gd name="connsiteX1" fmla="*/ 115799 w 919162"/>
              <a:gd name="connsiteY1" fmla="*/ 0 h 2279114"/>
              <a:gd name="connsiteX2" fmla="*/ 919162 w 919162"/>
              <a:gd name="connsiteY2" fmla="*/ 2279114 h 2279114"/>
              <a:gd name="connsiteX3" fmla="*/ 0 w 919162"/>
              <a:gd name="connsiteY3" fmla="*/ 2209264 h 2279114"/>
              <a:gd name="connsiteX0" fmla="*/ 0 w 1283493"/>
              <a:gd name="connsiteY0" fmla="*/ 2278320 h 2279114"/>
              <a:gd name="connsiteX1" fmla="*/ 480130 w 1283493"/>
              <a:gd name="connsiteY1" fmla="*/ 0 h 2279114"/>
              <a:gd name="connsiteX2" fmla="*/ 1283493 w 1283493"/>
              <a:gd name="connsiteY2" fmla="*/ 2279114 h 2279114"/>
              <a:gd name="connsiteX3" fmla="*/ 0 w 1283493"/>
              <a:gd name="connsiteY3" fmla="*/ 2278320 h 2279114"/>
              <a:gd name="connsiteX0" fmla="*/ 0 w 1309690"/>
              <a:gd name="connsiteY0" fmla="*/ 2278320 h 2286258"/>
              <a:gd name="connsiteX1" fmla="*/ 480130 w 1309690"/>
              <a:gd name="connsiteY1" fmla="*/ 0 h 2286258"/>
              <a:gd name="connsiteX2" fmla="*/ 1309690 w 1309690"/>
              <a:gd name="connsiteY2" fmla="*/ 2286258 h 2286258"/>
              <a:gd name="connsiteX3" fmla="*/ 0 w 1309690"/>
              <a:gd name="connsiteY3" fmla="*/ 2278320 h 2286258"/>
              <a:gd name="connsiteX0" fmla="*/ 0 w 1312072"/>
              <a:gd name="connsiteY0" fmla="*/ 2280701 h 2286258"/>
              <a:gd name="connsiteX1" fmla="*/ 482512 w 1312072"/>
              <a:gd name="connsiteY1" fmla="*/ 0 h 2286258"/>
              <a:gd name="connsiteX2" fmla="*/ 1312072 w 1312072"/>
              <a:gd name="connsiteY2" fmla="*/ 2286258 h 2286258"/>
              <a:gd name="connsiteX3" fmla="*/ 0 w 1312072"/>
              <a:gd name="connsiteY3" fmla="*/ 2280701 h 2286258"/>
              <a:gd name="connsiteX0" fmla="*/ 0 w 1314453"/>
              <a:gd name="connsiteY0" fmla="*/ 2283082 h 2286258"/>
              <a:gd name="connsiteX1" fmla="*/ 484893 w 1314453"/>
              <a:gd name="connsiteY1" fmla="*/ 0 h 2286258"/>
              <a:gd name="connsiteX2" fmla="*/ 1314453 w 1314453"/>
              <a:gd name="connsiteY2" fmla="*/ 2286258 h 2286258"/>
              <a:gd name="connsiteX3" fmla="*/ 0 w 1314453"/>
              <a:gd name="connsiteY3" fmla="*/ 2283082 h 2286258"/>
            </a:gdLst>
            <a:ahLst/>
            <a:cxnLst>
              <a:cxn ang="0">
                <a:pos x="connsiteX0" y="connsiteY0"/>
              </a:cxn>
              <a:cxn ang="0">
                <a:pos x="connsiteX1" y="connsiteY1"/>
              </a:cxn>
              <a:cxn ang="0">
                <a:pos x="connsiteX2" y="connsiteY2"/>
              </a:cxn>
              <a:cxn ang="0">
                <a:pos x="connsiteX3" y="connsiteY3"/>
              </a:cxn>
            </a:cxnLst>
            <a:rect l="l" t="t" r="r" b="b"/>
            <a:pathLst>
              <a:path w="1314453" h="2286258">
                <a:moveTo>
                  <a:pt x="0" y="2283082"/>
                </a:moveTo>
                <a:lnTo>
                  <a:pt x="484893" y="0"/>
                </a:lnTo>
                <a:lnTo>
                  <a:pt x="1314453" y="2286258"/>
                </a:lnTo>
                <a:lnTo>
                  <a:pt x="0" y="2283082"/>
                </a:lnTo>
                <a:close/>
              </a:path>
            </a:pathLst>
          </a:custGeom>
          <a:blipFill dpi="0" rotWithShape="0">
            <a:blip r:embed="rId2" cstate="email">
              <a:lum bright="30000"/>
            </a:blip>
            <a:srcRect/>
            <a:tile tx="241300" ty="6350" sx="25000" sy="25000" flip="none" algn="ctr"/>
          </a:blipFill>
          <a:ln w="9525">
            <a:noFill/>
            <a:miter lim="800000"/>
            <a:headEnd/>
            <a:tailEnd/>
          </a:ln>
          <a:effectLst/>
        </p:spPr>
        <p:txBody>
          <a:bodyPr rot="10800000" vert="eaVert" wrap="none" lIns="0" tIns="0" rIns="0" bIns="0" anchor="ctr"/>
          <a:lstStyle/>
          <a:p>
            <a:pPr algn="l" fontAlgn="auto">
              <a:spcBef>
                <a:spcPts val="0"/>
              </a:spcBef>
              <a:spcAft>
                <a:spcPts val="0"/>
              </a:spcAft>
            </a:pPr>
            <a:endParaRPr lang="en-GB" dirty="0">
              <a:solidFill>
                <a:srgbClr val="808080"/>
              </a:solidFill>
              <a:latin typeface="Arial"/>
            </a:endParaRPr>
          </a:p>
        </p:txBody>
      </p:sp>
      <p:sp>
        <p:nvSpPr>
          <p:cNvPr id="46" name="Freeform 8"/>
          <p:cNvSpPr>
            <a:spLocks/>
          </p:cNvSpPr>
          <p:nvPr userDrawn="1"/>
        </p:nvSpPr>
        <p:spPr bwMode="gray">
          <a:xfrm>
            <a:off x="2279115" y="2403072"/>
            <a:ext cx="6864885" cy="2493085"/>
          </a:xfrm>
          <a:custGeom>
            <a:avLst/>
            <a:gdLst/>
            <a:ahLst/>
            <a:cxnLst>
              <a:cxn ang="0">
                <a:pos x="0" y="1852"/>
              </a:cxn>
              <a:cxn ang="0">
                <a:pos x="5081" y="0"/>
              </a:cxn>
              <a:cxn ang="0">
                <a:pos x="5081" y="968"/>
              </a:cxn>
              <a:cxn ang="0">
                <a:pos x="0" y="1852"/>
              </a:cxn>
            </a:cxnLst>
            <a:rect l="0" t="0" r="r" b="b"/>
            <a:pathLst>
              <a:path w="5081" h="1852">
                <a:moveTo>
                  <a:pt x="0" y="1852"/>
                </a:moveTo>
                <a:lnTo>
                  <a:pt x="5081" y="0"/>
                </a:lnTo>
                <a:lnTo>
                  <a:pt x="5081" y="968"/>
                </a:lnTo>
                <a:lnTo>
                  <a:pt x="0" y="1852"/>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GB" dirty="0">
              <a:solidFill>
                <a:srgbClr val="808080"/>
              </a:solidFill>
              <a:latin typeface="Arial"/>
            </a:endParaRPr>
          </a:p>
        </p:txBody>
      </p:sp>
      <p:pic>
        <p:nvPicPr>
          <p:cNvPr id="3074" name="Picture 2" descr="C:\Users\x81870\Desktop\EY_Logo2_grey_CMYK.e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73300" y="5749263"/>
            <a:ext cx="982022" cy="745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userDrawn="1"/>
        </p:nvPicPr>
        <p:blipFill rotWithShape="1">
          <a:blip r:embed="rId4" cstate="email">
            <a:extLst>
              <a:ext uri="{28A0092B-C50C-407E-A947-70E740481C1C}">
                <a14:useLocalDpi xmlns:a14="http://schemas.microsoft.com/office/drawing/2010/main" val="0"/>
              </a:ext>
            </a:extLst>
          </a:blip>
          <a:srcRect/>
          <a:stretch/>
        </p:blipFill>
        <p:spPr bwMode="auto">
          <a:xfrm>
            <a:off x="-2471365" y="1413570"/>
            <a:ext cx="2264229" cy="972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userDrawn="1"/>
        </p:nvSpPr>
        <p:spPr>
          <a:xfrm>
            <a:off x="-3348880" y="44624"/>
            <a:ext cx="3181771" cy="1224000"/>
          </a:xfrm>
          <a:prstGeom prst="rect">
            <a:avLst/>
          </a:prstGeom>
          <a:solidFill>
            <a:srgbClr val="FFE87F"/>
          </a:solidFill>
        </p:spPr>
        <p:txBody>
          <a:bodyPr wrap="square" lIns="36000" tIns="36576" rIns="36000" bIns="36000" rtlCol="0">
            <a:noAutofit/>
          </a:bodyPr>
          <a:lstStyle/>
          <a:p>
            <a:pPr algn="l" fontAlgn="auto">
              <a:spcBef>
                <a:spcPts val="0"/>
              </a:spcBef>
              <a:spcAft>
                <a:spcPts val="200"/>
              </a:spcAft>
              <a:buClr>
                <a:srgbClr val="FFD200"/>
              </a:buClr>
              <a:buSzPct val="70000"/>
            </a:pPr>
            <a:r>
              <a:rPr lang="en-US" sz="1200" b="1" dirty="0" smtClean="0">
                <a:solidFill>
                  <a:srgbClr val="808080"/>
                </a:solidFill>
                <a:latin typeface="Arial"/>
              </a:rPr>
              <a:t>About color themes</a:t>
            </a:r>
          </a:p>
          <a:p>
            <a:pPr marL="347663" algn="l" fontAlgn="auto">
              <a:spcBef>
                <a:spcPts val="0"/>
              </a:spcBef>
              <a:spcAft>
                <a:spcPts val="200"/>
              </a:spcAft>
              <a:buSzPct val="100000"/>
            </a:pPr>
            <a:r>
              <a:rPr lang="en-US" sz="1000" b="1" dirty="0" smtClean="0">
                <a:solidFill>
                  <a:srgbClr val="808080"/>
                </a:solidFill>
                <a:latin typeface="Arial"/>
              </a:rPr>
              <a:t>Choose the appropriate design theme for your presentation. </a:t>
            </a:r>
            <a:r>
              <a:rPr lang="en-US" sz="1000" dirty="0" smtClean="0">
                <a:solidFill>
                  <a:srgbClr val="808080"/>
                </a:solidFill>
                <a:latin typeface="Arial"/>
              </a:rPr>
              <a:t>The first two options on the design tab are correct EY themes, these two are the only ones that should be used. (1) dark backgrounds for onscreen; (2) light backgrounds for handouts.</a:t>
            </a:r>
          </a:p>
        </p:txBody>
      </p:sp>
      <p:sp>
        <p:nvSpPr>
          <p:cNvPr id="21" name="Rectangle 20"/>
          <p:cNvSpPr/>
          <p:nvPr userDrawn="1"/>
        </p:nvSpPr>
        <p:spPr>
          <a:xfrm>
            <a:off x="-2484784" y="1648346"/>
            <a:ext cx="1525587" cy="684076"/>
          </a:xfrm>
          <a:prstGeom prst="rect">
            <a:avLst/>
          </a:prstGeom>
          <a:noFill/>
          <a:ln w="25400">
            <a:solidFill>
              <a:srgbClr val="F04C3E"/>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auto">
              <a:spcBef>
                <a:spcPts val="0"/>
              </a:spcBef>
              <a:spcAft>
                <a:spcPts val="0"/>
              </a:spcAft>
            </a:pPr>
            <a:endParaRPr lang="en-GB" sz="1200" dirty="0">
              <a:solidFill>
                <a:srgbClr val="808080"/>
              </a:solidFill>
            </a:endParaRPr>
          </a:p>
        </p:txBody>
      </p:sp>
      <p:sp>
        <p:nvSpPr>
          <p:cNvPr id="22" name="Oval 21"/>
          <p:cNvSpPr/>
          <p:nvPr userDrawn="1"/>
        </p:nvSpPr>
        <p:spPr>
          <a:xfrm>
            <a:off x="-2556792" y="1540334"/>
            <a:ext cx="237744" cy="237744"/>
          </a:xfrm>
          <a:prstGeom prst="ellipse">
            <a:avLst/>
          </a:prstGeom>
          <a:solidFill>
            <a:srgbClr val="F04C3E"/>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fontAlgn="auto">
              <a:spcBef>
                <a:spcPts val="0"/>
              </a:spcBef>
              <a:spcAft>
                <a:spcPts val="0"/>
              </a:spcAft>
            </a:pPr>
            <a:r>
              <a:rPr lang="en-US" sz="1200" b="1" dirty="0" smtClean="0">
                <a:solidFill>
                  <a:srgbClr val="FFFFFF"/>
                </a:solidFill>
              </a:rPr>
              <a:t>1</a:t>
            </a:r>
            <a:endParaRPr lang="en-US" sz="1200" b="1" dirty="0">
              <a:solidFill>
                <a:srgbClr val="FFFFFF"/>
              </a:solidFill>
            </a:endParaRPr>
          </a:p>
        </p:txBody>
      </p:sp>
      <p:sp>
        <p:nvSpPr>
          <p:cNvPr id="23" name="Oval 22"/>
          <p:cNvSpPr/>
          <p:nvPr userDrawn="1"/>
        </p:nvSpPr>
        <p:spPr>
          <a:xfrm>
            <a:off x="-3298592" y="307994"/>
            <a:ext cx="237744" cy="237744"/>
          </a:xfrm>
          <a:prstGeom prst="ellipse">
            <a:avLst/>
          </a:prstGeom>
          <a:solidFill>
            <a:srgbClr val="F04C3E"/>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fontAlgn="auto">
              <a:spcBef>
                <a:spcPts val="0"/>
              </a:spcBef>
              <a:spcAft>
                <a:spcPts val="0"/>
              </a:spcAft>
            </a:pPr>
            <a:r>
              <a:rPr lang="en-US" sz="1200" b="1" dirty="0" smtClean="0">
                <a:solidFill>
                  <a:srgbClr val="FFFFFF"/>
                </a:solidFill>
              </a:rPr>
              <a:t>!</a:t>
            </a:r>
            <a:endParaRPr lang="en-US" sz="1200" b="1" dirty="0">
              <a:solidFill>
                <a:srgbClr val="FFFFFF"/>
              </a:solidFill>
            </a:endParaRPr>
          </a:p>
        </p:txBody>
      </p:sp>
      <p:sp>
        <p:nvSpPr>
          <p:cNvPr id="24" name="Oval 23"/>
          <p:cNvSpPr/>
          <p:nvPr userDrawn="1"/>
        </p:nvSpPr>
        <p:spPr>
          <a:xfrm>
            <a:off x="-1764704" y="1540334"/>
            <a:ext cx="237744" cy="237744"/>
          </a:xfrm>
          <a:prstGeom prst="ellipse">
            <a:avLst/>
          </a:prstGeom>
          <a:solidFill>
            <a:srgbClr val="F04C3E"/>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fontAlgn="auto">
              <a:spcBef>
                <a:spcPts val="0"/>
              </a:spcBef>
              <a:spcAft>
                <a:spcPts val="0"/>
              </a:spcAft>
            </a:pPr>
            <a:r>
              <a:rPr lang="en-US" sz="1200" b="1" dirty="0" smtClean="0">
                <a:solidFill>
                  <a:srgbClr val="FFFFFF"/>
                </a:solidFill>
              </a:rPr>
              <a:t>2</a:t>
            </a:r>
            <a:endParaRPr lang="en-US" sz="1200" b="1" dirty="0">
              <a:solidFill>
                <a:srgbClr val="FFFFFF"/>
              </a:solidFill>
            </a:endParaRPr>
          </a:p>
        </p:txBody>
      </p:sp>
      <p:sp>
        <p:nvSpPr>
          <p:cNvPr id="15" name="Rectangle 14"/>
          <p:cNvSpPr/>
          <p:nvPr userDrawn="1"/>
        </p:nvSpPr>
        <p:spPr bwMode="gray">
          <a:xfrm>
            <a:off x="-2979136" y="4410675"/>
            <a:ext cx="2772000" cy="1080000"/>
          </a:xfrm>
          <a:prstGeom prst="rect">
            <a:avLst/>
          </a:prstGeom>
          <a:solidFill>
            <a:srgbClr val="2C973E"/>
          </a:solidFill>
          <a:ln w="9525" cap="flat" cmpd="sng" algn="ctr">
            <a:solidFill>
              <a:srgbClr val="2C973E"/>
            </a:solidFill>
            <a:prstDash val="solid"/>
          </a:ln>
          <a:effectLst/>
        </p:spPr>
        <p:txBody>
          <a:bodyPr lIns="72000" tIns="72000" rIns="72000" bIns="72000" rtlCol="0" anchor="ctr"/>
          <a:lstStyle/>
          <a:p>
            <a:pPr algn="l" fontAlgn="auto">
              <a:spcBef>
                <a:spcPts val="0"/>
              </a:spcBef>
              <a:spcAft>
                <a:spcPts val="0"/>
              </a:spcAft>
              <a:defRPr/>
            </a:pPr>
            <a:r>
              <a:rPr lang="en-GB" sz="1400" b="1" kern="0" dirty="0" smtClean="0">
                <a:solidFill>
                  <a:srgbClr val="FFFFFF"/>
                </a:solidFill>
                <a:latin typeface="Arial"/>
              </a:rPr>
              <a:t>PLEASE DO NOT REMOVE FOR CSG PURPOSES ONLY</a:t>
            </a:r>
          </a:p>
          <a:p>
            <a:pPr algn="l" fontAlgn="auto">
              <a:spcBef>
                <a:spcPts val="0"/>
              </a:spcBef>
              <a:spcAft>
                <a:spcPts val="0"/>
              </a:spcAft>
              <a:tabLst>
                <a:tab pos="1257300" algn="l"/>
              </a:tabLst>
            </a:pPr>
            <a:r>
              <a:rPr lang="en-GB" sz="1400" b="1" kern="0" dirty="0" smtClean="0">
                <a:solidFill>
                  <a:srgbClr val="FFFFFF"/>
                </a:solidFill>
                <a:latin typeface="Arial"/>
              </a:rPr>
              <a:t>Image ref no: 20L00138</a:t>
            </a:r>
          </a:p>
        </p:txBody>
      </p:sp>
    </p:spTree>
    <p:extLst>
      <p:ext uri="{BB962C8B-B14F-4D97-AF65-F5344CB8AC3E}">
        <p14:creationId xmlns:p14="http://schemas.microsoft.com/office/powerpoint/2010/main" val="20309262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a:ln/>
        </p:spPr>
        <p:txBody>
          <a:bodyPr/>
          <a:lstStyle>
            <a:lvl1pPr>
              <a:defRPr/>
            </a:lvl1pPr>
          </a:lstStyle>
          <a:p>
            <a:pPr>
              <a:defRPr/>
            </a:pPr>
            <a:fld id="{4DD0FC82-9AB0-4F5F-8A49-9C34831F21BB}" type="slidenum">
              <a:rPr lang="en-GB"/>
              <a:pPr>
                <a:defRPr/>
              </a:pPr>
              <a:t>‹#›</a:t>
            </a:fld>
            <a:endParaRPr lang="en-GB"/>
          </a:p>
        </p:txBody>
      </p:sp>
    </p:spTree>
    <p:extLst>
      <p:ext uri="{BB962C8B-B14F-4D97-AF65-F5344CB8AC3E}">
        <p14:creationId xmlns:p14="http://schemas.microsoft.com/office/powerpoint/2010/main" val="22213941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Single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hasCustomPrompt="1"/>
          </p:nvPr>
        </p:nvSpPr>
        <p:spPr/>
        <p:txBody>
          <a:bodyPr/>
          <a:lstStyle>
            <a:lvl1pPr>
              <a:defRPr>
                <a:solidFill>
                  <a:schemeClr val="tx1"/>
                </a:solidFill>
              </a:defRPr>
            </a:lvl1pPr>
            <a:lvl2pPr>
              <a:defRPr>
                <a:solidFill>
                  <a:schemeClr val="tx2"/>
                </a:solidFill>
              </a:defRPr>
            </a:lvl2pPr>
          </a:lstStyle>
          <a:p>
            <a:pPr lvl="0"/>
            <a:r>
              <a:rPr lang="en-US" dirty="0" smtClean="0"/>
              <a:t>Body text – Arial 24 point</a:t>
            </a:r>
          </a:p>
          <a:p>
            <a:pPr lvl="1"/>
            <a:r>
              <a:rPr lang="en-US" dirty="0" smtClean="0"/>
              <a:t>Heading – Arial 24 point bold</a:t>
            </a:r>
          </a:p>
          <a:p>
            <a:pPr lvl="2"/>
            <a:r>
              <a:rPr lang="en-US" dirty="0" smtClean="0"/>
              <a:t>Bullet 1 – Arial 24 point</a:t>
            </a:r>
          </a:p>
          <a:p>
            <a:pPr lvl="3"/>
            <a:r>
              <a:rPr lang="en-US" dirty="0" smtClean="0"/>
              <a:t>Bullet 2 – Arial 20 point</a:t>
            </a:r>
          </a:p>
          <a:p>
            <a:pPr lvl="4"/>
            <a:r>
              <a:rPr lang="en-US" dirty="0" smtClean="0"/>
              <a:t>Bullet 3 – Arial 18 point</a:t>
            </a:r>
            <a:endParaRPr lang="en-GB" dirty="0"/>
          </a:p>
        </p:txBody>
      </p:sp>
      <p:sp>
        <p:nvSpPr>
          <p:cNvPr id="4" name="Date Placeholder 3"/>
          <p:cNvSpPr>
            <a:spLocks noGrp="1"/>
          </p:cNvSpPr>
          <p:nvPr>
            <p:ph type="dt" sz="half" idx="10"/>
          </p:nvPr>
        </p:nvSpPr>
        <p:spPr/>
        <p:txBody>
          <a:bodyPr/>
          <a:lstStyle/>
          <a:p>
            <a:fld id="{19E3069B-18E9-442C-BF79-D7F0297FA1DF}" type="datetime4">
              <a:rPr lang="en-GB" smtClean="0">
                <a:solidFill>
                  <a:srgbClr val="808080"/>
                </a:solidFill>
              </a:rPr>
              <a:pPr/>
              <a:t>24 March 2015</a:t>
            </a:fld>
            <a:endParaRPr lang="en-GB" dirty="0">
              <a:solidFill>
                <a:srgbClr val="808080"/>
              </a:solidFill>
            </a:endParaRPr>
          </a:p>
        </p:txBody>
      </p:sp>
      <p:sp>
        <p:nvSpPr>
          <p:cNvPr id="5" name="Footer Placeholder 4"/>
          <p:cNvSpPr>
            <a:spLocks noGrp="1"/>
          </p:cNvSpPr>
          <p:nvPr>
            <p:ph type="ftr" sz="quarter" idx="11"/>
          </p:nvPr>
        </p:nvSpPr>
        <p:spPr>
          <a:xfrm>
            <a:off x="2252872" y="6432719"/>
            <a:ext cx="5010993" cy="159259"/>
          </a:xfrm>
        </p:spPr>
        <p:txBody>
          <a:bodyPr/>
          <a:lstStyle/>
          <a:p>
            <a:r>
              <a:rPr lang="en-US" dirty="0" smtClean="0">
                <a:solidFill>
                  <a:srgbClr val="808080"/>
                </a:solidFill>
              </a:rPr>
              <a:t>’ The Role of the Modern Board Member</a:t>
            </a:r>
            <a:endParaRPr lang="en-GB" dirty="0">
              <a:solidFill>
                <a:srgbClr val="808080"/>
              </a:solidFill>
            </a:endParaRPr>
          </a:p>
        </p:txBody>
      </p:sp>
      <p:sp>
        <p:nvSpPr>
          <p:cNvPr id="6" name="Slide Number Placeholder 5"/>
          <p:cNvSpPr>
            <a:spLocks noGrp="1"/>
          </p:cNvSpPr>
          <p:nvPr>
            <p:ph type="sldNum" sz="quarter" idx="12"/>
          </p:nvPr>
        </p:nvSpPr>
        <p:spPr/>
        <p:txBody>
          <a:bodyPr/>
          <a:lstStyle/>
          <a:p>
            <a:r>
              <a:rPr lang="en-GB" dirty="0" smtClean="0">
                <a:solidFill>
                  <a:srgbClr val="808080"/>
                </a:solidFill>
              </a:rPr>
              <a:t>Page </a:t>
            </a:r>
            <a:fld id="{E5A1EDF7-6110-42C0-A4FC-CB56AF1E2FBC}" type="slidenum">
              <a:rPr lang="en-GB" smtClean="0">
                <a:solidFill>
                  <a:srgbClr val="808080"/>
                </a:solidFill>
              </a:rPr>
              <a:pPr/>
              <a:t>‹#›</a:t>
            </a:fld>
            <a:endParaRPr lang="en-GB" dirty="0">
              <a:solidFill>
                <a:srgbClr val="808080"/>
              </a:solidFill>
            </a:endParaRPr>
          </a:p>
        </p:txBody>
      </p:sp>
    </p:spTree>
    <p:extLst>
      <p:ext uri="{BB962C8B-B14F-4D97-AF65-F5344CB8AC3E}">
        <p14:creationId xmlns:p14="http://schemas.microsoft.com/office/powerpoint/2010/main" val="271902408"/>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Double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hasCustomPrompt="1"/>
          </p:nvPr>
        </p:nvSpPr>
        <p:spPr>
          <a:xfrm>
            <a:off x="457201" y="1411288"/>
            <a:ext cx="4006849" cy="4503737"/>
          </a:xfrm>
        </p:spPr>
        <p:txBody>
          <a:bodyPr/>
          <a:lstStyle>
            <a:lvl2pPr>
              <a:defRPr>
                <a:solidFill>
                  <a:schemeClr val="tx2"/>
                </a:solidFill>
              </a:defRPr>
            </a:lvl2pPr>
          </a:lstStyle>
          <a:p>
            <a:pPr lvl="0"/>
            <a:r>
              <a:rPr lang="en-US" dirty="0" smtClean="0"/>
              <a:t>Body text – Arial 24 point</a:t>
            </a:r>
          </a:p>
          <a:p>
            <a:pPr lvl="1"/>
            <a:r>
              <a:rPr lang="en-US" dirty="0" smtClean="0"/>
              <a:t>Heading – Arial 24 point bold</a:t>
            </a:r>
          </a:p>
          <a:p>
            <a:pPr lvl="2"/>
            <a:r>
              <a:rPr lang="en-US" dirty="0" smtClean="0"/>
              <a:t>Bullet 1 – Arial 24 point</a:t>
            </a:r>
          </a:p>
          <a:p>
            <a:pPr lvl="3"/>
            <a:r>
              <a:rPr lang="en-US" dirty="0" smtClean="0"/>
              <a:t>Bullet 2 – Arial 20 point</a:t>
            </a:r>
          </a:p>
          <a:p>
            <a:pPr lvl="4"/>
            <a:r>
              <a:rPr lang="en-US" dirty="0" smtClean="0"/>
              <a:t>Bullet 3 – Arial 18 point</a:t>
            </a:r>
            <a:endParaRPr lang="en-GB" dirty="0"/>
          </a:p>
        </p:txBody>
      </p:sp>
      <p:sp>
        <p:nvSpPr>
          <p:cNvPr id="4" name="Date Placeholder 3"/>
          <p:cNvSpPr>
            <a:spLocks noGrp="1"/>
          </p:cNvSpPr>
          <p:nvPr>
            <p:ph type="dt" sz="half" idx="10"/>
          </p:nvPr>
        </p:nvSpPr>
        <p:spPr/>
        <p:txBody>
          <a:bodyPr/>
          <a:lstStyle/>
          <a:p>
            <a:fld id="{75598571-0A8B-4ED7-AFBF-983194DC1CA5}" type="datetime4">
              <a:rPr lang="en-GB" smtClean="0">
                <a:solidFill>
                  <a:srgbClr val="808080"/>
                </a:solidFill>
              </a:rPr>
              <a:pPr/>
              <a:t>24 March 2015</a:t>
            </a:fld>
            <a:endParaRPr lang="en-GB" dirty="0">
              <a:solidFill>
                <a:srgbClr val="808080"/>
              </a:solidFill>
            </a:endParaRPr>
          </a:p>
        </p:txBody>
      </p:sp>
      <p:sp>
        <p:nvSpPr>
          <p:cNvPr id="5" name="Footer Placeholder 4"/>
          <p:cNvSpPr>
            <a:spLocks noGrp="1"/>
          </p:cNvSpPr>
          <p:nvPr>
            <p:ph type="ftr" sz="quarter" idx="11"/>
          </p:nvPr>
        </p:nvSpPr>
        <p:spPr/>
        <p:txBody>
          <a:bodyPr/>
          <a:lstStyle>
            <a:lvl1pPr>
              <a:defRPr/>
            </a:lvl1pPr>
          </a:lstStyle>
          <a:p>
            <a:r>
              <a:rPr lang="en-US" dirty="0" smtClean="0">
                <a:solidFill>
                  <a:srgbClr val="808080"/>
                </a:solidFill>
              </a:rPr>
              <a:t>Annual Accounts and Governance – why they matter</a:t>
            </a:r>
            <a:endParaRPr lang="en-GB" dirty="0">
              <a:solidFill>
                <a:srgbClr val="808080"/>
              </a:solidFill>
            </a:endParaRPr>
          </a:p>
        </p:txBody>
      </p:sp>
      <p:sp>
        <p:nvSpPr>
          <p:cNvPr id="6" name="Slide Number Placeholder 5"/>
          <p:cNvSpPr>
            <a:spLocks noGrp="1"/>
          </p:cNvSpPr>
          <p:nvPr>
            <p:ph type="sldNum" sz="quarter" idx="12"/>
          </p:nvPr>
        </p:nvSpPr>
        <p:spPr/>
        <p:txBody>
          <a:bodyPr/>
          <a:lstStyle/>
          <a:p>
            <a:r>
              <a:rPr lang="en-GB" dirty="0" smtClean="0">
                <a:solidFill>
                  <a:srgbClr val="808080"/>
                </a:solidFill>
              </a:rPr>
              <a:t>Page </a:t>
            </a:r>
            <a:fld id="{E5A1EDF7-6110-42C0-A4FC-CB56AF1E2FBC}" type="slidenum">
              <a:rPr lang="en-GB" smtClean="0">
                <a:solidFill>
                  <a:srgbClr val="808080"/>
                </a:solidFill>
              </a:rPr>
              <a:pPr/>
              <a:t>‹#›</a:t>
            </a:fld>
            <a:endParaRPr lang="en-GB" dirty="0">
              <a:solidFill>
                <a:srgbClr val="808080"/>
              </a:solidFill>
            </a:endParaRPr>
          </a:p>
        </p:txBody>
      </p:sp>
      <p:sp>
        <p:nvSpPr>
          <p:cNvPr id="7" name="Content Placeholder 2"/>
          <p:cNvSpPr>
            <a:spLocks noGrp="1"/>
          </p:cNvSpPr>
          <p:nvPr>
            <p:ph idx="13" hasCustomPrompt="1"/>
          </p:nvPr>
        </p:nvSpPr>
        <p:spPr>
          <a:xfrm>
            <a:off x="4679950" y="1411288"/>
            <a:ext cx="4006849" cy="4503737"/>
          </a:xfrm>
        </p:spPr>
        <p:txBody>
          <a:bodyPr/>
          <a:lstStyle>
            <a:lvl2pPr>
              <a:defRPr>
                <a:solidFill>
                  <a:schemeClr val="tx2"/>
                </a:solidFill>
              </a:defRPr>
            </a:lvl2pPr>
          </a:lstStyle>
          <a:p>
            <a:pPr lvl="0"/>
            <a:r>
              <a:rPr lang="en-US" dirty="0" smtClean="0"/>
              <a:t>Body text – Arial 24 point</a:t>
            </a:r>
          </a:p>
          <a:p>
            <a:pPr lvl="1"/>
            <a:r>
              <a:rPr lang="en-US" dirty="0" smtClean="0"/>
              <a:t>Heading – Arial 24 point bold</a:t>
            </a:r>
          </a:p>
          <a:p>
            <a:pPr lvl="2"/>
            <a:r>
              <a:rPr lang="en-US" dirty="0" smtClean="0"/>
              <a:t>Bullet 1 – Arial 24 point</a:t>
            </a:r>
          </a:p>
          <a:p>
            <a:pPr lvl="3"/>
            <a:r>
              <a:rPr lang="en-US" dirty="0" smtClean="0"/>
              <a:t>Bullet 2 – Arial 20 point</a:t>
            </a:r>
          </a:p>
          <a:p>
            <a:pPr lvl="4"/>
            <a:r>
              <a:rPr lang="en-US" dirty="0" smtClean="0"/>
              <a:t>Bullet 3 – Arial 18 point</a:t>
            </a:r>
            <a:endParaRPr lang="en-GB" dirty="0"/>
          </a:p>
        </p:txBody>
      </p:sp>
    </p:spTree>
    <p:extLst>
      <p:ext uri="{BB962C8B-B14F-4D97-AF65-F5344CB8AC3E}">
        <p14:creationId xmlns:p14="http://schemas.microsoft.com/office/powerpoint/2010/main" val="3742352021"/>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Double Column Conten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GB" dirty="0"/>
          </a:p>
        </p:txBody>
      </p:sp>
      <p:sp>
        <p:nvSpPr>
          <p:cNvPr id="3" name="Content Placeholder 2"/>
          <p:cNvSpPr>
            <a:spLocks noGrp="1"/>
          </p:cNvSpPr>
          <p:nvPr>
            <p:ph idx="1" hasCustomPrompt="1"/>
          </p:nvPr>
        </p:nvSpPr>
        <p:spPr>
          <a:xfrm>
            <a:off x="457200" y="1411288"/>
            <a:ext cx="8220075" cy="2147923"/>
          </a:xfrm>
        </p:spPr>
        <p:txBody>
          <a:bodyPr/>
          <a:lstStyle>
            <a:lvl2pPr>
              <a:defRPr>
                <a:solidFill>
                  <a:schemeClr val="tx2"/>
                </a:solidFill>
              </a:defRPr>
            </a:lvl2pPr>
          </a:lstStyle>
          <a:p>
            <a:pPr lvl="0"/>
            <a:r>
              <a:rPr lang="en-US" dirty="0" smtClean="0"/>
              <a:t>Body text – Arial 24 point</a:t>
            </a:r>
          </a:p>
          <a:p>
            <a:pPr lvl="1"/>
            <a:r>
              <a:rPr lang="en-US" dirty="0" smtClean="0"/>
              <a:t>Heading – Arial 24 point bold</a:t>
            </a:r>
          </a:p>
          <a:p>
            <a:pPr lvl="2"/>
            <a:r>
              <a:rPr lang="en-US" dirty="0" smtClean="0"/>
              <a:t>Bullet 1 – Arial 24 point</a:t>
            </a:r>
          </a:p>
          <a:p>
            <a:pPr lvl="3"/>
            <a:r>
              <a:rPr lang="en-US" dirty="0" smtClean="0"/>
              <a:t>Bullet 2 – Arial 20 point</a:t>
            </a:r>
          </a:p>
          <a:p>
            <a:pPr lvl="4"/>
            <a:r>
              <a:rPr lang="en-US" dirty="0" smtClean="0"/>
              <a:t>Bullet 3 – Arial 18 point</a:t>
            </a:r>
            <a:endParaRPr lang="en-GB" dirty="0"/>
          </a:p>
        </p:txBody>
      </p:sp>
      <p:sp>
        <p:nvSpPr>
          <p:cNvPr id="4" name="Date Placeholder 3"/>
          <p:cNvSpPr>
            <a:spLocks noGrp="1"/>
          </p:cNvSpPr>
          <p:nvPr>
            <p:ph type="dt" sz="half" idx="10"/>
          </p:nvPr>
        </p:nvSpPr>
        <p:spPr/>
        <p:txBody>
          <a:bodyPr/>
          <a:lstStyle/>
          <a:p>
            <a:fld id="{43DA2779-0CA3-42D9-A343-E3D2C98B74EE}" type="datetime4">
              <a:rPr lang="en-GB" smtClean="0">
                <a:solidFill>
                  <a:srgbClr val="808080"/>
                </a:solidFill>
              </a:rPr>
              <a:pPr/>
              <a:t>24 March 2015</a:t>
            </a:fld>
            <a:endParaRPr lang="en-GB" dirty="0">
              <a:solidFill>
                <a:srgbClr val="808080"/>
              </a:solidFill>
            </a:endParaRPr>
          </a:p>
        </p:txBody>
      </p:sp>
      <p:sp>
        <p:nvSpPr>
          <p:cNvPr id="5" name="Footer Placeholder 4"/>
          <p:cNvSpPr>
            <a:spLocks noGrp="1"/>
          </p:cNvSpPr>
          <p:nvPr>
            <p:ph type="ftr" sz="quarter" idx="11"/>
          </p:nvPr>
        </p:nvSpPr>
        <p:spPr/>
        <p:txBody>
          <a:bodyPr/>
          <a:lstStyle>
            <a:lvl1pPr>
              <a:defRPr/>
            </a:lvl1pPr>
          </a:lstStyle>
          <a:p>
            <a:r>
              <a:rPr lang="en-GB" dirty="0" smtClean="0">
                <a:solidFill>
                  <a:srgbClr val="808080"/>
                </a:solidFill>
              </a:rPr>
              <a:t>Annual Accounts and Governance – why they matter</a:t>
            </a:r>
            <a:endParaRPr lang="en-GB" dirty="0">
              <a:solidFill>
                <a:srgbClr val="808080"/>
              </a:solidFill>
            </a:endParaRPr>
          </a:p>
        </p:txBody>
      </p:sp>
      <p:sp>
        <p:nvSpPr>
          <p:cNvPr id="6" name="Slide Number Placeholder 5"/>
          <p:cNvSpPr>
            <a:spLocks noGrp="1"/>
          </p:cNvSpPr>
          <p:nvPr>
            <p:ph type="sldNum" sz="quarter" idx="12"/>
          </p:nvPr>
        </p:nvSpPr>
        <p:spPr/>
        <p:txBody>
          <a:bodyPr/>
          <a:lstStyle/>
          <a:p>
            <a:r>
              <a:rPr lang="en-GB" dirty="0" smtClean="0">
                <a:solidFill>
                  <a:srgbClr val="808080"/>
                </a:solidFill>
              </a:rPr>
              <a:t>Page </a:t>
            </a:r>
            <a:fld id="{E5A1EDF7-6110-42C0-A4FC-CB56AF1E2FBC}" type="slidenum">
              <a:rPr lang="en-GB" smtClean="0">
                <a:solidFill>
                  <a:srgbClr val="808080"/>
                </a:solidFill>
              </a:rPr>
              <a:pPr/>
              <a:t>‹#›</a:t>
            </a:fld>
            <a:endParaRPr lang="en-GB" dirty="0">
              <a:solidFill>
                <a:srgbClr val="808080"/>
              </a:solidFill>
            </a:endParaRPr>
          </a:p>
        </p:txBody>
      </p:sp>
      <p:sp>
        <p:nvSpPr>
          <p:cNvPr id="7" name="Content Placeholder 2"/>
          <p:cNvSpPr>
            <a:spLocks noGrp="1"/>
          </p:cNvSpPr>
          <p:nvPr>
            <p:ph idx="13" hasCustomPrompt="1"/>
          </p:nvPr>
        </p:nvSpPr>
        <p:spPr>
          <a:xfrm>
            <a:off x="457200" y="3767102"/>
            <a:ext cx="8220075" cy="2147923"/>
          </a:xfrm>
        </p:spPr>
        <p:txBody>
          <a:bodyPr/>
          <a:lstStyle>
            <a:lvl2pPr>
              <a:defRPr>
                <a:solidFill>
                  <a:schemeClr val="tx2"/>
                </a:solidFill>
              </a:defRPr>
            </a:lvl2pPr>
          </a:lstStyle>
          <a:p>
            <a:pPr lvl="0"/>
            <a:r>
              <a:rPr lang="en-US" dirty="0" smtClean="0"/>
              <a:t>Body text – Arial 24 point</a:t>
            </a:r>
          </a:p>
          <a:p>
            <a:pPr lvl="1"/>
            <a:r>
              <a:rPr lang="en-US" dirty="0" smtClean="0"/>
              <a:t>Heading – Arial 24 point bold</a:t>
            </a:r>
          </a:p>
          <a:p>
            <a:pPr lvl="2"/>
            <a:r>
              <a:rPr lang="en-US" dirty="0" smtClean="0"/>
              <a:t>Bullet 1 – Arial 24 point</a:t>
            </a:r>
          </a:p>
          <a:p>
            <a:pPr lvl="3"/>
            <a:r>
              <a:rPr lang="en-US" dirty="0" smtClean="0"/>
              <a:t>Bullet 2 – Arial 20 point</a:t>
            </a:r>
          </a:p>
          <a:p>
            <a:pPr lvl="4"/>
            <a:r>
              <a:rPr lang="en-US" dirty="0" smtClean="0"/>
              <a:t>Bullet 3 – Arial 18 point</a:t>
            </a:r>
            <a:endParaRPr lang="en-GB" dirty="0"/>
          </a:p>
        </p:txBody>
      </p:sp>
    </p:spTree>
    <p:extLst>
      <p:ext uri="{BB962C8B-B14F-4D97-AF65-F5344CB8AC3E}">
        <p14:creationId xmlns:p14="http://schemas.microsoft.com/office/powerpoint/2010/main" val="3882373138"/>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1"/>
                </a:solidFill>
              </a:defRPr>
            </a:lvl1pPr>
          </a:lstStyle>
          <a:p>
            <a:fld id="{77642D62-26FD-4083-9C4A-A49483D8A915}" type="datetime4">
              <a:rPr lang="en-GB" smtClean="0">
                <a:solidFill>
                  <a:srgbClr val="808080"/>
                </a:solidFill>
              </a:rPr>
              <a:pPr/>
              <a:t>24 March 2015</a:t>
            </a:fld>
            <a:endParaRPr lang="en-GB" dirty="0">
              <a:solidFill>
                <a:srgbClr val="808080"/>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dirty="0" smtClean="0">
                <a:solidFill>
                  <a:srgbClr val="808080"/>
                </a:solidFill>
              </a:rPr>
              <a:t>Annual Accounts and Governance – why they matter</a:t>
            </a:r>
            <a:endParaRPr lang="en-GB" dirty="0">
              <a:solidFill>
                <a:srgbClr val="808080"/>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r>
              <a:rPr lang="en-GB" dirty="0" smtClean="0">
                <a:solidFill>
                  <a:srgbClr val="808080"/>
                </a:solidFill>
              </a:rPr>
              <a:t>Page </a:t>
            </a:r>
            <a:fld id="{E5A1EDF7-6110-42C0-A4FC-CB56AF1E2FBC}" type="slidenum">
              <a:rPr lang="en-GB" smtClean="0">
                <a:solidFill>
                  <a:srgbClr val="808080"/>
                </a:solidFill>
              </a:rPr>
              <a:pPr/>
              <a:t>‹#›</a:t>
            </a:fld>
            <a:endParaRPr lang="en-GB" dirty="0">
              <a:solidFill>
                <a:srgbClr val="808080"/>
              </a:solidFill>
            </a:endParaRPr>
          </a:p>
        </p:txBody>
      </p:sp>
      <p:sp>
        <p:nvSpPr>
          <p:cNvPr id="2" name="Title 1"/>
          <p:cNvSpPr>
            <a:spLocks noGrp="1"/>
          </p:cNvSpPr>
          <p:nvPr>
            <p:ph type="title" hasCustomPrompt="1"/>
          </p:nvPr>
        </p:nvSpPr>
        <p:spPr>
          <a:xfrm>
            <a:off x="463550" y="261938"/>
            <a:ext cx="8213725" cy="790575"/>
          </a:xfrm>
        </p:spPr>
        <p:txBody>
          <a:bodyPr anchor="t"/>
          <a:lstStyle>
            <a:lvl1pPr algn="l">
              <a:defRPr sz="3000" b="1" cap="none" baseline="0">
                <a:solidFill>
                  <a:schemeClr val="tx1"/>
                </a:solidFill>
              </a:defRPr>
            </a:lvl1pPr>
          </a:lstStyle>
          <a:p>
            <a:r>
              <a:rPr lang="en-US" dirty="0" smtClean="0"/>
              <a:t>Title only</a:t>
            </a:r>
            <a:endParaRPr lang="en-GB" dirty="0"/>
          </a:p>
        </p:txBody>
      </p:sp>
      <p:sp>
        <p:nvSpPr>
          <p:cNvPr id="35" name="Line 34"/>
          <p:cNvSpPr>
            <a:spLocks noChangeShapeType="1"/>
          </p:cNvSpPr>
          <p:nvPr userDrawn="1"/>
        </p:nvSpPr>
        <p:spPr bwMode="auto">
          <a:xfrm>
            <a:off x="468313" y="185738"/>
            <a:ext cx="8205787" cy="0"/>
          </a:xfrm>
          <a:prstGeom prst="line">
            <a:avLst/>
          </a:prstGeom>
          <a:noFill/>
          <a:ln w="19050">
            <a:solidFill>
              <a:schemeClr val="accent2"/>
            </a:solidFill>
            <a:round/>
            <a:headEnd/>
            <a:tailEnd/>
          </a:ln>
          <a:effectLst/>
        </p:spPr>
        <p:txBody>
          <a:bodyPr wrap="none" anchor="ctr"/>
          <a:lstStyle/>
          <a:p>
            <a:pPr algn="l" fontAlgn="auto">
              <a:spcBef>
                <a:spcPts val="0"/>
              </a:spcBef>
              <a:spcAft>
                <a:spcPts val="0"/>
              </a:spcAft>
            </a:pPr>
            <a:endParaRPr lang="en-GB" dirty="0">
              <a:solidFill>
                <a:srgbClr val="808080"/>
              </a:solidFill>
              <a:latin typeface="Arial"/>
            </a:endParaRPr>
          </a:p>
        </p:txBody>
      </p:sp>
      <p:sp>
        <p:nvSpPr>
          <p:cNvPr id="36" name="Line 35"/>
          <p:cNvSpPr>
            <a:spLocks noChangeShapeType="1"/>
          </p:cNvSpPr>
          <p:nvPr userDrawn="1"/>
        </p:nvSpPr>
        <p:spPr bwMode="auto">
          <a:xfrm>
            <a:off x="468313" y="1087438"/>
            <a:ext cx="8205787" cy="0"/>
          </a:xfrm>
          <a:prstGeom prst="line">
            <a:avLst/>
          </a:prstGeom>
          <a:noFill/>
          <a:ln w="25400">
            <a:solidFill>
              <a:schemeClr val="accent1"/>
            </a:solidFill>
            <a:round/>
            <a:headEnd/>
            <a:tailEnd/>
          </a:ln>
          <a:effectLst/>
        </p:spPr>
        <p:txBody>
          <a:bodyPr wrap="none" anchor="ctr"/>
          <a:lstStyle/>
          <a:p>
            <a:pPr algn="l" fontAlgn="auto">
              <a:spcBef>
                <a:spcPts val="0"/>
              </a:spcBef>
              <a:spcAft>
                <a:spcPts val="0"/>
              </a:spcAft>
            </a:pPr>
            <a:endParaRPr lang="en-GB" dirty="0">
              <a:solidFill>
                <a:srgbClr val="808080"/>
              </a:solidFill>
              <a:latin typeface="Arial"/>
            </a:endParaRPr>
          </a:p>
        </p:txBody>
      </p:sp>
      <p:sp>
        <p:nvSpPr>
          <p:cNvPr id="67" name="Line 11"/>
          <p:cNvSpPr>
            <a:spLocks noChangeShapeType="1"/>
          </p:cNvSpPr>
          <p:nvPr userDrawn="1"/>
        </p:nvSpPr>
        <p:spPr bwMode="auto">
          <a:xfrm>
            <a:off x="468313" y="6230938"/>
            <a:ext cx="8205787" cy="0"/>
          </a:xfrm>
          <a:prstGeom prst="line">
            <a:avLst/>
          </a:prstGeom>
          <a:noFill/>
          <a:ln w="19050">
            <a:solidFill>
              <a:schemeClr val="accent1"/>
            </a:solidFill>
            <a:round/>
            <a:headEnd/>
            <a:tailEnd/>
          </a:ln>
          <a:effectLst/>
        </p:spPr>
        <p:txBody>
          <a:bodyPr wrap="none" anchor="ctr"/>
          <a:lstStyle/>
          <a:p>
            <a:pPr algn="l" fontAlgn="auto">
              <a:spcBef>
                <a:spcPts val="0"/>
              </a:spcBef>
              <a:spcAft>
                <a:spcPts val="0"/>
              </a:spcAft>
            </a:pPr>
            <a:endParaRPr lang="en-GB" dirty="0">
              <a:solidFill>
                <a:srgbClr val="808080"/>
              </a:solidFill>
              <a:latin typeface="Arial"/>
            </a:endParaRPr>
          </a:p>
        </p:txBody>
      </p:sp>
      <p:pic>
        <p:nvPicPr>
          <p:cNvPr id="10" name="Picture 2" descr="C:\Users\x81870\Desktop\Project Winterfell\EY.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35276" y="6448728"/>
            <a:ext cx="342000" cy="206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976090"/>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1"/>
                </a:solidFill>
              </a:defRPr>
            </a:lvl1pPr>
          </a:lstStyle>
          <a:p>
            <a:fld id="{DD61FA22-F570-4258-8425-296E4A2E881D}" type="datetime4">
              <a:rPr lang="en-GB" smtClean="0">
                <a:solidFill>
                  <a:srgbClr val="808080"/>
                </a:solidFill>
              </a:rPr>
              <a:pPr/>
              <a:t>24 March 2015</a:t>
            </a:fld>
            <a:endParaRPr lang="en-GB" dirty="0">
              <a:solidFill>
                <a:srgbClr val="808080"/>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dirty="0" smtClean="0">
                <a:solidFill>
                  <a:srgbClr val="808080"/>
                </a:solidFill>
              </a:rPr>
              <a:t>The Role of the Modern Board Member</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r>
              <a:rPr lang="en-GB" dirty="0" smtClean="0">
                <a:solidFill>
                  <a:srgbClr val="808080"/>
                </a:solidFill>
              </a:rPr>
              <a:t>Page </a:t>
            </a:r>
            <a:fld id="{E5A1EDF7-6110-42C0-A4FC-CB56AF1E2FBC}" type="slidenum">
              <a:rPr lang="en-GB" smtClean="0">
                <a:solidFill>
                  <a:srgbClr val="808080"/>
                </a:solidFill>
              </a:rPr>
              <a:pPr/>
              <a:t>‹#›</a:t>
            </a:fld>
            <a:endParaRPr lang="en-GB" dirty="0">
              <a:solidFill>
                <a:srgbClr val="808080"/>
              </a:solidFill>
            </a:endParaRPr>
          </a:p>
        </p:txBody>
      </p:sp>
      <p:pic>
        <p:nvPicPr>
          <p:cNvPr id="7" name="Picture 2" descr="C:\Users\x81870\Desktop\Project Winterfell\EY.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35276" y="6448728"/>
            <a:ext cx="342000" cy="206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88210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Divider - yel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3550" y="261938"/>
            <a:ext cx="8213725" cy="790575"/>
          </a:xfrm>
        </p:spPr>
        <p:txBody>
          <a:bodyPr anchor="t"/>
          <a:lstStyle>
            <a:lvl1pPr algn="l">
              <a:defRPr sz="3000" b="1" cap="none" baseline="0">
                <a:solidFill>
                  <a:schemeClr val="tx2"/>
                </a:solidFill>
              </a:defRPr>
            </a:lvl1pPr>
          </a:lstStyle>
          <a:p>
            <a:r>
              <a:rPr lang="en-US" dirty="0" smtClean="0"/>
              <a:t>Divider title</a:t>
            </a:r>
            <a:endParaRPr lang="en-GB" dirty="0"/>
          </a:p>
        </p:txBody>
      </p:sp>
      <p:sp>
        <p:nvSpPr>
          <p:cNvPr id="38" name="Freeform 5"/>
          <p:cNvSpPr>
            <a:spLocks/>
          </p:cNvSpPr>
          <p:nvPr userDrawn="1"/>
        </p:nvSpPr>
        <p:spPr bwMode="gray">
          <a:xfrm>
            <a:off x="457200" y="1039813"/>
            <a:ext cx="82296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blipFill dpi="0" rotWithShape="1">
            <a:blip r:embed="rId2" cstate="email">
              <a:lum bright="30000"/>
            </a:blip>
            <a:srcRect/>
            <a:tile tx="0" ty="0" sx="72000" sy="72000" flip="none" algn="ctr"/>
          </a:blipFill>
          <a:ln w="9525">
            <a:noFill/>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GB" dirty="0">
              <a:solidFill>
                <a:srgbClr val="808080"/>
              </a:solidFill>
              <a:latin typeface="Arial"/>
            </a:endParaRPr>
          </a:p>
        </p:txBody>
      </p:sp>
      <p:pic>
        <p:nvPicPr>
          <p:cNvPr id="5" name="Picture 2" descr="C:\Users\x81870\Desktop\Project Winterfell\EY.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5276" y="6448728"/>
            <a:ext cx="342000" cy="206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71658"/>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3_Divider - yel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3550" y="261938"/>
            <a:ext cx="8213725" cy="790575"/>
          </a:xfrm>
        </p:spPr>
        <p:txBody>
          <a:bodyPr anchor="t"/>
          <a:lstStyle>
            <a:lvl1pPr algn="l">
              <a:defRPr sz="3000" b="1" cap="none" baseline="0">
                <a:solidFill>
                  <a:schemeClr val="tx2"/>
                </a:solidFill>
              </a:defRPr>
            </a:lvl1pPr>
          </a:lstStyle>
          <a:p>
            <a:r>
              <a:rPr lang="en-US" dirty="0" smtClean="0"/>
              <a:t>Divider title</a:t>
            </a:r>
            <a:endParaRPr lang="en-GB" dirty="0"/>
          </a:p>
        </p:txBody>
      </p:sp>
      <p:sp>
        <p:nvSpPr>
          <p:cNvPr id="38" name="Freeform 5"/>
          <p:cNvSpPr>
            <a:spLocks/>
          </p:cNvSpPr>
          <p:nvPr userDrawn="1"/>
        </p:nvSpPr>
        <p:spPr bwMode="gray">
          <a:xfrm>
            <a:off x="457200" y="1039813"/>
            <a:ext cx="82296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GB" dirty="0">
              <a:solidFill>
                <a:srgbClr val="808080"/>
              </a:solidFill>
              <a:latin typeface="Arial"/>
            </a:endParaRPr>
          </a:p>
        </p:txBody>
      </p:sp>
      <p:pic>
        <p:nvPicPr>
          <p:cNvPr id="5" name="Picture 2" descr="C:\Users\x81870\Desktop\Project Winterfell\EY.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35276" y="6448728"/>
            <a:ext cx="342000" cy="206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976539"/>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ivider - gr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3550" y="261938"/>
            <a:ext cx="8213725" cy="790575"/>
          </a:xfrm>
        </p:spPr>
        <p:txBody>
          <a:bodyPr anchor="t"/>
          <a:lstStyle>
            <a:lvl1pPr algn="l">
              <a:defRPr sz="3000" b="1" cap="none" baseline="0">
                <a:solidFill>
                  <a:schemeClr val="tx2"/>
                </a:solidFill>
              </a:defRPr>
            </a:lvl1pPr>
          </a:lstStyle>
          <a:p>
            <a:r>
              <a:rPr lang="en-US" dirty="0" smtClean="0"/>
              <a:t>Divider title</a:t>
            </a:r>
            <a:endParaRPr lang="en-GB" dirty="0"/>
          </a:p>
        </p:txBody>
      </p:sp>
      <p:sp>
        <p:nvSpPr>
          <p:cNvPr id="38" name="Freeform 5"/>
          <p:cNvSpPr>
            <a:spLocks/>
          </p:cNvSpPr>
          <p:nvPr userDrawn="1"/>
        </p:nvSpPr>
        <p:spPr bwMode="gray">
          <a:xfrm>
            <a:off x="457200" y="1039813"/>
            <a:ext cx="82296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GB" dirty="0">
              <a:solidFill>
                <a:srgbClr val="808080"/>
              </a:solidFill>
              <a:latin typeface="Arial"/>
            </a:endParaRPr>
          </a:p>
        </p:txBody>
      </p:sp>
      <p:pic>
        <p:nvPicPr>
          <p:cNvPr id="5" name="Picture 2" descr="C:\Users\x81870\Desktop\Project Winterfell\EY.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35276" y="6448728"/>
            <a:ext cx="342000" cy="206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99298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ivider -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3550" y="261938"/>
            <a:ext cx="8213725" cy="790575"/>
          </a:xfrm>
        </p:spPr>
        <p:txBody>
          <a:bodyPr anchor="t"/>
          <a:lstStyle>
            <a:lvl1pPr algn="l">
              <a:defRPr sz="3000" b="1" cap="none" baseline="0">
                <a:solidFill>
                  <a:schemeClr val="tx2"/>
                </a:solidFill>
              </a:defRPr>
            </a:lvl1pPr>
          </a:lstStyle>
          <a:p>
            <a:r>
              <a:rPr lang="en-US" dirty="0" smtClean="0"/>
              <a:t>Divider title</a:t>
            </a:r>
            <a:endParaRPr lang="en-GB" dirty="0"/>
          </a:p>
        </p:txBody>
      </p:sp>
      <p:pic>
        <p:nvPicPr>
          <p:cNvPr id="10" name="Picture 2"/>
          <p:cNvPicPr>
            <a:picLocks noChangeAspect="1" noChangeArrowheads="1"/>
          </p:cNvPicPr>
          <p:nvPr userDrawn="1"/>
        </p:nvPicPr>
        <p:blipFill>
          <a:blip r:embed="rId2" cstate="email"/>
          <a:srcRect/>
          <a:stretch>
            <a:fillRect/>
          </a:stretch>
        </p:blipFill>
        <p:spPr bwMode="auto">
          <a:xfrm>
            <a:off x="457200" y="1044000"/>
            <a:ext cx="8225549" cy="5184000"/>
          </a:xfrm>
          <a:prstGeom prst="rect">
            <a:avLst/>
          </a:prstGeom>
          <a:noFill/>
          <a:ln w="9525">
            <a:noFill/>
            <a:miter lim="800000"/>
            <a:headEnd/>
            <a:tailEnd/>
          </a:ln>
          <a:effectLst/>
        </p:spPr>
      </p:pic>
      <p:pic>
        <p:nvPicPr>
          <p:cNvPr id="5" name="Picture 2" descr="C:\Users\x81870\Desktop\Project Winterfell\EY.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5276" y="6448728"/>
            <a:ext cx="342000" cy="206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792839"/>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814AF0C8-F11A-4249-84C9-5C9D0A2A817B}"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63A7A6-A2A4-9B43-9031-96B5BEEE9A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194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566B6DA0-6E00-4508-87C0-DF9F63E6F2DD}" type="slidenum">
              <a:rPr lang="en-GB"/>
              <a:pPr>
                <a:defRPr/>
              </a:pPr>
              <a:t>‹#›</a:t>
            </a:fld>
            <a:endParaRPr lang="en-GB"/>
          </a:p>
        </p:txBody>
      </p:sp>
    </p:spTree>
    <p:extLst>
      <p:ext uri="{BB962C8B-B14F-4D97-AF65-F5344CB8AC3E}">
        <p14:creationId xmlns:p14="http://schemas.microsoft.com/office/powerpoint/2010/main" val="20164009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14AF0C8-F11A-4249-84C9-5C9D0A2A817B}"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63A7A6-A2A4-9B43-9031-96B5BEEE9A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4723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814AF0C8-F11A-4249-84C9-5C9D0A2A817B}"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63A7A6-A2A4-9B43-9031-96B5BEEE9A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5138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814AF0C8-F11A-4249-84C9-5C9D0A2A817B}" type="datetimeFigureOut">
              <a:rPr lang="en-US" smtClean="0">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63A7A6-A2A4-9B43-9031-96B5BEEE9A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7054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814AF0C8-F11A-4249-84C9-5C9D0A2A817B}" type="datetimeFigureOut">
              <a:rPr lang="en-US" smtClean="0">
                <a:solidFill>
                  <a:prstClr val="black">
                    <a:tint val="75000"/>
                  </a:prstClr>
                </a:solidFill>
              </a:rPr>
              <a:pPr/>
              <a:t>3/24/2015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63A7A6-A2A4-9B43-9031-96B5BEEE9A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2136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14AF0C8-F11A-4249-84C9-5C9D0A2A817B}" type="datetimeFigureOut">
              <a:rPr lang="en-US" smtClean="0">
                <a:solidFill>
                  <a:prstClr val="black">
                    <a:tint val="75000"/>
                  </a:prstClr>
                </a:solidFill>
              </a:rPr>
              <a:pPr/>
              <a:t>3/24/2015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63A7A6-A2A4-9B43-9031-96B5BEEE9A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64633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AF0C8-F11A-4249-84C9-5C9D0A2A817B}" type="datetimeFigureOut">
              <a:rPr lang="en-US" smtClean="0">
                <a:solidFill>
                  <a:prstClr val="black">
                    <a:tint val="75000"/>
                  </a:prstClr>
                </a:solidFill>
              </a:rPr>
              <a:pPr/>
              <a:t>3/24/2015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63A7A6-A2A4-9B43-9031-96B5BEEE9A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36528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14AF0C8-F11A-4249-84C9-5C9D0A2A817B}" type="datetimeFigureOut">
              <a:rPr lang="en-US" smtClean="0">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63A7A6-A2A4-9B43-9031-96B5BEEE9A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780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14AF0C8-F11A-4249-84C9-5C9D0A2A817B}" type="datetimeFigureOut">
              <a:rPr lang="en-US" smtClean="0">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63A7A6-A2A4-9B43-9031-96B5BEEE9A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967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14AF0C8-F11A-4249-84C9-5C9D0A2A817B}"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63A7A6-A2A4-9B43-9031-96B5BEEE9A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46977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14AF0C8-F11A-4249-84C9-5C9D0A2A817B}"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63A7A6-A2A4-9B43-9031-96B5BEEE9A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797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AEC668B1-00A9-43DE-96CC-29E5CA4F3048}" type="slidenum">
              <a:rPr lang="en-GB"/>
              <a:pPr>
                <a:defRPr/>
              </a:pPr>
              <a:t>‹#›</a:t>
            </a:fld>
            <a:endParaRPr lang="en-GB"/>
          </a:p>
        </p:txBody>
      </p:sp>
    </p:spTree>
    <p:extLst>
      <p:ext uri="{BB962C8B-B14F-4D97-AF65-F5344CB8AC3E}">
        <p14:creationId xmlns:p14="http://schemas.microsoft.com/office/powerpoint/2010/main" val="10460273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B07241D-8EB3-4449-9C73-115BC77DC1C2}" type="datetimeFigureOut">
              <a:rPr lang="en-GB" smtClean="0">
                <a:solidFill>
                  <a:prstClr val="black">
                    <a:tint val="75000"/>
                  </a:prstClr>
                </a:solidFill>
              </a:rPr>
              <a:pPr/>
              <a:t>24/03/2015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FEDFD4C-BCC7-4EF0-B544-73244E8ECE7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307149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07241D-8EB3-4449-9C73-115BC77DC1C2}" type="datetimeFigureOut">
              <a:rPr lang="en-GB" smtClean="0">
                <a:solidFill>
                  <a:prstClr val="black">
                    <a:tint val="75000"/>
                  </a:prstClr>
                </a:solidFill>
              </a:rPr>
              <a:pPr/>
              <a:t>24/03/2015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FEDFD4C-BCC7-4EF0-B544-73244E8ECE7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455467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07241D-8EB3-4449-9C73-115BC77DC1C2}" type="datetimeFigureOut">
              <a:rPr lang="en-GB" smtClean="0">
                <a:solidFill>
                  <a:prstClr val="black">
                    <a:tint val="75000"/>
                  </a:prstClr>
                </a:solidFill>
              </a:rPr>
              <a:pPr/>
              <a:t>24/03/2015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FEDFD4C-BCC7-4EF0-B544-73244E8ECE7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047716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B07241D-8EB3-4449-9C73-115BC77DC1C2}" type="datetimeFigureOut">
              <a:rPr lang="en-GB" smtClean="0">
                <a:solidFill>
                  <a:prstClr val="black">
                    <a:tint val="75000"/>
                  </a:prstClr>
                </a:solidFill>
              </a:rPr>
              <a:pPr/>
              <a:t>24/03/2015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FEDFD4C-BCC7-4EF0-B544-73244E8ECE7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811209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B07241D-8EB3-4449-9C73-115BC77DC1C2}" type="datetimeFigureOut">
              <a:rPr lang="en-GB" smtClean="0">
                <a:solidFill>
                  <a:prstClr val="black">
                    <a:tint val="75000"/>
                  </a:prstClr>
                </a:solidFill>
              </a:rPr>
              <a:pPr/>
              <a:t>24/03/2015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FEDFD4C-BCC7-4EF0-B544-73244E8ECE7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282992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B07241D-8EB3-4449-9C73-115BC77DC1C2}" type="datetimeFigureOut">
              <a:rPr lang="en-GB" smtClean="0">
                <a:solidFill>
                  <a:prstClr val="black">
                    <a:tint val="75000"/>
                  </a:prstClr>
                </a:solidFill>
              </a:rPr>
              <a:pPr/>
              <a:t>24/03/2015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FEDFD4C-BCC7-4EF0-B544-73244E8ECE7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990534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07241D-8EB3-4449-9C73-115BC77DC1C2}" type="datetimeFigureOut">
              <a:rPr lang="en-GB" smtClean="0">
                <a:solidFill>
                  <a:prstClr val="black">
                    <a:tint val="75000"/>
                  </a:prstClr>
                </a:solidFill>
              </a:rPr>
              <a:pPr/>
              <a:t>24/03/2015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FEDFD4C-BCC7-4EF0-B544-73244E8ECE7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767531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07241D-8EB3-4449-9C73-115BC77DC1C2}" type="datetimeFigureOut">
              <a:rPr lang="en-GB" smtClean="0">
                <a:solidFill>
                  <a:prstClr val="black">
                    <a:tint val="75000"/>
                  </a:prstClr>
                </a:solidFill>
              </a:rPr>
              <a:pPr/>
              <a:t>24/03/2015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FEDFD4C-BCC7-4EF0-B544-73244E8ECE7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84635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07241D-8EB3-4449-9C73-115BC77DC1C2}" type="datetimeFigureOut">
              <a:rPr lang="en-GB" smtClean="0">
                <a:solidFill>
                  <a:prstClr val="black">
                    <a:tint val="75000"/>
                  </a:prstClr>
                </a:solidFill>
              </a:rPr>
              <a:pPr/>
              <a:t>24/03/2015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FEDFD4C-BCC7-4EF0-B544-73244E8ECE7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241272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07241D-8EB3-4449-9C73-115BC77DC1C2}" type="datetimeFigureOut">
              <a:rPr lang="en-GB" smtClean="0">
                <a:solidFill>
                  <a:prstClr val="black">
                    <a:tint val="75000"/>
                  </a:prstClr>
                </a:solidFill>
              </a:rPr>
              <a:pPr/>
              <a:t>24/03/2015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FEDFD4C-BCC7-4EF0-B544-73244E8ECE7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86914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9FA62655-1F23-4AE6-A8A8-392DA0624380}" type="slidenum">
              <a:rPr lang="en-GB"/>
              <a:pPr>
                <a:defRPr/>
              </a:pPr>
              <a:t>‹#›</a:t>
            </a:fld>
            <a:endParaRPr lang="en-GB"/>
          </a:p>
        </p:txBody>
      </p:sp>
    </p:spTree>
    <p:extLst>
      <p:ext uri="{BB962C8B-B14F-4D97-AF65-F5344CB8AC3E}">
        <p14:creationId xmlns:p14="http://schemas.microsoft.com/office/powerpoint/2010/main" val="36114376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07241D-8EB3-4449-9C73-115BC77DC1C2}" type="datetimeFigureOut">
              <a:rPr lang="en-GB" smtClean="0">
                <a:solidFill>
                  <a:prstClr val="black">
                    <a:tint val="75000"/>
                  </a:prstClr>
                </a:solidFill>
              </a:rPr>
              <a:pPr/>
              <a:t>24/03/2015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FEDFD4C-BCC7-4EF0-B544-73244E8ECE7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050039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8522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64735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5016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3621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6849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0742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18139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9681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0398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9.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0.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2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2.wmf"/><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2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13.png"/></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3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3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3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3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3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252413" y="1268415"/>
            <a:ext cx="8636000"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027" name="Picture 3" descr="Talkbook-LB2-Body"/>
          <p:cNvPicPr>
            <a:picLocks noChangeAspect="1" noChangeArrowheads="1"/>
          </p:cNvPicPr>
          <p:nvPr/>
        </p:nvPicPr>
        <p:blipFill>
          <a:blip r:embed="rId13">
            <a:extLst>
              <a:ext uri="{28A0092B-C50C-407E-A947-70E740481C1C}">
                <a14:useLocalDpi xmlns:a14="http://schemas.microsoft.com/office/drawing/2010/main" val="0"/>
              </a:ext>
            </a:extLst>
          </a:blip>
          <a:srcRect b="85556"/>
          <a:stretch>
            <a:fillRect/>
          </a:stretch>
        </p:blipFill>
        <p:spPr bwMode="hidden">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title"/>
          </p:nvPr>
        </p:nvSpPr>
        <p:spPr bwMode="black">
          <a:xfrm>
            <a:off x="252417" y="9524"/>
            <a:ext cx="7108825" cy="971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Master title style</a:t>
            </a:r>
          </a:p>
        </p:txBody>
      </p:sp>
      <p:sp>
        <p:nvSpPr>
          <p:cNvPr id="286725" name="Rectangle 5"/>
          <p:cNvSpPr>
            <a:spLocks noGrp="1" noChangeArrowheads="1"/>
          </p:cNvSpPr>
          <p:nvPr>
            <p:ph type="sldNum" sz="quarter" idx="4"/>
          </p:nvPr>
        </p:nvSpPr>
        <p:spPr bwMode="auto">
          <a:xfrm>
            <a:off x="8632829" y="6561139"/>
            <a:ext cx="258763" cy="29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sz="1000">
                <a:solidFill>
                  <a:schemeClr val="tx2"/>
                </a:solidFill>
                <a:latin typeface="+mn-lt"/>
              </a:defRPr>
            </a:lvl1pPr>
          </a:lstStyle>
          <a:p>
            <a:pPr>
              <a:defRPr/>
            </a:pPr>
            <a:fld id="{05611F05-A171-4489-A80F-E3F582692B8C}" type="slidenum">
              <a:rPr lang="en-GB"/>
              <a:pPr>
                <a:defRPr/>
              </a:pPr>
              <a:t>‹#›</a:t>
            </a:fld>
            <a:endParaRPr lang="en-GB"/>
          </a:p>
        </p:txBody>
      </p:sp>
      <p:pic>
        <p:nvPicPr>
          <p:cNvPr id="1030" name="Picture 6" descr="Blue 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554" y="6553202"/>
            <a:ext cx="67627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1" name="Group 7"/>
          <p:cNvGrpSpPr>
            <a:grpSpLocks/>
          </p:cNvGrpSpPr>
          <p:nvPr/>
        </p:nvGrpSpPr>
        <p:grpSpPr bwMode="auto">
          <a:xfrm>
            <a:off x="1527179" y="6556376"/>
            <a:ext cx="7631113" cy="9525"/>
            <a:chOff x="895" y="4059"/>
            <a:chExt cx="4808" cy="6"/>
          </a:xfrm>
        </p:grpSpPr>
        <p:sp>
          <p:nvSpPr>
            <p:cNvPr id="1033" name="Rectangle 8"/>
            <p:cNvSpPr>
              <a:spLocks noChangeArrowheads="1"/>
            </p:cNvSpPr>
            <p:nvPr userDrawn="1"/>
          </p:nvSpPr>
          <p:spPr bwMode="gray">
            <a:xfrm>
              <a:off x="3112" y="4059"/>
              <a:ext cx="2591" cy="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 name="Rectangle 9"/>
            <p:cNvSpPr>
              <a:spLocks noChangeArrowheads="1"/>
            </p:cNvSpPr>
            <p:nvPr userDrawn="1"/>
          </p:nvSpPr>
          <p:spPr bwMode="gray">
            <a:xfrm>
              <a:off x="895" y="4059"/>
              <a:ext cx="2361" cy="6"/>
            </a:xfrm>
            <a:prstGeom prst="rect">
              <a:avLst/>
            </a:prstGeom>
            <a:gradFill rotWithShape="1">
              <a:gsLst>
                <a:gs pos="0">
                  <a:srgbClr val="FFFFFF"/>
                </a:gs>
                <a:gs pos="100000">
                  <a:schemeClr val="tx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032" name="Text Box 10"/>
          <p:cNvSpPr txBox="1">
            <a:spLocks noChangeArrowheads="1"/>
          </p:cNvSpPr>
          <p:nvPr/>
        </p:nvSpPr>
        <p:spPr bwMode="gray">
          <a:xfrm>
            <a:off x="1970092" y="6613527"/>
            <a:ext cx="5735637" cy="201613"/>
          </a:xfrm>
          <a:prstGeom prst="rect">
            <a:avLst/>
          </a:prstGeom>
          <a:solidFill>
            <a:schemeClr val="bg1"/>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defRPr/>
            </a:pPr>
            <a:r>
              <a:rPr lang="en-GB" sz="500" smtClean="0">
                <a:solidFill>
                  <a:schemeClr val="tx2"/>
                </a:solidFill>
                <a:latin typeface="Univers 45 Light" pitchFamily="2" charset="0"/>
              </a:rPr>
              <a:t>© 2010 KPMG LLP, a UK limited liability partnership, is a subsidiary of KPMG Europe LLP and a member firm of the KPMG network of independent member firms affiliated with KPMG International Cooperative, a Swiss entity. All rights reserved. This document is confidential and its circulation and use are restricted. KPMG and the KPMG logo are registered trademarks of KPMG International Cooperative, a Swiss entity. </a:t>
            </a:r>
          </a:p>
        </p:txBody>
      </p:sp>
    </p:spTree>
  </p:cSld>
  <p:clrMap bg1="lt1" tx1="dk1" bg2="lt2" tx2="dk2" accent1="accent1" accent2="accent2" accent3="accent3" accent4="accent4" accent5="accent5" accent6="accent6" hlink="hlink" folHlink="folHlink"/>
  <p:sldLayoutIdLst>
    <p:sldLayoutId id="2147484734" r:id="rId1"/>
    <p:sldLayoutId id="2147484701" r:id="rId2"/>
    <p:sldLayoutId id="2147484702" r:id="rId3"/>
    <p:sldLayoutId id="2147484703" r:id="rId4"/>
    <p:sldLayoutId id="2147484704" r:id="rId5"/>
    <p:sldLayoutId id="2147484705" r:id="rId6"/>
    <p:sldLayoutId id="2147484706" r:id="rId7"/>
    <p:sldLayoutId id="2147484707" r:id="rId8"/>
    <p:sldLayoutId id="2147484708" r:id="rId9"/>
    <p:sldLayoutId id="2147484709" r:id="rId10"/>
    <p:sldLayoutId id="2147484710" r:id="rId11"/>
  </p:sldLayoutIdLst>
  <p:txStyles>
    <p:titleStyle>
      <a:lvl1pPr algn="l" rtl="0" eaLnBrk="0" fontAlgn="base" hangingPunct="0">
        <a:spcBef>
          <a:spcPct val="0"/>
        </a:spcBef>
        <a:spcAft>
          <a:spcPct val="0"/>
        </a:spcAft>
        <a:defRPr b="1">
          <a:solidFill>
            <a:schemeClr val="bg1"/>
          </a:solidFill>
          <a:latin typeface="+mj-lt"/>
          <a:ea typeface="+mj-ea"/>
          <a:cs typeface="+mj-cs"/>
        </a:defRPr>
      </a:lvl1pPr>
      <a:lvl2pPr algn="l" rtl="0" eaLnBrk="0" fontAlgn="base" hangingPunct="0">
        <a:spcBef>
          <a:spcPct val="0"/>
        </a:spcBef>
        <a:spcAft>
          <a:spcPct val="0"/>
        </a:spcAft>
        <a:defRPr b="1">
          <a:solidFill>
            <a:schemeClr val="bg1"/>
          </a:solidFill>
          <a:latin typeface="Univers 45 Light" pitchFamily="2" charset="0"/>
        </a:defRPr>
      </a:lvl2pPr>
      <a:lvl3pPr algn="l" rtl="0" eaLnBrk="0" fontAlgn="base" hangingPunct="0">
        <a:spcBef>
          <a:spcPct val="0"/>
        </a:spcBef>
        <a:spcAft>
          <a:spcPct val="0"/>
        </a:spcAft>
        <a:defRPr b="1">
          <a:solidFill>
            <a:schemeClr val="bg1"/>
          </a:solidFill>
          <a:latin typeface="Univers 45 Light" pitchFamily="2" charset="0"/>
        </a:defRPr>
      </a:lvl3pPr>
      <a:lvl4pPr algn="l" rtl="0" eaLnBrk="0" fontAlgn="base" hangingPunct="0">
        <a:spcBef>
          <a:spcPct val="0"/>
        </a:spcBef>
        <a:spcAft>
          <a:spcPct val="0"/>
        </a:spcAft>
        <a:defRPr b="1">
          <a:solidFill>
            <a:schemeClr val="bg1"/>
          </a:solidFill>
          <a:latin typeface="Univers 45 Light" pitchFamily="2" charset="0"/>
        </a:defRPr>
      </a:lvl4pPr>
      <a:lvl5pPr algn="l" rtl="0" eaLnBrk="0" fontAlgn="base" hangingPunct="0">
        <a:spcBef>
          <a:spcPct val="0"/>
        </a:spcBef>
        <a:spcAft>
          <a:spcPct val="0"/>
        </a:spcAft>
        <a:defRPr b="1">
          <a:solidFill>
            <a:schemeClr val="bg1"/>
          </a:solidFill>
          <a:latin typeface="Univers 45 Light" pitchFamily="2" charset="0"/>
        </a:defRPr>
      </a:lvl5pPr>
      <a:lvl6pPr marL="457200" algn="l" rtl="0" fontAlgn="base">
        <a:spcBef>
          <a:spcPct val="0"/>
        </a:spcBef>
        <a:spcAft>
          <a:spcPct val="0"/>
        </a:spcAft>
        <a:defRPr b="1">
          <a:solidFill>
            <a:schemeClr val="bg1"/>
          </a:solidFill>
          <a:latin typeface="Univers 45 Light" pitchFamily="2" charset="0"/>
        </a:defRPr>
      </a:lvl6pPr>
      <a:lvl7pPr marL="914400" algn="l" rtl="0" fontAlgn="base">
        <a:spcBef>
          <a:spcPct val="0"/>
        </a:spcBef>
        <a:spcAft>
          <a:spcPct val="0"/>
        </a:spcAft>
        <a:defRPr b="1">
          <a:solidFill>
            <a:schemeClr val="bg1"/>
          </a:solidFill>
          <a:latin typeface="Univers 45 Light" pitchFamily="2" charset="0"/>
        </a:defRPr>
      </a:lvl7pPr>
      <a:lvl8pPr marL="1371600" algn="l" rtl="0" fontAlgn="base">
        <a:spcBef>
          <a:spcPct val="0"/>
        </a:spcBef>
        <a:spcAft>
          <a:spcPct val="0"/>
        </a:spcAft>
        <a:defRPr b="1">
          <a:solidFill>
            <a:schemeClr val="bg1"/>
          </a:solidFill>
          <a:latin typeface="Univers 45 Light" pitchFamily="2" charset="0"/>
        </a:defRPr>
      </a:lvl8pPr>
      <a:lvl9pPr marL="1828800" algn="l" rtl="0" fontAlgn="base">
        <a:spcBef>
          <a:spcPct val="0"/>
        </a:spcBef>
        <a:spcAft>
          <a:spcPct val="0"/>
        </a:spcAft>
        <a:defRPr b="1">
          <a:solidFill>
            <a:schemeClr val="bg1"/>
          </a:solidFill>
          <a:latin typeface="Univers 45 Light" pitchFamily="2" charset="0"/>
        </a:defRPr>
      </a:lvl9pPr>
    </p:titleStyle>
    <p:bodyStyle>
      <a:lvl1pPr marL="342900" indent="-342900" algn="l" rtl="0" eaLnBrk="0" fontAlgn="base" hangingPunct="0">
        <a:spcBef>
          <a:spcPct val="40000"/>
        </a:spcBef>
        <a:spcAft>
          <a:spcPct val="0"/>
        </a:spcAft>
        <a:defRPr sz="1000" b="1">
          <a:solidFill>
            <a:schemeClr val="tx2"/>
          </a:solidFill>
          <a:latin typeface="+mn-lt"/>
          <a:ea typeface="+mn-ea"/>
          <a:cs typeface="+mn-cs"/>
        </a:defRPr>
      </a:lvl1pPr>
      <a:lvl2pPr marL="180975" indent="-179388" algn="l" rtl="0" eaLnBrk="0" fontAlgn="base" hangingPunct="0">
        <a:spcBef>
          <a:spcPct val="40000"/>
        </a:spcBef>
        <a:spcAft>
          <a:spcPct val="0"/>
        </a:spcAft>
        <a:buClr>
          <a:schemeClr val="tx2"/>
        </a:buClr>
        <a:buSzPct val="85000"/>
        <a:buFont typeface="Wingdings" pitchFamily="2" charset="2"/>
        <a:buChar char="l"/>
        <a:defRPr sz="1000">
          <a:solidFill>
            <a:schemeClr val="tx1"/>
          </a:solidFill>
          <a:latin typeface="+mn-lt"/>
        </a:defRPr>
      </a:lvl2pPr>
      <a:lvl3pPr marL="361950" indent="-179388" algn="l" rtl="0" eaLnBrk="0" fontAlgn="base" hangingPunct="0">
        <a:spcBef>
          <a:spcPct val="40000"/>
        </a:spcBef>
        <a:spcAft>
          <a:spcPct val="0"/>
        </a:spcAft>
        <a:buClr>
          <a:schemeClr val="tx2"/>
        </a:buClr>
        <a:buSzPct val="85000"/>
        <a:buFont typeface="Symbol" pitchFamily="18" charset="2"/>
        <a:buChar char="-"/>
        <a:defRPr sz="1000">
          <a:solidFill>
            <a:schemeClr val="tx1"/>
          </a:solidFill>
          <a:latin typeface="+mn-lt"/>
        </a:defRPr>
      </a:lvl3pPr>
      <a:lvl4pPr marL="541338" indent="-177800" algn="l" rtl="0" eaLnBrk="0" fontAlgn="base" hangingPunct="0">
        <a:spcBef>
          <a:spcPct val="40000"/>
        </a:spcBef>
        <a:spcAft>
          <a:spcPct val="0"/>
        </a:spcAft>
        <a:buClr>
          <a:schemeClr val="tx2"/>
        </a:buClr>
        <a:buSzPct val="85000"/>
        <a:buFont typeface="Wingdings" pitchFamily="2" charset="2"/>
        <a:buChar char="l"/>
        <a:defRPr sz="1000">
          <a:solidFill>
            <a:schemeClr val="tx1"/>
          </a:solidFill>
          <a:latin typeface="+mn-lt"/>
        </a:defRPr>
      </a:lvl4pPr>
      <a:lvl5pPr marL="723900" indent="-180975" algn="l" rtl="0" eaLnBrk="0" fontAlgn="base" hangingPunct="0">
        <a:spcBef>
          <a:spcPct val="40000"/>
        </a:spcBef>
        <a:spcAft>
          <a:spcPct val="0"/>
        </a:spcAft>
        <a:buClr>
          <a:schemeClr val="tx2"/>
        </a:buClr>
        <a:buSzPct val="85000"/>
        <a:buFont typeface="Symbol" pitchFamily="18" charset="2"/>
        <a:buChar char="-"/>
        <a:defRPr sz="1000">
          <a:solidFill>
            <a:schemeClr val="tx1"/>
          </a:solidFill>
          <a:latin typeface="+mn-lt"/>
        </a:defRPr>
      </a:lvl5pPr>
      <a:lvl6pPr marL="1181100" indent="-180975" algn="l" rtl="0" fontAlgn="base">
        <a:spcBef>
          <a:spcPct val="40000"/>
        </a:spcBef>
        <a:spcAft>
          <a:spcPct val="0"/>
        </a:spcAft>
        <a:buClr>
          <a:schemeClr val="tx2"/>
        </a:buClr>
        <a:buSzPct val="85000"/>
        <a:buFont typeface="Symbol" pitchFamily="18" charset="2"/>
        <a:buChar char="-"/>
        <a:defRPr sz="1000">
          <a:solidFill>
            <a:schemeClr val="tx1"/>
          </a:solidFill>
          <a:latin typeface="+mn-lt"/>
        </a:defRPr>
      </a:lvl6pPr>
      <a:lvl7pPr marL="1638300" indent="-180975" algn="l" rtl="0" fontAlgn="base">
        <a:spcBef>
          <a:spcPct val="40000"/>
        </a:spcBef>
        <a:spcAft>
          <a:spcPct val="0"/>
        </a:spcAft>
        <a:buClr>
          <a:schemeClr val="tx2"/>
        </a:buClr>
        <a:buSzPct val="85000"/>
        <a:buFont typeface="Symbol" pitchFamily="18" charset="2"/>
        <a:buChar char="-"/>
        <a:defRPr sz="1000">
          <a:solidFill>
            <a:schemeClr val="tx1"/>
          </a:solidFill>
          <a:latin typeface="+mn-lt"/>
        </a:defRPr>
      </a:lvl7pPr>
      <a:lvl8pPr marL="2095500" indent="-180975" algn="l" rtl="0" fontAlgn="base">
        <a:spcBef>
          <a:spcPct val="40000"/>
        </a:spcBef>
        <a:spcAft>
          <a:spcPct val="0"/>
        </a:spcAft>
        <a:buClr>
          <a:schemeClr val="tx2"/>
        </a:buClr>
        <a:buSzPct val="85000"/>
        <a:buFont typeface="Symbol" pitchFamily="18" charset="2"/>
        <a:buChar char="-"/>
        <a:defRPr sz="1000">
          <a:solidFill>
            <a:schemeClr val="tx1"/>
          </a:solidFill>
          <a:latin typeface="+mn-lt"/>
        </a:defRPr>
      </a:lvl8pPr>
      <a:lvl9pPr marL="2552700" indent="-180975" algn="l" rtl="0" fontAlgn="base">
        <a:spcBef>
          <a:spcPct val="40000"/>
        </a:spcBef>
        <a:spcAft>
          <a:spcPct val="0"/>
        </a:spcAft>
        <a:buClr>
          <a:schemeClr val="tx2"/>
        </a:buClr>
        <a:buSzPct val="85000"/>
        <a:buFont typeface="Symbol" pitchFamily="18" charset="2"/>
        <a:buChar char="-"/>
        <a:defRPr sz="1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14" descr="Performace T Lock_Horiz trans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44000" cy="80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1268" name="Rectangle 4"/>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333333"/>
                </a:solidFill>
                <a:latin typeface="Verdana" pitchFamily="34" charset="0"/>
              </a:defRPr>
            </a:lvl1pPr>
          </a:lstStyle>
          <a:p>
            <a:pPr>
              <a:defRPr/>
            </a:pPr>
            <a:fld id="{9223C9AE-E5DF-43AC-9CFB-62279D80A415}" type="datetime1">
              <a:rPr lang="en-US"/>
              <a:pPr>
                <a:defRPr/>
              </a:pPr>
              <a:t>3/24/2015</a:t>
            </a:fld>
            <a:endParaRPr lang="en-GB"/>
          </a:p>
        </p:txBody>
      </p:sp>
      <p:sp>
        <p:nvSpPr>
          <p:cNvPr id="1029" name="Rectangle 5"/>
          <p:cNvSpPr>
            <a:spLocks noGrp="1" noChangeArrowheads="1"/>
          </p:cNvSpPr>
          <p:nvPr>
            <p:ph type="ftr" sz="quarter" idx="3"/>
          </p:nvPr>
        </p:nvSpPr>
        <p:spPr bwMode="auto">
          <a:xfrm>
            <a:off x="3276600" y="6381749"/>
            <a:ext cx="58674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rgbClr val="781496"/>
                </a:solidFill>
                <a:latin typeface="Verdana" pitchFamily="34" charset="0"/>
              </a:defRPr>
            </a:lvl1pPr>
          </a:lstStyle>
          <a:p>
            <a:pPr>
              <a:defRPr/>
            </a:pPr>
            <a:r>
              <a:rPr lang="en-US"/>
              <a:t>The AMP Network in partnership with</a:t>
            </a:r>
            <a:r>
              <a:rPr lang="en-US" b="1" i="1"/>
              <a:t> FPS</a:t>
            </a:r>
            <a:endParaRPr lang="en-GB" b="1" i="1"/>
          </a:p>
        </p:txBody>
      </p:sp>
      <p:sp>
        <p:nvSpPr>
          <p:cNvPr id="1030" name="Rectangle 6"/>
          <p:cNvSpPr>
            <a:spLocks noGrp="1" noChangeArrowheads="1"/>
          </p:cNvSpPr>
          <p:nvPr>
            <p:ph type="sldNum" sz="quarter" idx="4"/>
          </p:nvPr>
        </p:nvSpPr>
        <p:spPr bwMode="auto">
          <a:xfrm>
            <a:off x="2627317" y="6165849"/>
            <a:ext cx="3455987"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3333"/>
                </a:solidFill>
                <a:latin typeface="Verdana" pitchFamily="34" charset="0"/>
              </a:defRPr>
            </a:lvl1pPr>
          </a:lstStyle>
          <a:p>
            <a:pPr>
              <a:defRPr/>
            </a:pPr>
            <a:fld id="{C9192DDB-C480-4B4B-BCD0-32F5B24DFC29}" type="slidenum">
              <a:rPr lang="en-US"/>
              <a:pPr>
                <a:defRPr/>
              </a:pPr>
              <a:t>‹#›</a:t>
            </a:fld>
            <a:endParaRPr lang="en-US">
              <a:solidFill>
                <a:srgbClr val="781496"/>
              </a:solidFill>
            </a:endParaRPr>
          </a:p>
        </p:txBody>
      </p:sp>
      <p:sp>
        <p:nvSpPr>
          <p:cNvPr id="132104" name="Text Box 9"/>
          <p:cNvSpPr txBox="1">
            <a:spLocks noChangeArrowheads="1"/>
          </p:cNvSpPr>
          <p:nvPr/>
        </p:nvSpPr>
        <p:spPr bwMode="auto">
          <a:xfrm>
            <a:off x="6084889" y="549276"/>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r>
              <a:rPr lang="en-GB" b="1" smtClean="0">
                <a:solidFill>
                  <a:srgbClr val="781496"/>
                </a:solidFill>
              </a:rPr>
              <a:t>\ </a:t>
            </a:r>
            <a:r>
              <a:rPr lang="en-GB" smtClean="0">
                <a:solidFill>
                  <a:srgbClr val="781496"/>
                </a:solidFill>
              </a:rPr>
              <a:t>property</a:t>
            </a:r>
            <a:endParaRPr lang="en-US" smtClean="0">
              <a:solidFill>
                <a:srgbClr val="781496"/>
              </a:solidFill>
            </a:endParaRPr>
          </a:p>
        </p:txBody>
      </p: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2800">
          <a:solidFill>
            <a:srgbClr val="652D89"/>
          </a:solidFill>
          <a:latin typeface="+mj-lt"/>
          <a:ea typeface="+mj-ea"/>
          <a:cs typeface="+mj-cs"/>
        </a:defRPr>
      </a:lvl1pPr>
      <a:lvl2pPr algn="ctr" rtl="0" eaLnBrk="0" fontAlgn="base" hangingPunct="0">
        <a:spcBef>
          <a:spcPct val="0"/>
        </a:spcBef>
        <a:spcAft>
          <a:spcPct val="0"/>
        </a:spcAft>
        <a:defRPr sz="2800">
          <a:solidFill>
            <a:srgbClr val="652D89"/>
          </a:solidFill>
          <a:latin typeface="Verdana" pitchFamily="34" charset="0"/>
        </a:defRPr>
      </a:lvl2pPr>
      <a:lvl3pPr algn="ctr" rtl="0" eaLnBrk="0" fontAlgn="base" hangingPunct="0">
        <a:spcBef>
          <a:spcPct val="0"/>
        </a:spcBef>
        <a:spcAft>
          <a:spcPct val="0"/>
        </a:spcAft>
        <a:defRPr sz="2800">
          <a:solidFill>
            <a:srgbClr val="652D89"/>
          </a:solidFill>
          <a:latin typeface="Verdana" pitchFamily="34" charset="0"/>
        </a:defRPr>
      </a:lvl3pPr>
      <a:lvl4pPr algn="ctr" rtl="0" eaLnBrk="0" fontAlgn="base" hangingPunct="0">
        <a:spcBef>
          <a:spcPct val="0"/>
        </a:spcBef>
        <a:spcAft>
          <a:spcPct val="0"/>
        </a:spcAft>
        <a:defRPr sz="2800">
          <a:solidFill>
            <a:srgbClr val="652D89"/>
          </a:solidFill>
          <a:latin typeface="Verdana" pitchFamily="34" charset="0"/>
        </a:defRPr>
      </a:lvl4pPr>
      <a:lvl5pPr algn="ctr" rtl="0" eaLnBrk="0" fontAlgn="base" hangingPunct="0">
        <a:spcBef>
          <a:spcPct val="0"/>
        </a:spcBef>
        <a:spcAft>
          <a:spcPct val="0"/>
        </a:spcAft>
        <a:defRPr sz="2800">
          <a:solidFill>
            <a:srgbClr val="652D89"/>
          </a:solidFill>
          <a:latin typeface="Verdana" pitchFamily="34" charset="0"/>
        </a:defRPr>
      </a:lvl5pPr>
      <a:lvl6pPr marL="457200" algn="l" rtl="0" fontAlgn="base">
        <a:spcBef>
          <a:spcPct val="0"/>
        </a:spcBef>
        <a:spcAft>
          <a:spcPct val="0"/>
        </a:spcAft>
        <a:defRPr sz="2800">
          <a:solidFill>
            <a:srgbClr val="652D89"/>
          </a:solidFill>
          <a:latin typeface="Verdana" pitchFamily="34" charset="0"/>
        </a:defRPr>
      </a:lvl6pPr>
      <a:lvl7pPr marL="914400" algn="l" rtl="0" fontAlgn="base">
        <a:spcBef>
          <a:spcPct val="0"/>
        </a:spcBef>
        <a:spcAft>
          <a:spcPct val="0"/>
        </a:spcAft>
        <a:defRPr sz="2800">
          <a:solidFill>
            <a:srgbClr val="652D89"/>
          </a:solidFill>
          <a:latin typeface="Verdana" pitchFamily="34" charset="0"/>
        </a:defRPr>
      </a:lvl7pPr>
      <a:lvl8pPr marL="1371600" algn="l" rtl="0" fontAlgn="base">
        <a:spcBef>
          <a:spcPct val="0"/>
        </a:spcBef>
        <a:spcAft>
          <a:spcPct val="0"/>
        </a:spcAft>
        <a:defRPr sz="2800">
          <a:solidFill>
            <a:srgbClr val="652D89"/>
          </a:solidFill>
          <a:latin typeface="Verdana" pitchFamily="34" charset="0"/>
        </a:defRPr>
      </a:lvl8pPr>
      <a:lvl9pPr marL="1828800" algn="l" rtl="0" fontAlgn="base">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mn-lt"/>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mn-lt"/>
        </a:defRPr>
      </a:lvl5pPr>
      <a:lvl6pPr marL="2514600" indent="-228600" algn="l" rtl="0" fontAlgn="base">
        <a:spcBef>
          <a:spcPct val="20000"/>
        </a:spcBef>
        <a:spcAft>
          <a:spcPct val="0"/>
        </a:spcAft>
        <a:buFont typeface="Wingdings" pitchFamily="2" charset="2"/>
        <a:buChar char="§"/>
        <a:defRPr sz="1400">
          <a:solidFill>
            <a:srgbClr val="333333"/>
          </a:solidFill>
          <a:latin typeface="+mn-lt"/>
        </a:defRPr>
      </a:lvl6pPr>
      <a:lvl7pPr marL="2971800" indent="-228600" algn="l" rtl="0" fontAlgn="base">
        <a:spcBef>
          <a:spcPct val="20000"/>
        </a:spcBef>
        <a:spcAft>
          <a:spcPct val="0"/>
        </a:spcAft>
        <a:buFont typeface="Wingdings" pitchFamily="2" charset="2"/>
        <a:buChar char="§"/>
        <a:defRPr sz="1400">
          <a:solidFill>
            <a:srgbClr val="333333"/>
          </a:solidFill>
          <a:latin typeface="+mn-lt"/>
        </a:defRPr>
      </a:lvl7pPr>
      <a:lvl8pPr marL="3429000" indent="-228600" algn="l" rtl="0" fontAlgn="base">
        <a:spcBef>
          <a:spcPct val="20000"/>
        </a:spcBef>
        <a:spcAft>
          <a:spcPct val="0"/>
        </a:spcAft>
        <a:buFont typeface="Wingdings" pitchFamily="2" charset="2"/>
        <a:buChar char="§"/>
        <a:defRPr sz="1400">
          <a:solidFill>
            <a:srgbClr val="333333"/>
          </a:solidFill>
          <a:latin typeface="+mn-lt"/>
        </a:defRPr>
      </a:lvl8pPr>
      <a:lvl9pPr marL="3886200" indent="-228600" algn="l" rtl="0" fontAlgn="base">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14" descr="Performace T Lock_Horiz trans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44000" cy="80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2292" name="Rectangle 4"/>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333333"/>
                </a:solidFill>
                <a:latin typeface="Verdana" pitchFamily="34" charset="0"/>
              </a:defRPr>
            </a:lvl1pPr>
          </a:lstStyle>
          <a:p>
            <a:pPr>
              <a:defRPr/>
            </a:pPr>
            <a:fld id="{925CE8A8-0DEE-4E4D-BD8F-2C1DE49AA98A}" type="datetime1">
              <a:rPr lang="en-US"/>
              <a:pPr>
                <a:defRPr/>
              </a:pPr>
              <a:t>3/24/2015</a:t>
            </a:fld>
            <a:endParaRPr lang="en-GB"/>
          </a:p>
        </p:txBody>
      </p:sp>
      <p:sp>
        <p:nvSpPr>
          <p:cNvPr id="1029" name="Rectangle 5"/>
          <p:cNvSpPr>
            <a:spLocks noGrp="1" noChangeArrowheads="1"/>
          </p:cNvSpPr>
          <p:nvPr>
            <p:ph type="ftr" sz="quarter" idx="3"/>
          </p:nvPr>
        </p:nvSpPr>
        <p:spPr bwMode="auto">
          <a:xfrm>
            <a:off x="3276600" y="6381749"/>
            <a:ext cx="58674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rgbClr val="781496"/>
                </a:solidFill>
                <a:latin typeface="Verdana" pitchFamily="34" charset="0"/>
              </a:defRPr>
            </a:lvl1pPr>
          </a:lstStyle>
          <a:p>
            <a:pPr>
              <a:defRPr/>
            </a:pPr>
            <a:r>
              <a:rPr lang="en-US"/>
              <a:t>The AMP Network in partnership with</a:t>
            </a:r>
            <a:r>
              <a:rPr lang="en-US" b="1" i="1"/>
              <a:t> FPS</a:t>
            </a:r>
            <a:endParaRPr lang="en-GB" b="1" i="1"/>
          </a:p>
        </p:txBody>
      </p:sp>
      <p:sp>
        <p:nvSpPr>
          <p:cNvPr id="1030" name="Rectangle 6"/>
          <p:cNvSpPr>
            <a:spLocks noGrp="1" noChangeArrowheads="1"/>
          </p:cNvSpPr>
          <p:nvPr>
            <p:ph type="sldNum" sz="quarter" idx="4"/>
          </p:nvPr>
        </p:nvSpPr>
        <p:spPr bwMode="auto">
          <a:xfrm>
            <a:off x="2627317" y="6165849"/>
            <a:ext cx="3455987"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3333"/>
                </a:solidFill>
                <a:latin typeface="Verdana" pitchFamily="34" charset="0"/>
              </a:defRPr>
            </a:lvl1pPr>
          </a:lstStyle>
          <a:p>
            <a:pPr>
              <a:defRPr/>
            </a:pPr>
            <a:fld id="{CA1882F5-6946-4CC9-AD79-CA8C961754F6}" type="slidenum">
              <a:rPr lang="en-US"/>
              <a:pPr>
                <a:defRPr/>
              </a:pPr>
              <a:t>‹#›</a:t>
            </a:fld>
            <a:endParaRPr lang="en-US">
              <a:solidFill>
                <a:srgbClr val="781496"/>
              </a:solidFill>
            </a:endParaRPr>
          </a:p>
        </p:txBody>
      </p:sp>
      <p:sp>
        <p:nvSpPr>
          <p:cNvPr id="133128" name="Text Box 9"/>
          <p:cNvSpPr txBox="1">
            <a:spLocks noChangeArrowheads="1"/>
          </p:cNvSpPr>
          <p:nvPr/>
        </p:nvSpPr>
        <p:spPr bwMode="auto">
          <a:xfrm>
            <a:off x="6084889" y="549276"/>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r>
              <a:rPr lang="en-GB" b="1" smtClean="0">
                <a:solidFill>
                  <a:srgbClr val="781496"/>
                </a:solidFill>
              </a:rPr>
              <a:t>\ </a:t>
            </a:r>
            <a:r>
              <a:rPr lang="en-GB" smtClean="0">
                <a:solidFill>
                  <a:srgbClr val="781496"/>
                </a:solidFill>
              </a:rPr>
              <a:t>property</a:t>
            </a:r>
            <a:endParaRPr lang="en-US" smtClean="0">
              <a:solidFill>
                <a:srgbClr val="781496"/>
              </a:solidFill>
            </a:endParaRPr>
          </a:p>
        </p:txBody>
      </p: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2800">
          <a:solidFill>
            <a:srgbClr val="652D89"/>
          </a:solidFill>
          <a:latin typeface="+mj-lt"/>
          <a:ea typeface="+mj-ea"/>
          <a:cs typeface="+mj-cs"/>
        </a:defRPr>
      </a:lvl1pPr>
      <a:lvl2pPr algn="ctr" rtl="0" eaLnBrk="0" fontAlgn="base" hangingPunct="0">
        <a:spcBef>
          <a:spcPct val="0"/>
        </a:spcBef>
        <a:spcAft>
          <a:spcPct val="0"/>
        </a:spcAft>
        <a:defRPr sz="2800">
          <a:solidFill>
            <a:srgbClr val="652D89"/>
          </a:solidFill>
          <a:latin typeface="Verdana" pitchFamily="34" charset="0"/>
        </a:defRPr>
      </a:lvl2pPr>
      <a:lvl3pPr algn="ctr" rtl="0" eaLnBrk="0" fontAlgn="base" hangingPunct="0">
        <a:spcBef>
          <a:spcPct val="0"/>
        </a:spcBef>
        <a:spcAft>
          <a:spcPct val="0"/>
        </a:spcAft>
        <a:defRPr sz="2800">
          <a:solidFill>
            <a:srgbClr val="652D89"/>
          </a:solidFill>
          <a:latin typeface="Verdana" pitchFamily="34" charset="0"/>
        </a:defRPr>
      </a:lvl3pPr>
      <a:lvl4pPr algn="ctr" rtl="0" eaLnBrk="0" fontAlgn="base" hangingPunct="0">
        <a:spcBef>
          <a:spcPct val="0"/>
        </a:spcBef>
        <a:spcAft>
          <a:spcPct val="0"/>
        </a:spcAft>
        <a:defRPr sz="2800">
          <a:solidFill>
            <a:srgbClr val="652D89"/>
          </a:solidFill>
          <a:latin typeface="Verdana" pitchFamily="34" charset="0"/>
        </a:defRPr>
      </a:lvl4pPr>
      <a:lvl5pPr algn="ctr" rtl="0" eaLnBrk="0" fontAlgn="base" hangingPunct="0">
        <a:spcBef>
          <a:spcPct val="0"/>
        </a:spcBef>
        <a:spcAft>
          <a:spcPct val="0"/>
        </a:spcAft>
        <a:defRPr sz="2800">
          <a:solidFill>
            <a:srgbClr val="652D89"/>
          </a:solidFill>
          <a:latin typeface="Verdana" pitchFamily="34" charset="0"/>
        </a:defRPr>
      </a:lvl5pPr>
      <a:lvl6pPr marL="457200" algn="l" rtl="0" fontAlgn="base">
        <a:spcBef>
          <a:spcPct val="0"/>
        </a:spcBef>
        <a:spcAft>
          <a:spcPct val="0"/>
        </a:spcAft>
        <a:defRPr sz="2800">
          <a:solidFill>
            <a:srgbClr val="652D89"/>
          </a:solidFill>
          <a:latin typeface="Verdana" pitchFamily="34" charset="0"/>
        </a:defRPr>
      </a:lvl6pPr>
      <a:lvl7pPr marL="914400" algn="l" rtl="0" fontAlgn="base">
        <a:spcBef>
          <a:spcPct val="0"/>
        </a:spcBef>
        <a:spcAft>
          <a:spcPct val="0"/>
        </a:spcAft>
        <a:defRPr sz="2800">
          <a:solidFill>
            <a:srgbClr val="652D89"/>
          </a:solidFill>
          <a:latin typeface="Verdana" pitchFamily="34" charset="0"/>
        </a:defRPr>
      </a:lvl7pPr>
      <a:lvl8pPr marL="1371600" algn="l" rtl="0" fontAlgn="base">
        <a:spcBef>
          <a:spcPct val="0"/>
        </a:spcBef>
        <a:spcAft>
          <a:spcPct val="0"/>
        </a:spcAft>
        <a:defRPr sz="2800">
          <a:solidFill>
            <a:srgbClr val="652D89"/>
          </a:solidFill>
          <a:latin typeface="Verdana" pitchFamily="34" charset="0"/>
        </a:defRPr>
      </a:lvl8pPr>
      <a:lvl9pPr marL="1828800" algn="l" rtl="0" fontAlgn="base">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mn-lt"/>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mn-lt"/>
        </a:defRPr>
      </a:lvl5pPr>
      <a:lvl6pPr marL="2514600" indent="-228600" algn="l" rtl="0" fontAlgn="base">
        <a:spcBef>
          <a:spcPct val="20000"/>
        </a:spcBef>
        <a:spcAft>
          <a:spcPct val="0"/>
        </a:spcAft>
        <a:buFont typeface="Wingdings" pitchFamily="2" charset="2"/>
        <a:buChar char="§"/>
        <a:defRPr sz="1400">
          <a:solidFill>
            <a:srgbClr val="333333"/>
          </a:solidFill>
          <a:latin typeface="+mn-lt"/>
        </a:defRPr>
      </a:lvl6pPr>
      <a:lvl7pPr marL="2971800" indent="-228600" algn="l" rtl="0" fontAlgn="base">
        <a:spcBef>
          <a:spcPct val="20000"/>
        </a:spcBef>
        <a:spcAft>
          <a:spcPct val="0"/>
        </a:spcAft>
        <a:buFont typeface="Wingdings" pitchFamily="2" charset="2"/>
        <a:buChar char="§"/>
        <a:defRPr sz="1400">
          <a:solidFill>
            <a:srgbClr val="333333"/>
          </a:solidFill>
          <a:latin typeface="+mn-lt"/>
        </a:defRPr>
      </a:lvl7pPr>
      <a:lvl8pPr marL="3429000" indent="-228600" algn="l" rtl="0" fontAlgn="base">
        <a:spcBef>
          <a:spcPct val="20000"/>
        </a:spcBef>
        <a:spcAft>
          <a:spcPct val="0"/>
        </a:spcAft>
        <a:buFont typeface="Wingdings" pitchFamily="2" charset="2"/>
        <a:buChar char="§"/>
        <a:defRPr sz="1400">
          <a:solidFill>
            <a:srgbClr val="333333"/>
          </a:solidFill>
          <a:latin typeface="+mn-lt"/>
        </a:defRPr>
      </a:lvl8pPr>
      <a:lvl9pPr marL="3886200" indent="-228600" algn="l" rtl="0" fontAlgn="base">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14" descr="Performace T Lock_Horiz trans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44000" cy="80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3316" name="Rectangle 4"/>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333333"/>
                </a:solidFill>
                <a:latin typeface="Verdana" pitchFamily="34" charset="0"/>
              </a:defRPr>
            </a:lvl1pPr>
          </a:lstStyle>
          <a:p>
            <a:pPr>
              <a:defRPr/>
            </a:pPr>
            <a:fld id="{30BB264C-2B25-4979-913F-345ADE31368A}" type="datetime1">
              <a:rPr lang="en-US"/>
              <a:pPr>
                <a:defRPr/>
              </a:pPr>
              <a:t>3/24/2015</a:t>
            </a:fld>
            <a:endParaRPr lang="en-GB"/>
          </a:p>
        </p:txBody>
      </p:sp>
      <p:sp>
        <p:nvSpPr>
          <p:cNvPr id="1029" name="Rectangle 5"/>
          <p:cNvSpPr>
            <a:spLocks noGrp="1" noChangeArrowheads="1"/>
          </p:cNvSpPr>
          <p:nvPr>
            <p:ph type="ftr" sz="quarter" idx="3"/>
          </p:nvPr>
        </p:nvSpPr>
        <p:spPr bwMode="auto">
          <a:xfrm>
            <a:off x="3276600" y="6381749"/>
            <a:ext cx="58674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rgbClr val="781496"/>
                </a:solidFill>
                <a:latin typeface="Verdana" pitchFamily="34" charset="0"/>
              </a:defRPr>
            </a:lvl1pPr>
          </a:lstStyle>
          <a:p>
            <a:pPr>
              <a:defRPr/>
            </a:pPr>
            <a:r>
              <a:rPr lang="en-US"/>
              <a:t>The AMP Network in partnership with</a:t>
            </a:r>
            <a:r>
              <a:rPr lang="en-US" b="1" i="1"/>
              <a:t> FPS</a:t>
            </a:r>
            <a:endParaRPr lang="en-GB" b="1" i="1"/>
          </a:p>
        </p:txBody>
      </p:sp>
      <p:sp>
        <p:nvSpPr>
          <p:cNvPr id="1030" name="Rectangle 6"/>
          <p:cNvSpPr>
            <a:spLocks noGrp="1" noChangeArrowheads="1"/>
          </p:cNvSpPr>
          <p:nvPr>
            <p:ph type="sldNum" sz="quarter" idx="4"/>
          </p:nvPr>
        </p:nvSpPr>
        <p:spPr bwMode="auto">
          <a:xfrm>
            <a:off x="2627317" y="6165849"/>
            <a:ext cx="3455987"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3333"/>
                </a:solidFill>
                <a:latin typeface="Verdana" pitchFamily="34" charset="0"/>
              </a:defRPr>
            </a:lvl1pPr>
          </a:lstStyle>
          <a:p>
            <a:pPr>
              <a:defRPr/>
            </a:pPr>
            <a:fld id="{B3DA69CF-31EB-45D0-8B9E-C683D50DDA92}" type="slidenum">
              <a:rPr lang="en-US"/>
              <a:pPr>
                <a:defRPr/>
              </a:pPr>
              <a:t>‹#›</a:t>
            </a:fld>
            <a:endParaRPr lang="en-US">
              <a:solidFill>
                <a:srgbClr val="781496"/>
              </a:solidFill>
            </a:endParaRPr>
          </a:p>
        </p:txBody>
      </p:sp>
      <p:sp>
        <p:nvSpPr>
          <p:cNvPr id="134152" name="Text Box 9"/>
          <p:cNvSpPr txBox="1">
            <a:spLocks noChangeArrowheads="1"/>
          </p:cNvSpPr>
          <p:nvPr/>
        </p:nvSpPr>
        <p:spPr bwMode="auto">
          <a:xfrm>
            <a:off x="6084889" y="549276"/>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r>
              <a:rPr lang="en-GB" b="1" smtClean="0">
                <a:solidFill>
                  <a:srgbClr val="781496"/>
                </a:solidFill>
              </a:rPr>
              <a:t>\ </a:t>
            </a:r>
            <a:r>
              <a:rPr lang="en-GB" smtClean="0">
                <a:solidFill>
                  <a:srgbClr val="781496"/>
                </a:solidFill>
              </a:rPr>
              <a:t>property</a:t>
            </a:r>
            <a:endParaRPr lang="en-US" smtClean="0">
              <a:solidFill>
                <a:srgbClr val="781496"/>
              </a:solidFill>
            </a:endParaRPr>
          </a:p>
        </p:txBody>
      </p: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2800">
          <a:solidFill>
            <a:srgbClr val="652D89"/>
          </a:solidFill>
          <a:latin typeface="+mj-lt"/>
          <a:ea typeface="+mj-ea"/>
          <a:cs typeface="+mj-cs"/>
        </a:defRPr>
      </a:lvl1pPr>
      <a:lvl2pPr algn="ctr" rtl="0" eaLnBrk="0" fontAlgn="base" hangingPunct="0">
        <a:spcBef>
          <a:spcPct val="0"/>
        </a:spcBef>
        <a:spcAft>
          <a:spcPct val="0"/>
        </a:spcAft>
        <a:defRPr sz="2800">
          <a:solidFill>
            <a:srgbClr val="652D89"/>
          </a:solidFill>
          <a:latin typeface="Verdana" pitchFamily="34" charset="0"/>
        </a:defRPr>
      </a:lvl2pPr>
      <a:lvl3pPr algn="ctr" rtl="0" eaLnBrk="0" fontAlgn="base" hangingPunct="0">
        <a:spcBef>
          <a:spcPct val="0"/>
        </a:spcBef>
        <a:spcAft>
          <a:spcPct val="0"/>
        </a:spcAft>
        <a:defRPr sz="2800">
          <a:solidFill>
            <a:srgbClr val="652D89"/>
          </a:solidFill>
          <a:latin typeface="Verdana" pitchFamily="34" charset="0"/>
        </a:defRPr>
      </a:lvl3pPr>
      <a:lvl4pPr algn="ctr" rtl="0" eaLnBrk="0" fontAlgn="base" hangingPunct="0">
        <a:spcBef>
          <a:spcPct val="0"/>
        </a:spcBef>
        <a:spcAft>
          <a:spcPct val="0"/>
        </a:spcAft>
        <a:defRPr sz="2800">
          <a:solidFill>
            <a:srgbClr val="652D89"/>
          </a:solidFill>
          <a:latin typeface="Verdana" pitchFamily="34" charset="0"/>
        </a:defRPr>
      </a:lvl4pPr>
      <a:lvl5pPr algn="ctr" rtl="0" eaLnBrk="0" fontAlgn="base" hangingPunct="0">
        <a:spcBef>
          <a:spcPct val="0"/>
        </a:spcBef>
        <a:spcAft>
          <a:spcPct val="0"/>
        </a:spcAft>
        <a:defRPr sz="2800">
          <a:solidFill>
            <a:srgbClr val="652D89"/>
          </a:solidFill>
          <a:latin typeface="Verdana" pitchFamily="34" charset="0"/>
        </a:defRPr>
      </a:lvl5pPr>
      <a:lvl6pPr marL="457200" algn="l" rtl="0" fontAlgn="base">
        <a:spcBef>
          <a:spcPct val="0"/>
        </a:spcBef>
        <a:spcAft>
          <a:spcPct val="0"/>
        </a:spcAft>
        <a:defRPr sz="2800">
          <a:solidFill>
            <a:srgbClr val="652D89"/>
          </a:solidFill>
          <a:latin typeface="Verdana" pitchFamily="34" charset="0"/>
        </a:defRPr>
      </a:lvl6pPr>
      <a:lvl7pPr marL="914400" algn="l" rtl="0" fontAlgn="base">
        <a:spcBef>
          <a:spcPct val="0"/>
        </a:spcBef>
        <a:spcAft>
          <a:spcPct val="0"/>
        </a:spcAft>
        <a:defRPr sz="2800">
          <a:solidFill>
            <a:srgbClr val="652D89"/>
          </a:solidFill>
          <a:latin typeface="Verdana" pitchFamily="34" charset="0"/>
        </a:defRPr>
      </a:lvl7pPr>
      <a:lvl8pPr marL="1371600" algn="l" rtl="0" fontAlgn="base">
        <a:spcBef>
          <a:spcPct val="0"/>
        </a:spcBef>
        <a:spcAft>
          <a:spcPct val="0"/>
        </a:spcAft>
        <a:defRPr sz="2800">
          <a:solidFill>
            <a:srgbClr val="652D89"/>
          </a:solidFill>
          <a:latin typeface="Verdana" pitchFamily="34" charset="0"/>
        </a:defRPr>
      </a:lvl8pPr>
      <a:lvl9pPr marL="1828800" algn="l" rtl="0" fontAlgn="base">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mn-lt"/>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mn-lt"/>
        </a:defRPr>
      </a:lvl5pPr>
      <a:lvl6pPr marL="2514600" indent="-228600" algn="l" rtl="0" fontAlgn="base">
        <a:spcBef>
          <a:spcPct val="20000"/>
        </a:spcBef>
        <a:spcAft>
          <a:spcPct val="0"/>
        </a:spcAft>
        <a:buFont typeface="Wingdings" pitchFamily="2" charset="2"/>
        <a:buChar char="§"/>
        <a:defRPr sz="1400">
          <a:solidFill>
            <a:srgbClr val="333333"/>
          </a:solidFill>
          <a:latin typeface="+mn-lt"/>
        </a:defRPr>
      </a:lvl6pPr>
      <a:lvl7pPr marL="2971800" indent="-228600" algn="l" rtl="0" fontAlgn="base">
        <a:spcBef>
          <a:spcPct val="20000"/>
        </a:spcBef>
        <a:spcAft>
          <a:spcPct val="0"/>
        </a:spcAft>
        <a:buFont typeface="Wingdings" pitchFamily="2" charset="2"/>
        <a:buChar char="§"/>
        <a:defRPr sz="1400">
          <a:solidFill>
            <a:srgbClr val="333333"/>
          </a:solidFill>
          <a:latin typeface="+mn-lt"/>
        </a:defRPr>
      </a:lvl7pPr>
      <a:lvl8pPr marL="3429000" indent="-228600" algn="l" rtl="0" fontAlgn="base">
        <a:spcBef>
          <a:spcPct val="20000"/>
        </a:spcBef>
        <a:spcAft>
          <a:spcPct val="0"/>
        </a:spcAft>
        <a:buFont typeface="Wingdings" pitchFamily="2" charset="2"/>
        <a:buChar char="§"/>
        <a:defRPr sz="1400">
          <a:solidFill>
            <a:srgbClr val="333333"/>
          </a:solidFill>
          <a:latin typeface="+mn-lt"/>
        </a:defRPr>
      </a:lvl8pPr>
      <a:lvl9pPr marL="3886200" indent="-228600" algn="l" rtl="0" fontAlgn="base">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8" name="Picture 14" descr="Performace T Lock_Horiz trans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44000" cy="80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4340" name="Rectangle 4"/>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333333"/>
                </a:solidFill>
                <a:latin typeface="Verdana" pitchFamily="34" charset="0"/>
              </a:defRPr>
            </a:lvl1pPr>
          </a:lstStyle>
          <a:p>
            <a:pPr>
              <a:defRPr/>
            </a:pPr>
            <a:fld id="{80CB02AD-22D2-4E3B-B818-31DEFF7D69D3}" type="datetime1">
              <a:rPr lang="en-US"/>
              <a:pPr>
                <a:defRPr/>
              </a:pPr>
              <a:t>3/24/2015</a:t>
            </a:fld>
            <a:endParaRPr lang="en-GB"/>
          </a:p>
        </p:txBody>
      </p:sp>
      <p:sp>
        <p:nvSpPr>
          <p:cNvPr id="1029" name="Rectangle 5"/>
          <p:cNvSpPr>
            <a:spLocks noGrp="1" noChangeArrowheads="1"/>
          </p:cNvSpPr>
          <p:nvPr>
            <p:ph type="ftr" sz="quarter" idx="3"/>
          </p:nvPr>
        </p:nvSpPr>
        <p:spPr bwMode="auto">
          <a:xfrm>
            <a:off x="3276600" y="6381749"/>
            <a:ext cx="58674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rgbClr val="781496"/>
                </a:solidFill>
                <a:latin typeface="Verdana" pitchFamily="34" charset="0"/>
              </a:defRPr>
            </a:lvl1pPr>
          </a:lstStyle>
          <a:p>
            <a:pPr>
              <a:defRPr/>
            </a:pPr>
            <a:r>
              <a:rPr lang="en-US"/>
              <a:t>The AMP Network in partnership with</a:t>
            </a:r>
            <a:r>
              <a:rPr lang="en-US" b="1" i="1"/>
              <a:t> FPS</a:t>
            </a:r>
            <a:endParaRPr lang="en-GB" b="1" i="1"/>
          </a:p>
        </p:txBody>
      </p:sp>
      <p:sp>
        <p:nvSpPr>
          <p:cNvPr id="1030" name="Rectangle 6"/>
          <p:cNvSpPr>
            <a:spLocks noGrp="1" noChangeArrowheads="1"/>
          </p:cNvSpPr>
          <p:nvPr>
            <p:ph type="sldNum" sz="quarter" idx="4"/>
          </p:nvPr>
        </p:nvSpPr>
        <p:spPr bwMode="auto">
          <a:xfrm>
            <a:off x="2627317" y="6165849"/>
            <a:ext cx="3455987"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3333"/>
                </a:solidFill>
                <a:latin typeface="Verdana" pitchFamily="34" charset="0"/>
              </a:defRPr>
            </a:lvl1pPr>
          </a:lstStyle>
          <a:p>
            <a:pPr>
              <a:defRPr/>
            </a:pPr>
            <a:fld id="{37C8455E-A915-449E-AC26-2DE4E42D06D6}" type="slidenum">
              <a:rPr lang="en-US"/>
              <a:pPr>
                <a:defRPr/>
              </a:pPr>
              <a:t>‹#›</a:t>
            </a:fld>
            <a:endParaRPr lang="en-US">
              <a:solidFill>
                <a:srgbClr val="781496"/>
              </a:solidFill>
            </a:endParaRPr>
          </a:p>
        </p:txBody>
      </p:sp>
      <p:sp>
        <p:nvSpPr>
          <p:cNvPr id="135176" name="Text Box 9"/>
          <p:cNvSpPr txBox="1">
            <a:spLocks noChangeArrowheads="1"/>
          </p:cNvSpPr>
          <p:nvPr/>
        </p:nvSpPr>
        <p:spPr bwMode="auto">
          <a:xfrm>
            <a:off x="6084889" y="549276"/>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r>
              <a:rPr lang="en-GB" b="1" smtClean="0">
                <a:solidFill>
                  <a:srgbClr val="781496"/>
                </a:solidFill>
              </a:rPr>
              <a:t>\ </a:t>
            </a:r>
            <a:r>
              <a:rPr lang="en-GB" smtClean="0">
                <a:solidFill>
                  <a:srgbClr val="781496"/>
                </a:solidFill>
              </a:rPr>
              <a:t>property</a:t>
            </a:r>
            <a:endParaRPr lang="en-US" smtClean="0">
              <a:solidFill>
                <a:srgbClr val="781496"/>
              </a:solidFill>
            </a:endParaRPr>
          </a:p>
        </p:txBody>
      </p: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2800">
          <a:solidFill>
            <a:srgbClr val="652D89"/>
          </a:solidFill>
          <a:latin typeface="+mj-lt"/>
          <a:ea typeface="+mj-ea"/>
          <a:cs typeface="+mj-cs"/>
        </a:defRPr>
      </a:lvl1pPr>
      <a:lvl2pPr algn="ctr" rtl="0" eaLnBrk="0" fontAlgn="base" hangingPunct="0">
        <a:spcBef>
          <a:spcPct val="0"/>
        </a:spcBef>
        <a:spcAft>
          <a:spcPct val="0"/>
        </a:spcAft>
        <a:defRPr sz="2800">
          <a:solidFill>
            <a:srgbClr val="652D89"/>
          </a:solidFill>
          <a:latin typeface="Verdana" pitchFamily="34" charset="0"/>
        </a:defRPr>
      </a:lvl2pPr>
      <a:lvl3pPr algn="ctr" rtl="0" eaLnBrk="0" fontAlgn="base" hangingPunct="0">
        <a:spcBef>
          <a:spcPct val="0"/>
        </a:spcBef>
        <a:spcAft>
          <a:spcPct val="0"/>
        </a:spcAft>
        <a:defRPr sz="2800">
          <a:solidFill>
            <a:srgbClr val="652D89"/>
          </a:solidFill>
          <a:latin typeface="Verdana" pitchFamily="34" charset="0"/>
        </a:defRPr>
      </a:lvl3pPr>
      <a:lvl4pPr algn="ctr" rtl="0" eaLnBrk="0" fontAlgn="base" hangingPunct="0">
        <a:spcBef>
          <a:spcPct val="0"/>
        </a:spcBef>
        <a:spcAft>
          <a:spcPct val="0"/>
        </a:spcAft>
        <a:defRPr sz="2800">
          <a:solidFill>
            <a:srgbClr val="652D89"/>
          </a:solidFill>
          <a:latin typeface="Verdana" pitchFamily="34" charset="0"/>
        </a:defRPr>
      </a:lvl4pPr>
      <a:lvl5pPr algn="ctr" rtl="0" eaLnBrk="0" fontAlgn="base" hangingPunct="0">
        <a:spcBef>
          <a:spcPct val="0"/>
        </a:spcBef>
        <a:spcAft>
          <a:spcPct val="0"/>
        </a:spcAft>
        <a:defRPr sz="2800">
          <a:solidFill>
            <a:srgbClr val="652D89"/>
          </a:solidFill>
          <a:latin typeface="Verdana" pitchFamily="34" charset="0"/>
        </a:defRPr>
      </a:lvl5pPr>
      <a:lvl6pPr marL="457200" algn="l" rtl="0" fontAlgn="base">
        <a:spcBef>
          <a:spcPct val="0"/>
        </a:spcBef>
        <a:spcAft>
          <a:spcPct val="0"/>
        </a:spcAft>
        <a:defRPr sz="2800">
          <a:solidFill>
            <a:srgbClr val="652D89"/>
          </a:solidFill>
          <a:latin typeface="Verdana" pitchFamily="34" charset="0"/>
        </a:defRPr>
      </a:lvl6pPr>
      <a:lvl7pPr marL="914400" algn="l" rtl="0" fontAlgn="base">
        <a:spcBef>
          <a:spcPct val="0"/>
        </a:spcBef>
        <a:spcAft>
          <a:spcPct val="0"/>
        </a:spcAft>
        <a:defRPr sz="2800">
          <a:solidFill>
            <a:srgbClr val="652D89"/>
          </a:solidFill>
          <a:latin typeface="Verdana" pitchFamily="34" charset="0"/>
        </a:defRPr>
      </a:lvl7pPr>
      <a:lvl8pPr marL="1371600" algn="l" rtl="0" fontAlgn="base">
        <a:spcBef>
          <a:spcPct val="0"/>
        </a:spcBef>
        <a:spcAft>
          <a:spcPct val="0"/>
        </a:spcAft>
        <a:defRPr sz="2800">
          <a:solidFill>
            <a:srgbClr val="652D89"/>
          </a:solidFill>
          <a:latin typeface="Verdana" pitchFamily="34" charset="0"/>
        </a:defRPr>
      </a:lvl8pPr>
      <a:lvl9pPr marL="1828800" algn="l" rtl="0" fontAlgn="base">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mn-lt"/>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mn-lt"/>
        </a:defRPr>
      </a:lvl5pPr>
      <a:lvl6pPr marL="2514600" indent="-228600" algn="l" rtl="0" fontAlgn="base">
        <a:spcBef>
          <a:spcPct val="20000"/>
        </a:spcBef>
        <a:spcAft>
          <a:spcPct val="0"/>
        </a:spcAft>
        <a:buFont typeface="Wingdings" pitchFamily="2" charset="2"/>
        <a:buChar char="§"/>
        <a:defRPr sz="1400">
          <a:solidFill>
            <a:srgbClr val="333333"/>
          </a:solidFill>
          <a:latin typeface="+mn-lt"/>
        </a:defRPr>
      </a:lvl6pPr>
      <a:lvl7pPr marL="2971800" indent="-228600" algn="l" rtl="0" fontAlgn="base">
        <a:spcBef>
          <a:spcPct val="20000"/>
        </a:spcBef>
        <a:spcAft>
          <a:spcPct val="0"/>
        </a:spcAft>
        <a:buFont typeface="Wingdings" pitchFamily="2" charset="2"/>
        <a:buChar char="§"/>
        <a:defRPr sz="1400">
          <a:solidFill>
            <a:srgbClr val="333333"/>
          </a:solidFill>
          <a:latin typeface="+mn-lt"/>
        </a:defRPr>
      </a:lvl7pPr>
      <a:lvl8pPr marL="3429000" indent="-228600" algn="l" rtl="0" fontAlgn="base">
        <a:spcBef>
          <a:spcPct val="20000"/>
        </a:spcBef>
        <a:spcAft>
          <a:spcPct val="0"/>
        </a:spcAft>
        <a:buFont typeface="Wingdings" pitchFamily="2" charset="2"/>
        <a:buChar char="§"/>
        <a:defRPr sz="1400">
          <a:solidFill>
            <a:srgbClr val="333333"/>
          </a:solidFill>
          <a:latin typeface="+mn-lt"/>
        </a:defRPr>
      </a:lvl8pPr>
      <a:lvl9pPr marL="3886200" indent="-228600" algn="l" rtl="0" fontAlgn="base">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362" name="Picture 14" descr="Performace T Lock_Horiz trans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44000" cy="80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5364" name="Rectangle 4"/>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333333"/>
                </a:solidFill>
                <a:latin typeface="Verdana" pitchFamily="34" charset="0"/>
              </a:defRPr>
            </a:lvl1pPr>
          </a:lstStyle>
          <a:p>
            <a:pPr>
              <a:defRPr/>
            </a:pPr>
            <a:fld id="{4B186F68-116A-4085-821B-CF3547119B0C}" type="datetime1">
              <a:rPr lang="en-US"/>
              <a:pPr>
                <a:defRPr/>
              </a:pPr>
              <a:t>3/24/2015</a:t>
            </a:fld>
            <a:endParaRPr lang="en-GB"/>
          </a:p>
        </p:txBody>
      </p:sp>
      <p:sp>
        <p:nvSpPr>
          <p:cNvPr id="1029" name="Rectangle 5"/>
          <p:cNvSpPr>
            <a:spLocks noGrp="1" noChangeArrowheads="1"/>
          </p:cNvSpPr>
          <p:nvPr>
            <p:ph type="ftr" sz="quarter" idx="3"/>
          </p:nvPr>
        </p:nvSpPr>
        <p:spPr bwMode="auto">
          <a:xfrm>
            <a:off x="3276600" y="6381749"/>
            <a:ext cx="58674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rgbClr val="781496"/>
                </a:solidFill>
                <a:latin typeface="Verdana" pitchFamily="34" charset="0"/>
              </a:defRPr>
            </a:lvl1pPr>
          </a:lstStyle>
          <a:p>
            <a:pPr>
              <a:defRPr/>
            </a:pPr>
            <a:r>
              <a:rPr lang="en-US"/>
              <a:t>The AMP Network in partnership with</a:t>
            </a:r>
            <a:r>
              <a:rPr lang="en-US" b="1" i="1"/>
              <a:t> FPS</a:t>
            </a:r>
            <a:endParaRPr lang="en-GB" b="1" i="1"/>
          </a:p>
        </p:txBody>
      </p:sp>
      <p:sp>
        <p:nvSpPr>
          <p:cNvPr id="1030" name="Rectangle 6"/>
          <p:cNvSpPr>
            <a:spLocks noGrp="1" noChangeArrowheads="1"/>
          </p:cNvSpPr>
          <p:nvPr>
            <p:ph type="sldNum" sz="quarter" idx="4"/>
          </p:nvPr>
        </p:nvSpPr>
        <p:spPr bwMode="auto">
          <a:xfrm>
            <a:off x="2627317" y="6165849"/>
            <a:ext cx="3455987"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3333"/>
                </a:solidFill>
                <a:latin typeface="Verdana" pitchFamily="34" charset="0"/>
              </a:defRPr>
            </a:lvl1pPr>
          </a:lstStyle>
          <a:p>
            <a:pPr>
              <a:defRPr/>
            </a:pPr>
            <a:fld id="{980473C1-2DD3-42F8-AD29-7B48A792BDA9}" type="slidenum">
              <a:rPr lang="en-US"/>
              <a:pPr>
                <a:defRPr/>
              </a:pPr>
              <a:t>‹#›</a:t>
            </a:fld>
            <a:endParaRPr lang="en-US">
              <a:solidFill>
                <a:srgbClr val="781496"/>
              </a:solidFill>
            </a:endParaRPr>
          </a:p>
        </p:txBody>
      </p:sp>
      <p:sp>
        <p:nvSpPr>
          <p:cNvPr id="136200" name="Text Box 9"/>
          <p:cNvSpPr txBox="1">
            <a:spLocks noChangeArrowheads="1"/>
          </p:cNvSpPr>
          <p:nvPr/>
        </p:nvSpPr>
        <p:spPr bwMode="auto">
          <a:xfrm>
            <a:off x="6084889" y="549276"/>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r>
              <a:rPr lang="en-GB" b="1" smtClean="0">
                <a:solidFill>
                  <a:srgbClr val="781496"/>
                </a:solidFill>
              </a:rPr>
              <a:t>\ </a:t>
            </a:r>
            <a:r>
              <a:rPr lang="en-GB" smtClean="0">
                <a:solidFill>
                  <a:srgbClr val="781496"/>
                </a:solidFill>
              </a:rPr>
              <a:t>property</a:t>
            </a:r>
            <a:endParaRPr lang="en-US" smtClean="0">
              <a:solidFill>
                <a:srgbClr val="781496"/>
              </a:solidFill>
            </a:endParaRPr>
          </a:p>
        </p:txBody>
      </p: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2800">
          <a:solidFill>
            <a:srgbClr val="652D89"/>
          </a:solidFill>
          <a:latin typeface="+mj-lt"/>
          <a:ea typeface="+mj-ea"/>
          <a:cs typeface="+mj-cs"/>
        </a:defRPr>
      </a:lvl1pPr>
      <a:lvl2pPr algn="ctr" rtl="0" eaLnBrk="0" fontAlgn="base" hangingPunct="0">
        <a:spcBef>
          <a:spcPct val="0"/>
        </a:spcBef>
        <a:spcAft>
          <a:spcPct val="0"/>
        </a:spcAft>
        <a:defRPr sz="2800">
          <a:solidFill>
            <a:srgbClr val="652D89"/>
          </a:solidFill>
          <a:latin typeface="Verdana" pitchFamily="34" charset="0"/>
        </a:defRPr>
      </a:lvl2pPr>
      <a:lvl3pPr algn="ctr" rtl="0" eaLnBrk="0" fontAlgn="base" hangingPunct="0">
        <a:spcBef>
          <a:spcPct val="0"/>
        </a:spcBef>
        <a:spcAft>
          <a:spcPct val="0"/>
        </a:spcAft>
        <a:defRPr sz="2800">
          <a:solidFill>
            <a:srgbClr val="652D89"/>
          </a:solidFill>
          <a:latin typeface="Verdana" pitchFamily="34" charset="0"/>
        </a:defRPr>
      </a:lvl3pPr>
      <a:lvl4pPr algn="ctr" rtl="0" eaLnBrk="0" fontAlgn="base" hangingPunct="0">
        <a:spcBef>
          <a:spcPct val="0"/>
        </a:spcBef>
        <a:spcAft>
          <a:spcPct val="0"/>
        </a:spcAft>
        <a:defRPr sz="2800">
          <a:solidFill>
            <a:srgbClr val="652D89"/>
          </a:solidFill>
          <a:latin typeface="Verdana" pitchFamily="34" charset="0"/>
        </a:defRPr>
      </a:lvl4pPr>
      <a:lvl5pPr algn="ctr" rtl="0" eaLnBrk="0" fontAlgn="base" hangingPunct="0">
        <a:spcBef>
          <a:spcPct val="0"/>
        </a:spcBef>
        <a:spcAft>
          <a:spcPct val="0"/>
        </a:spcAft>
        <a:defRPr sz="2800">
          <a:solidFill>
            <a:srgbClr val="652D89"/>
          </a:solidFill>
          <a:latin typeface="Verdana" pitchFamily="34" charset="0"/>
        </a:defRPr>
      </a:lvl5pPr>
      <a:lvl6pPr marL="457200" algn="l" rtl="0" fontAlgn="base">
        <a:spcBef>
          <a:spcPct val="0"/>
        </a:spcBef>
        <a:spcAft>
          <a:spcPct val="0"/>
        </a:spcAft>
        <a:defRPr sz="2800">
          <a:solidFill>
            <a:srgbClr val="652D89"/>
          </a:solidFill>
          <a:latin typeface="Verdana" pitchFamily="34" charset="0"/>
        </a:defRPr>
      </a:lvl6pPr>
      <a:lvl7pPr marL="914400" algn="l" rtl="0" fontAlgn="base">
        <a:spcBef>
          <a:spcPct val="0"/>
        </a:spcBef>
        <a:spcAft>
          <a:spcPct val="0"/>
        </a:spcAft>
        <a:defRPr sz="2800">
          <a:solidFill>
            <a:srgbClr val="652D89"/>
          </a:solidFill>
          <a:latin typeface="Verdana" pitchFamily="34" charset="0"/>
        </a:defRPr>
      </a:lvl7pPr>
      <a:lvl8pPr marL="1371600" algn="l" rtl="0" fontAlgn="base">
        <a:spcBef>
          <a:spcPct val="0"/>
        </a:spcBef>
        <a:spcAft>
          <a:spcPct val="0"/>
        </a:spcAft>
        <a:defRPr sz="2800">
          <a:solidFill>
            <a:srgbClr val="652D89"/>
          </a:solidFill>
          <a:latin typeface="Verdana" pitchFamily="34" charset="0"/>
        </a:defRPr>
      </a:lvl8pPr>
      <a:lvl9pPr marL="1828800" algn="l" rtl="0" fontAlgn="base">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mn-lt"/>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mn-lt"/>
        </a:defRPr>
      </a:lvl5pPr>
      <a:lvl6pPr marL="2514600" indent="-228600" algn="l" rtl="0" fontAlgn="base">
        <a:spcBef>
          <a:spcPct val="20000"/>
        </a:spcBef>
        <a:spcAft>
          <a:spcPct val="0"/>
        </a:spcAft>
        <a:buFont typeface="Wingdings" pitchFamily="2" charset="2"/>
        <a:buChar char="§"/>
        <a:defRPr sz="1400">
          <a:solidFill>
            <a:srgbClr val="333333"/>
          </a:solidFill>
          <a:latin typeface="+mn-lt"/>
        </a:defRPr>
      </a:lvl6pPr>
      <a:lvl7pPr marL="2971800" indent="-228600" algn="l" rtl="0" fontAlgn="base">
        <a:spcBef>
          <a:spcPct val="20000"/>
        </a:spcBef>
        <a:spcAft>
          <a:spcPct val="0"/>
        </a:spcAft>
        <a:buFont typeface="Wingdings" pitchFamily="2" charset="2"/>
        <a:buChar char="§"/>
        <a:defRPr sz="1400">
          <a:solidFill>
            <a:srgbClr val="333333"/>
          </a:solidFill>
          <a:latin typeface="+mn-lt"/>
        </a:defRPr>
      </a:lvl7pPr>
      <a:lvl8pPr marL="3429000" indent="-228600" algn="l" rtl="0" fontAlgn="base">
        <a:spcBef>
          <a:spcPct val="20000"/>
        </a:spcBef>
        <a:spcAft>
          <a:spcPct val="0"/>
        </a:spcAft>
        <a:buFont typeface="Wingdings" pitchFamily="2" charset="2"/>
        <a:buChar char="§"/>
        <a:defRPr sz="1400">
          <a:solidFill>
            <a:srgbClr val="333333"/>
          </a:solidFill>
          <a:latin typeface="+mn-lt"/>
        </a:defRPr>
      </a:lvl8pPr>
      <a:lvl9pPr marL="3886200" indent="-228600" algn="l" rtl="0" fontAlgn="base">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386" name="Picture 14" descr="Performace T Lock_Horiz trans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44000" cy="80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6388" name="Rectangle 4"/>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333333"/>
                </a:solidFill>
                <a:latin typeface="Verdana" pitchFamily="34" charset="0"/>
              </a:defRPr>
            </a:lvl1pPr>
          </a:lstStyle>
          <a:p>
            <a:pPr>
              <a:defRPr/>
            </a:pPr>
            <a:fld id="{1E8544DA-7B6E-41F0-85A9-8FADACD82E71}" type="datetime1">
              <a:rPr lang="en-US"/>
              <a:pPr>
                <a:defRPr/>
              </a:pPr>
              <a:t>3/24/2015</a:t>
            </a:fld>
            <a:endParaRPr lang="en-GB"/>
          </a:p>
        </p:txBody>
      </p:sp>
      <p:sp>
        <p:nvSpPr>
          <p:cNvPr id="1029" name="Rectangle 5"/>
          <p:cNvSpPr>
            <a:spLocks noGrp="1" noChangeArrowheads="1"/>
          </p:cNvSpPr>
          <p:nvPr>
            <p:ph type="ftr" sz="quarter" idx="3"/>
          </p:nvPr>
        </p:nvSpPr>
        <p:spPr bwMode="auto">
          <a:xfrm>
            <a:off x="3276600" y="6381749"/>
            <a:ext cx="58674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rgbClr val="781496"/>
                </a:solidFill>
                <a:latin typeface="Verdana" pitchFamily="34" charset="0"/>
              </a:defRPr>
            </a:lvl1pPr>
          </a:lstStyle>
          <a:p>
            <a:pPr>
              <a:defRPr/>
            </a:pPr>
            <a:r>
              <a:rPr lang="en-US"/>
              <a:t>The AMP Network in partnership with</a:t>
            </a:r>
            <a:r>
              <a:rPr lang="en-US" b="1" i="1"/>
              <a:t> FPS</a:t>
            </a:r>
            <a:endParaRPr lang="en-GB" b="1" i="1"/>
          </a:p>
        </p:txBody>
      </p:sp>
      <p:sp>
        <p:nvSpPr>
          <p:cNvPr id="1030" name="Rectangle 6"/>
          <p:cNvSpPr>
            <a:spLocks noGrp="1" noChangeArrowheads="1"/>
          </p:cNvSpPr>
          <p:nvPr>
            <p:ph type="sldNum" sz="quarter" idx="4"/>
          </p:nvPr>
        </p:nvSpPr>
        <p:spPr bwMode="auto">
          <a:xfrm>
            <a:off x="2627317" y="6165849"/>
            <a:ext cx="3455987"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3333"/>
                </a:solidFill>
                <a:latin typeface="Verdana" pitchFamily="34" charset="0"/>
              </a:defRPr>
            </a:lvl1pPr>
          </a:lstStyle>
          <a:p>
            <a:pPr>
              <a:defRPr/>
            </a:pPr>
            <a:fld id="{23FE8F4D-AE7A-4B80-B4C3-BE4579925E61}" type="slidenum">
              <a:rPr lang="en-US"/>
              <a:pPr>
                <a:defRPr/>
              </a:pPr>
              <a:t>‹#›</a:t>
            </a:fld>
            <a:endParaRPr lang="en-US">
              <a:solidFill>
                <a:srgbClr val="781496"/>
              </a:solidFill>
            </a:endParaRPr>
          </a:p>
        </p:txBody>
      </p:sp>
      <p:sp>
        <p:nvSpPr>
          <p:cNvPr id="137224" name="Text Box 9"/>
          <p:cNvSpPr txBox="1">
            <a:spLocks noChangeArrowheads="1"/>
          </p:cNvSpPr>
          <p:nvPr/>
        </p:nvSpPr>
        <p:spPr bwMode="auto">
          <a:xfrm>
            <a:off x="6084889" y="549276"/>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r>
              <a:rPr lang="en-GB" b="1" smtClean="0">
                <a:solidFill>
                  <a:srgbClr val="781496"/>
                </a:solidFill>
              </a:rPr>
              <a:t>\ </a:t>
            </a:r>
            <a:r>
              <a:rPr lang="en-GB" smtClean="0">
                <a:solidFill>
                  <a:srgbClr val="781496"/>
                </a:solidFill>
              </a:rPr>
              <a:t>property</a:t>
            </a:r>
            <a:endParaRPr lang="en-US" smtClean="0">
              <a:solidFill>
                <a:srgbClr val="781496"/>
              </a:solidFill>
            </a:endParaRPr>
          </a:p>
        </p:txBody>
      </p: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2800">
          <a:solidFill>
            <a:srgbClr val="652D89"/>
          </a:solidFill>
          <a:latin typeface="+mj-lt"/>
          <a:ea typeface="+mj-ea"/>
          <a:cs typeface="+mj-cs"/>
        </a:defRPr>
      </a:lvl1pPr>
      <a:lvl2pPr algn="ctr" rtl="0" eaLnBrk="0" fontAlgn="base" hangingPunct="0">
        <a:spcBef>
          <a:spcPct val="0"/>
        </a:spcBef>
        <a:spcAft>
          <a:spcPct val="0"/>
        </a:spcAft>
        <a:defRPr sz="2800">
          <a:solidFill>
            <a:srgbClr val="652D89"/>
          </a:solidFill>
          <a:latin typeface="Verdana" pitchFamily="34" charset="0"/>
        </a:defRPr>
      </a:lvl2pPr>
      <a:lvl3pPr algn="ctr" rtl="0" eaLnBrk="0" fontAlgn="base" hangingPunct="0">
        <a:spcBef>
          <a:spcPct val="0"/>
        </a:spcBef>
        <a:spcAft>
          <a:spcPct val="0"/>
        </a:spcAft>
        <a:defRPr sz="2800">
          <a:solidFill>
            <a:srgbClr val="652D89"/>
          </a:solidFill>
          <a:latin typeface="Verdana" pitchFamily="34" charset="0"/>
        </a:defRPr>
      </a:lvl3pPr>
      <a:lvl4pPr algn="ctr" rtl="0" eaLnBrk="0" fontAlgn="base" hangingPunct="0">
        <a:spcBef>
          <a:spcPct val="0"/>
        </a:spcBef>
        <a:spcAft>
          <a:spcPct val="0"/>
        </a:spcAft>
        <a:defRPr sz="2800">
          <a:solidFill>
            <a:srgbClr val="652D89"/>
          </a:solidFill>
          <a:latin typeface="Verdana" pitchFamily="34" charset="0"/>
        </a:defRPr>
      </a:lvl4pPr>
      <a:lvl5pPr algn="ctr" rtl="0" eaLnBrk="0" fontAlgn="base" hangingPunct="0">
        <a:spcBef>
          <a:spcPct val="0"/>
        </a:spcBef>
        <a:spcAft>
          <a:spcPct val="0"/>
        </a:spcAft>
        <a:defRPr sz="2800">
          <a:solidFill>
            <a:srgbClr val="652D89"/>
          </a:solidFill>
          <a:latin typeface="Verdana" pitchFamily="34" charset="0"/>
        </a:defRPr>
      </a:lvl5pPr>
      <a:lvl6pPr marL="457200" algn="l" rtl="0" fontAlgn="base">
        <a:spcBef>
          <a:spcPct val="0"/>
        </a:spcBef>
        <a:spcAft>
          <a:spcPct val="0"/>
        </a:spcAft>
        <a:defRPr sz="2800">
          <a:solidFill>
            <a:srgbClr val="652D89"/>
          </a:solidFill>
          <a:latin typeface="Verdana" pitchFamily="34" charset="0"/>
        </a:defRPr>
      </a:lvl6pPr>
      <a:lvl7pPr marL="914400" algn="l" rtl="0" fontAlgn="base">
        <a:spcBef>
          <a:spcPct val="0"/>
        </a:spcBef>
        <a:spcAft>
          <a:spcPct val="0"/>
        </a:spcAft>
        <a:defRPr sz="2800">
          <a:solidFill>
            <a:srgbClr val="652D89"/>
          </a:solidFill>
          <a:latin typeface="Verdana" pitchFamily="34" charset="0"/>
        </a:defRPr>
      </a:lvl7pPr>
      <a:lvl8pPr marL="1371600" algn="l" rtl="0" fontAlgn="base">
        <a:spcBef>
          <a:spcPct val="0"/>
        </a:spcBef>
        <a:spcAft>
          <a:spcPct val="0"/>
        </a:spcAft>
        <a:defRPr sz="2800">
          <a:solidFill>
            <a:srgbClr val="652D89"/>
          </a:solidFill>
          <a:latin typeface="Verdana" pitchFamily="34" charset="0"/>
        </a:defRPr>
      </a:lvl8pPr>
      <a:lvl9pPr marL="1828800" algn="l" rtl="0" fontAlgn="base">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mn-lt"/>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mn-lt"/>
        </a:defRPr>
      </a:lvl5pPr>
      <a:lvl6pPr marL="2514600" indent="-228600" algn="l" rtl="0" fontAlgn="base">
        <a:spcBef>
          <a:spcPct val="20000"/>
        </a:spcBef>
        <a:spcAft>
          <a:spcPct val="0"/>
        </a:spcAft>
        <a:buFont typeface="Wingdings" pitchFamily="2" charset="2"/>
        <a:buChar char="§"/>
        <a:defRPr sz="1400">
          <a:solidFill>
            <a:srgbClr val="333333"/>
          </a:solidFill>
          <a:latin typeface="+mn-lt"/>
        </a:defRPr>
      </a:lvl6pPr>
      <a:lvl7pPr marL="2971800" indent="-228600" algn="l" rtl="0" fontAlgn="base">
        <a:spcBef>
          <a:spcPct val="20000"/>
        </a:spcBef>
        <a:spcAft>
          <a:spcPct val="0"/>
        </a:spcAft>
        <a:buFont typeface="Wingdings" pitchFamily="2" charset="2"/>
        <a:buChar char="§"/>
        <a:defRPr sz="1400">
          <a:solidFill>
            <a:srgbClr val="333333"/>
          </a:solidFill>
          <a:latin typeface="+mn-lt"/>
        </a:defRPr>
      </a:lvl7pPr>
      <a:lvl8pPr marL="3429000" indent="-228600" algn="l" rtl="0" fontAlgn="base">
        <a:spcBef>
          <a:spcPct val="20000"/>
        </a:spcBef>
        <a:spcAft>
          <a:spcPct val="0"/>
        </a:spcAft>
        <a:buFont typeface="Wingdings" pitchFamily="2" charset="2"/>
        <a:buChar char="§"/>
        <a:defRPr sz="1400">
          <a:solidFill>
            <a:srgbClr val="333333"/>
          </a:solidFill>
          <a:latin typeface="+mn-lt"/>
        </a:defRPr>
      </a:lvl8pPr>
      <a:lvl9pPr marL="3886200" indent="-228600" algn="l" rtl="0" fontAlgn="base">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410" name="Picture 14" descr="Performace T Lock_Horiz trans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44000" cy="80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7412" name="Rectangle 4"/>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333333"/>
                </a:solidFill>
                <a:latin typeface="Verdana" pitchFamily="34" charset="0"/>
              </a:defRPr>
            </a:lvl1pPr>
          </a:lstStyle>
          <a:p>
            <a:pPr>
              <a:defRPr/>
            </a:pPr>
            <a:fld id="{DB1DD1DD-AC73-41FB-AD0C-42CED55F69CC}" type="datetime1">
              <a:rPr lang="en-US"/>
              <a:pPr>
                <a:defRPr/>
              </a:pPr>
              <a:t>3/24/2015</a:t>
            </a:fld>
            <a:endParaRPr lang="en-GB"/>
          </a:p>
        </p:txBody>
      </p:sp>
      <p:sp>
        <p:nvSpPr>
          <p:cNvPr id="1029" name="Rectangle 5"/>
          <p:cNvSpPr>
            <a:spLocks noGrp="1" noChangeArrowheads="1"/>
          </p:cNvSpPr>
          <p:nvPr>
            <p:ph type="ftr" sz="quarter" idx="3"/>
          </p:nvPr>
        </p:nvSpPr>
        <p:spPr bwMode="auto">
          <a:xfrm>
            <a:off x="3276600" y="6381749"/>
            <a:ext cx="58674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rgbClr val="781496"/>
                </a:solidFill>
                <a:latin typeface="Verdana" pitchFamily="34" charset="0"/>
              </a:defRPr>
            </a:lvl1pPr>
          </a:lstStyle>
          <a:p>
            <a:pPr>
              <a:defRPr/>
            </a:pPr>
            <a:r>
              <a:rPr lang="en-US"/>
              <a:t>The AMP Network in partnership with</a:t>
            </a:r>
            <a:r>
              <a:rPr lang="en-US" b="1" i="1"/>
              <a:t> FPS</a:t>
            </a:r>
            <a:endParaRPr lang="en-GB" b="1" i="1"/>
          </a:p>
        </p:txBody>
      </p:sp>
      <p:sp>
        <p:nvSpPr>
          <p:cNvPr id="1030" name="Rectangle 6"/>
          <p:cNvSpPr>
            <a:spLocks noGrp="1" noChangeArrowheads="1"/>
          </p:cNvSpPr>
          <p:nvPr>
            <p:ph type="sldNum" sz="quarter" idx="4"/>
          </p:nvPr>
        </p:nvSpPr>
        <p:spPr bwMode="auto">
          <a:xfrm>
            <a:off x="2627317" y="6165849"/>
            <a:ext cx="3455987"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3333"/>
                </a:solidFill>
                <a:latin typeface="Verdana" pitchFamily="34" charset="0"/>
              </a:defRPr>
            </a:lvl1pPr>
          </a:lstStyle>
          <a:p>
            <a:pPr>
              <a:defRPr/>
            </a:pPr>
            <a:fld id="{09BAADE1-9B1F-4AA7-9780-FC444659FE39}" type="slidenum">
              <a:rPr lang="en-US"/>
              <a:pPr>
                <a:defRPr/>
              </a:pPr>
              <a:t>‹#›</a:t>
            </a:fld>
            <a:endParaRPr lang="en-US">
              <a:solidFill>
                <a:srgbClr val="781496"/>
              </a:solidFill>
            </a:endParaRPr>
          </a:p>
        </p:txBody>
      </p:sp>
      <p:sp>
        <p:nvSpPr>
          <p:cNvPr id="138248" name="Text Box 9"/>
          <p:cNvSpPr txBox="1">
            <a:spLocks noChangeArrowheads="1"/>
          </p:cNvSpPr>
          <p:nvPr/>
        </p:nvSpPr>
        <p:spPr bwMode="auto">
          <a:xfrm>
            <a:off x="6084889" y="549276"/>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r>
              <a:rPr lang="en-GB" b="1" smtClean="0">
                <a:solidFill>
                  <a:srgbClr val="781496"/>
                </a:solidFill>
              </a:rPr>
              <a:t>\ </a:t>
            </a:r>
            <a:r>
              <a:rPr lang="en-GB" smtClean="0">
                <a:solidFill>
                  <a:srgbClr val="781496"/>
                </a:solidFill>
              </a:rPr>
              <a:t>property</a:t>
            </a:r>
            <a:endParaRPr lang="en-US" smtClean="0">
              <a:solidFill>
                <a:srgbClr val="781496"/>
              </a:solidFill>
            </a:endParaRPr>
          </a:p>
        </p:txBody>
      </p: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2800">
          <a:solidFill>
            <a:srgbClr val="652D89"/>
          </a:solidFill>
          <a:latin typeface="+mj-lt"/>
          <a:ea typeface="+mj-ea"/>
          <a:cs typeface="+mj-cs"/>
        </a:defRPr>
      </a:lvl1pPr>
      <a:lvl2pPr algn="ctr" rtl="0" eaLnBrk="0" fontAlgn="base" hangingPunct="0">
        <a:spcBef>
          <a:spcPct val="0"/>
        </a:spcBef>
        <a:spcAft>
          <a:spcPct val="0"/>
        </a:spcAft>
        <a:defRPr sz="2800">
          <a:solidFill>
            <a:srgbClr val="652D89"/>
          </a:solidFill>
          <a:latin typeface="Verdana" pitchFamily="34" charset="0"/>
        </a:defRPr>
      </a:lvl2pPr>
      <a:lvl3pPr algn="ctr" rtl="0" eaLnBrk="0" fontAlgn="base" hangingPunct="0">
        <a:spcBef>
          <a:spcPct val="0"/>
        </a:spcBef>
        <a:spcAft>
          <a:spcPct val="0"/>
        </a:spcAft>
        <a:defRPr sz="2800">
          <a:solidFill>
            <a:srgbClr val="652D89"/>
          </a:solidFill>
          <a:latin typeface="Verdana" pitchFamily="34" charset="0"/>
        </a:defRPr>
      </a:lvl3pPr>
      <a:lvl4pPr algn="ctr" rtl="0" eaLnBrk="0" fontAlgn="base" hangingPunct="0">
        <a:spcBef>
          <a:spcPct val="0"/>
        </a:spcBef>
        <a:spcAft>
          <a:spcPct val="0"/>
        </a:spcAft>
        <a:defRPr sz="2800">
          <a:solidFill>
            <a:srgbClr val="652D89"/>
          </a:solidFill>
          <a:latin typeface="Verdana" pitchFamily="34" charset="0"/>
        </a:defRPr>
      </a:lvl4pPr>
      <a:lvl5pPr algn="ctr" rtl="0" eaLnBrk="0" fontAlgn="base" hangingPunct="0">
        <a:spcBef>
          <a:spcPct val="0"/>
        </a:spcBef>
        <a:spcAft>
          <a:spcPct val="0"/>
        </a:spcAft>
        <a:defRPr sz="2800">
          <a:solidFill>
            <a:srgbClr val="652D89"/>
          </a:solidFill>
          <a:latin typeface="Verdana" pitchFamily="34" charset="0"/>
        </a:defRPr>
      </a:lvl5pPr>
      <a:lvl6pPr marL="457200" algn="l" rtl="0" fontAlgn="base">
        <a:spcBef>
          <a:spcPct val="0"/>
        </a:spcBef>
        <a:spcAft>
          <a:spcPct val="0"/>
        </a:spcAft>
        <a:defRPr sz="2800">
          <a:solidFill>
            <a:srgbClr val="652D89"/>
          </a:solidFill>
          <a:latin typeface="Verdana" pitchFamily="34" charset="0"/>
        </a:defRPr>
      </a:lvl6pPr>
      <a:lvl7pPr marL="914400" algn="l" rtl="0" fontAlgn="base">
        <a:spcBef>
          <a:spcPct val="0"/>
        </a:spcBef>
        <a:spcAft>
          <a:spcPct val="0"/>
        </a:spcAft>
        <a:defRPr sz="2800">
          <a:solidFill>
            <a:srgbClr val="652D89"/>
          </a:solidFill>
          <a:latin typeface="Verdana" pitchFamily="34" charset="0"/>
        </a:defRPr>
      </a:lvl7pPr>
      <a:lvl8pPr marL="1371600" algn="l" rtl="0" fontAlgn="base">
        <a:spcBef>
          <a:spcPct val="0"/>
        </a:spcBef>
        <a:spcAft>
          <a:spcPct val="0"/>
        </a:spcAft>
        <a:defRPr sz="2800">
          <a:solidFill>
            <a:srgbClr val="652D89"/>
          </a:solidFill>
          <a:latin typeface="Verdana" pitchFamily="34" charset="0"/>
        </a:defRPr>
      </a:lvl8pPr>
      <a:lvl9pPr marL="1828800" algn="l" rtl="0" fontAlgn="base">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mn-lt"/>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mn-lt"/>
        </a:defRPr>
      </a:lvl5pPr>
      <a:lvl6pPr marL="2514600" indent="-228600" algn="l" rtl="0" fontAlgn="base">
        <a:spcBef>
          <a:spcPct val="20000"/>
        </a:spcBef>
        <a:spcAft>
          <a:spcPct val="0"/>
        </a:spcAft>
        <a:buFont typeface="Wingdings" pitchFamily="2" charset="2"/>
        <a:buChar char="§"/>
        <a:defRPr sz="1400">
          <a:solidFill>
            <a:srgbClr val="333333"/>
          </a:solidFill>
          <a:latin typeface="+mn-lt"/>
        </a:defRPr>
      </a:lvl6pPr>
      <a:lvl7pPr marL="2971800" indent="-228600" algn="l" rtl="0" fontAlgn="base">
        <a:spcBef>
          <a:spcPct val="20000"/>
        </a:spcBef>
        <a:spcAft>
          <a:spcPct val="0"/>
        </a:spcAft>
        <a:buFont typeface="Wingdings" pitchFamily="2" charset="2"/>
        <a:buChar char="§"/>
        <a:defRPr sz="1400">
          <a:solidFill>
            <a:srgbClr val="333333"/>
          </a:solidFill>
          <a:latin typeface="+mn-lt"/>
        </a:defRPr>
      </a:lvl7pPr>
      <a:lvl8pPr marL="3429000" indent="-228600" algn="l" rtl="0" fontAlgn="base">
        <a:spcBef>
          <a:spcPct val="20000"/>
        </a:spcBef>
        <a:spcAft>
          <a:spcPct val="0"/>
        </a:spcAft>
        <a:buFont typeface="Wingdings" pitchFamily="2" charset="2"/>
        <a:buChar char="§"/>
        <a:defRPr sz="1400">
          <a:solidFill>
            <a:srgbClr val="333333"/>
          </a:solidFill>
          <a:latin typeface="+mn-lt"/>
        </a:defRPr>
      </a:lvl8pPr>
      <a:lvl9pPr marL="3886200" indent="-228600" algn="l" rtl="0" fontAlgn="base">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434" name="Picture 14" descr="Performace T Lock_Horiz trans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44000" cy="80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8436" name="Rectangle 4"/>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333333"/>
                </a:solidFill>
                <a:latin typeface="Verdana" pitchFamily="34" charset="0"/>
              </a:defRPr>
            </a:lvl1pPr>
          </a:lstStyle>
          <a:p>
            <a:pPr>
              <a:defRPr/>
            </a:pPr>
            <a:fld id="{7121EF67-483F-4FF4-A193-7102B33E763B}" type="datetime1">
              <a:rPr lang="en-US"/>
              <a:pPr>
                <a:defRPr/>
              </a:pPr>
              <a:t>3/24/2015</a:t>
            </a:fld>
            <a:endParaRPr lang="en-GB"/>
          </a:p>
        </p:txBody>
      </p:sp>
      <p:sp>
        <p:nvSpPr>
          <p:cNvPr id="1029" name="Rectangle 5"/>
          <p:cNvSpPr>
            <a:spLocks noGrp="1" noChangeArrowheads="1"/>
          </p:cNvSpPr>
          <p:nvPr>
            <p:ph type="ftr" sz="quarter" idx="3"/>
          </p:nvPr>
        </p:nvSpPr>
        <p:spPr bwMode="auto">
          <a:xfrm>
            <a:off x="3276600" y="6381749"/>
            <a:ext cx="58674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rgbClr val="781496"/>
                </a:solidFill>
                <a:latin typeface="Verdana" pitchFamily="34" charset="0"/>
              </a:defRPr>
            </a:lvl1pPr>
          </a:lstStyle>
          <a:p>
            <a:pPr>
              <a:defRPr/>
            </a:pPr>
            <a:r>
              <a:rPr lang="en-US"/>
              <a:t>The AMP Network in partnership with</a:t>
            </a:r>
            <a:r>
              <a:rPr lang="en-US" b="1" i="1"/>
              <a:t> FPS</a:t>
            </a:r>
            <a:endParaRPr lang="en-GB" b="1" i="1"/>
          </a:p>
        </p:txBody>
      </p:sp>
      <p:sp>
        <p:nvSpPr>
          <p:cNvPr id="1030" name="Rectangle 6"/>
          <p:cNvSpPr>
            <a:spLocks noGrp="1" noChangeArrowheads="1"/>
          </p:cNvSpPr>
          <p:nvPr>
            <p:ph type="sldNum" sz="quarter" idx="4"/>
          </p:nvPr>
        </p:nvSpPr>
        <p:spPr bwMode="auto">
          <a:xfrm>
            <a:off x="2627317" y="6165849"/>
            <a:ext cx="3455987"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3333"/>
                </a:solidFill>
                <a:latin typeface="Verdana" pitchFamily="34" charset="0"/>
              </a:defRPr>
            </a:lvl1pPr>
          </a:lstStyle>
          <a:p>
            <a:pPr>
              <a:defRPr/>
            </a:pPr>
            <a:fld id="{053AE9DA-1507-4BD6-A3B6-7AA7C5B3143C}" type="slidenum">
              <a:rPr lang="en-US"/>
              <a:pPr>
                <a:defRPr/>
              </a:pPr>
              <a:t>‹#›</a:t>
            </a:fld>
            <a:endParaRPr lang="en-US">
              <a:solidFill>
                <a:srgbClr val="781496"/>
              </a:solidFill>
            </a:endParaRPr>
          </a:p>
        </p:txBody>
      </p:sp>
      <p:sp>
        <p:nvSpPr>
          <p:cNvPr id="139272" name="Text Box 9"/>
          <p:cNvSpPr txBox="1">
            <a:spLocks noChangeArrowheads="1"/>
          </p:cNvSpPr>
          <p:nvPr/>
        </p:nvSpPr>
        <p:spPr bwMode="auto">
          <a:xfrm>
            <a:off x="6084889" y="549276"/>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r>
              <a:rPr lang="en-GB" b="1" smtClean="0">
                <a:solidFill>
                  <a:srgbClr val="781496"/>
                </a:solidFill>
              </a:rPr>
              <a:t>\ </a:t>
            </a:r>
            <a:r>
              <a:rPr lang="en-GB" smtClean="0">
                <a:solidFill>
                  <a:srgbClr val="781496"/>
                </a:solidFill>
              </a:rPr>
              <a:t>property</a:t>
            </a:r>
            <a:endParaRPr lang="en-US" smtClean="0">
              <a:solidFill>
                <a:srgbClr val="781496"/>
              </a:solidFill>
            </a:endParaRPr>
          </a:p>
        </p:txBody>
      </p: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2800">
          <a:solidFill>
            <a:srgbClr val="652D89"/>
          </a:solidFill>
          <a:latin typeface="+mj-lt"/>
          <a:ea typeface="+mj-ea"/>
          <a:cs typeface="+mj-cs"/>
        </a:defRPr>
      </a:lvl1pPr>
      <a:lvl2pPr algn="ctr" rtl="0" eaLnBrk="0" fontAlgn="base" hangingPunct="0">
        <a:spcBef>
          <a:spcPct val="0"/>
        </a:spcBef>
        <a:spcAft>
          <a:spcPct val="0"/>
        </a:spcAft>
        <a:defRPr sz="2800">
          <a:solidFill>
            <a:srgbClr val="652D89"/>
          </a:solidFill>
          <a:latin typeface="Verdana" pitchFamily="34" charset="0"/>
        </a:defRPr>
      </a:lvl2pPr>
      <a:lvl3pPr algn="ctr" rtl="0" eaLnBrk="0" fontAlgn="base" hangingPunct="0">
        <a:spcBef>
          <a:spcPct val="0"/>
        </a:spcBef>
        <a:spcAft>
          <a:spcPct val="0"/>
        </a:spcAft>
        <a:defRPr sz="2800">
          <a:solidFill>
            <a:srgbClr val="652D89"/>
          </a:solidFill>
          <a:latin typeface="Verdana" pitchFamily="34" charset="0"/>
        </a:defRPr>
      </a:lvl3pPr>
      <a:lvl4pPr algn="ctr" rtl="0" eaLnBrk="0" fontAlgn="base" hangingPunct="0">
        <a:spcBef>
          <a:spcPct val="0"/>
        </a:spcBef>
        <a:spcAft>
          <a:spcPct val="0"/>
        </a:spcAft>
        <a:defRPr sz="2800">
          <a:solidFill>
            <a:srgbClr val="652D89"/>
          </a:solidFill>
          <a:latin typeface="Verdana" pitchFamily="34" charset="0"/>
        </a:defRPr>
      </a:lvl4pPr>
      <a:lvl5pPr algn="ctr" rtl="0" eaLnBrk="0" fontAlgn="base" hangingPunct="0">
        <a:spcBef>
          <a:spcPct val="0"/>
        </a:spcBef>
        <a:spcAft>
          <a:spcPct val="0"/>
        </a:spcAft>
        <a:defRPr sz="2800">
          <a:solidFill>
            <a:srgbClr val="652D89"/>
          </a:solidFill>
          <a:latin typeface="Verdana" pitchFamily="34" charset="0"/>
        </a:defRPr>
      </a:lvl5pPr>
      <a:lvl6pPr marL="457200" algn="l" rtl="0" fontAlgn="base">
        <a:spcBef>
          <a:spcPct val="0"/>
        </a:spcBef>
        <a:spcAft>
          <a:spcPct val="0"/>
        </a:spcAft>
        <a:defRPr sz="2800">
          <a:solidFill>
            <a:srgbClr val="652D89"/>
          </a:solidFill>
          <a:latin typeface="Verdana" pitchFamily="34" charset="0"/>
        </a:defRPr>
      </a:lvl6pPr>
      <a:lvl7pPr marL="914400" algn="l" rtl="0" fontAlgn="base">
        <a:spcBef>
          <a:spcPct val="0"/>
        </a:spcBef>
        <a:spcAft>
          <a:spcPct val="0"/>
        </a:spcAft>
        <a:defRPr sz="2800">
          <a:solidFill>
            <a:srgbClr val="652D89"/>
          </a:solidFill>
          <a:latin typeface="Verdana" pitchFamily="34" charset="0"/>
        </a:defRPr>
      </a:lvl7pPr>
      <a:lvl8pPr marL="1371600" algn="l" rtl="0" fontAlgn="base">
        <a:spcBef>
          <a:spcPct val="0"/>
        </a:spcBef>
        <a:spcAft>
          <a:spcPct val="0"/>
        </a:spcAft>
        <a:defRPr sz="2800">
          <a:solidFill>
            <a:srgbClr val="652D89"/>
          </a:solidFill>
          <a:latin typeface="Verdana" pitchFamily="34" charset="0"/>
        </a:defRPr>
      </a:lvl8pPr>
      <a:lvl9pPr marL="1828800" algn="l" rtl="0" fontAlgn="base">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mn-lt"/>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mn-lt"/>
        </a:defRPr>
      </a:lvl5pPr>
      <a:lvl6pPr marL="2514600" indent="-228600" algn="l" rtl="0" fontAlgn="base">
        <a:spcBef>
          <a:spcPct val="20000"/>
        </a:spcBef>
        <a:spcAft>
          <a:spcPct val="0"/>
        </a:spcAft>
        <a:buFont typeface="Wingdings" pitchFamily="2" charset="2"/>
        <a:buChar char="§"/>
        <a:defRPr sz="1400">
          <a:solidFill>
            <a:srgbClr val="333333"/>
          </a:solidFill>
          <a:latin typeface="+mn-lt"/>
        </a:defRPr>
      </a:lvl6pPr>
      <a:lvl7pPr marL="2971800" indent="-228600" algn="l" rtl="0" fontAlgn="base">
        <a:spcBef>
          <a:spcPct val="20000"/>
        </a:spcBef>
        <a:spcAft>
          <a:spcPct val="0"/>
        </a:spcAft>
        <a:buFont typeface="Wingdings" pitchFamily="2" charset="2"/>
        <a:buChar char="§"/>
        <a:defRPr sz="1400">
          <a:solidFill>
            <a:srgbClr val="333333"/>
          </a:solidFill>
          <a:latin typeface="+mn-lt"/>
        </a:defRPr>
      </a:lvl7pPr>
      <a:lvl8pPr marL="3429000" indent="-228600" algn="l" rtl="0" fontAlgn="base">
        <a:spcBef>
          <a:spcPct val="20000"/>
        </a:spcBef>
        <a:spcAft>
          <a:spcPct val="0"/>
        </a:spcAft>
        <a:buFont typeface="Wingdings" pitchFamily="2" charset="2"/>
        <a:buChar char="§"/>
        <a:defRPr sz="1400">
          <a:solidFill>
            <a:srgbClr val="333333"/>
          </a:solidFill>
          <a:latin typeface="+mn-lt"/>
        </a:defRPr>
      </a:lvl8pPr>
      <a:lvl9pPr marL="3886200" indent="-228600" algn="l" rtl="0" fontAlgn="base">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Picture 14" descr="Performace T Lock_Horiz trans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44000" cy="80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9460" name="Rectangle 4"/>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333333"/>
                </a:solidFill>
                <a:latin typeface="Verdana" pitchFamily="34" charset="0"/>
              </a:defRPr>
            </a:lvl1pPr>
          </a:lstStyle>
          <a:p>
            <a:pPr>
              <a:defRPr/>
            </a:pPr>
            <a:fld id="{D8DFA98A-3757-4DDA-A90F-585E7DD63FEC}" type="datetime1">
              <a:rPr lang="en-US"/>
              <a:pPr>
                <a:defRPr/>
              </a:pPr>
              <a:t>3/24/2015</a:t>
            </a:fld>
            <a:endParaRPr lang="en-GB"/>
          </a:p>
        </p:txBody>
      </p:sp>
      <p:sp>
        <p:nvSpPr>
          <p:cNvPr id="1029" name="Rectangle 5"/>
          <p:cNvSpPr>
            <a:spLocks noGrp="1" noChangeArrowheads="1"/>
          </p:cNvSpPr>
          <p:nvPr>
            <p:ph type="ftr" sz="quarter" idx="3"/>
          </p:nvPr>
        </p:nvSpPr>
        <p:spPr bwMode="auto">
          <a:xfrm>
            <a:off x="3276600" y="6381749"/>
            <a:ext cx="58674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rgbClr val="781496"/>
                </a:solidFill>
                <a:latin typeface="Verdana" pitchFamily="34" charset="0"/>
              </a:defRPr>
            </a:lvl1pPr>
          </a:lstStyle>
          <a:p>
            <a:pPr>
              <a:defRPr/>
            </a:pPr>
            <a:r>
              <a:rPr lang="en-US"/>
              <a:t>The AMP Network in partnership with</a:t>
            </a:r>
            <a:r>
              <a:rPr lang="en-US" b="1" i="1"/>
              <a:t> FPS</a:t>
            </a:r>
            <a:endParaRPr lang="en-GB" b="1" i="1"/>
          </a:p>
        </p:txBody>
      </p:sp>
      <p:sp>
        <p:nvSpPr>
          <p:cNvPr id="1030" name="Rectangle 6"/>
          <p:cNvSpPr>
            <a:spLocks noGrp="1" noChangeArrowheads="1"/>
          </p:cNvSpPr>
          <p:nvPr>
            <p:ph type="sldNum" sz="quarter" idx="4"/>
          </p:nvPr>
        </p:nvSpPr>
        <p:spPr bwMode="auto">
          <a:xfrm>
            <a:off x="2627317" y="6165849"/>
            <a:ext cx="3455987"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3333"/>
                </a:solidFill>
                <a:latin typeface="Verdana" pitchFamily="34" charset="0"/>
              </a:defRPr>
            </a:lvl1pPr>
          </a:lstStyle>
          <a:p>
            <a:pPr>
              <a:defRPr/>
            </a:pPr>
            <a:fld id="{1379EF18-0CC7-4860-B339-0A5CA9E91B05}" type="slidenum">
              <a:rPr lang="en-US"/>
              <a:pPr>
                <a:defRPr/>
              </a:pPr>
              <a:t>‹#›</a:t>
            </a:fld>
            <a:endParaRPr lang="en-US">
              <a:solidFill>
                <a:srgbClr val="781496"/>
              </a:solidFill>
            </a:endParaRPr>
          </a:p>
        </p:txBody>
      </p:sp>
      <p:sp>
        <p:nvSpPr>
          <p:cNvPr id="140296" name="Text Box 9"/>
          <p:cNvSpPr txBox="1">
            <a:spLocks noChangeArrowheads="1"/>
          </p:cNvSpPr>
          <p:nvPr/>
        </p:nvSpPr>
        <p:spPr bwMode="auto">
          <a:xfrm>
            <a:off x="6084889" y="549276"/>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r>
              <a:rPr lang="en-GB" b="1" smtClean="0">
                <a:solidFill>
                  <a:srgbClr val="781496"/>
                </a:solidFill>
              </a:rPr>
              <a:t>\ </a:t>
            </a:r>
            <a:r>
              <a:rPr lang="en-GB" smtClean="0">
                <a:solidFill>
                  <a:srgbClr val="781496"/>
                </a:solidFill>
              </a:rPr>
              <a:t>property</a:t>
            </a:r>
            <a:endParaRPr lang="en-US" smtClean="0">
              <a:solidFill>
                <a:srgbClr val="781496"/>
              </a:solidFill>
            </a:endParaRPr>
          </a:p>
        </p:txBody>
      </p: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2800">
          <a:solidFill>
            <a:srgbClr val="652D89"/>
          </a:solidFill>
          <a:latin typeface="+mj-lt"/>
          <a:ea typeface="+mj-ea"/>
          <a:cs typeface="+mj-cs"/>
        </a:defRPr>
      </a:lvl1pPr>
      <a:lvl2pPr algn="ctr" rtl="0" eaLnBrk="0" fontAlgn="base" hangingPunct="0">
        <a:spcBef>
          <a:spcPct val="0"/>
        </a:spcBef>
        <a:spcAft>
          <a:spcPct val="0"/>
        </a:spcAft>
        <a:defRPr sz="2800">
          <a:solidFill>
            <a:srgbClr val="652D89"/>
          </a:solidFill>
          <a:latin typeface="Verdana" pitchFamily="34" charset="0"/>
        </a:defRPr>
      </a:lvl2pPr>
      <a:lvl3pPr algn="ctr" rtl="0" eaLnBrk="0" fontAlgn="base" hangingPunct="0">
        <a:spcBef>
          <a:spcPct val="0"/>
        </a:spcBef>
        <a:spcAft>
          <a:spcPct val="0"/>
        </a:spcAft>
        <a:defRPr sz="2800">
          <a:solidFill>
            <a:srgbClr val="652D89"/>
          </a:solidFill>
          <a:latin typeface="Verdana" pitchFamily="34" charset="0"/>
        </a:defRPr>
      </a:lvl3pPr>
      <a:lvl4pPr algn="ctr" rtl="0" eaLnBrk="0" fontAlgn="base" hangingPunct="0">
        <a:spcBef>
          <a:spcPct val="0"/>
        </a:spcBef>
        <a:spcAft>
          <a:spcPct val="0"/>
        </a:spcAft>
        <a:defRPr sz="2800">
          <a:solidFill>
            <a:srgbClr val="652D89"/>
          </a:solidFill>
          <a:latin typeface="Verdana" pitchFamily="34" charset="0"/>
        </a:defRPr>
      </a:lvl4pPr>
      <a:lvl5pPr algn="ctr" rtl="0" eaLnBrk="0" fontAlgn="base" hangingPunct="0">
        <a:spcBef>
          <a:spcPct val="0"/>
        </a:spcBef>
        <a:spcAft>
          <a:spcPct val="0"/>
        </a:spcAft>
        <a:defRPr sz="2800">
          <a:solidFill>
            <a:srgbClr val="652D89"/>
          </a:solidFill>
          <a:latin typeface="Verdana" pitchFamily="34" charset="0"/>
        </a:defRPr>
      </a:lvl5pPr>
      <a:lvl6pPr marL="457200" algn="l" rtl="0" fontAlgn="base">
        <a:spcBef>
          <a:spcPct val="0"/>
        </a:spcBef>
        <a:spcAft>
          <a:spcPct val="0"/>
        </a:spcAft>
        <a:defRPr sz="2800">
          <a:solidFill>
            <a:srgbClr val="652D89"/>
          </a:solidFill>
          <a:latin typeface="Verdana" pitchFamily="34" charset="0"/>
        </a:defRPr>
      </a:lvl6pPr>
      <a:lvl7pPr marL="914400" algn="l" rtl="0" fontAlgn="base">
        <a:spcBef>
          <a:spcPct val="0"/>
        </a:spcBef>
        <a:spcAft>
          <a:spcPct val="0"/>
        </a:spcAft>
        <a:defRPr sz="2800">
          <a:solidFill>
            <a:srgbClr val="652D89"/>
          </a:solidFill>
          <a:latin typeface="Verdana" pitchFamily="34" charset="0"/>
        </a:defRPr>
      </a:lvl7pPr>
      <a:lvl8pPr marL="1371600" algn="l" rtl="0" fontAlgn="base">
        <a:spcBef>
          <a:spcPct val="0"/>
        </a:spcBef>
        <a:spcAft>
          <a:spcPct val="0"/>
        </a:spcAft>
        <a:defRPr sz="2800">
          <a:solidFill>
            <a:srgbClr val="652D89"/>
          </a:solidFill>
          <a:latin typeface="Verdana" pitchFamily="34" charset="0"/>
        </a:defRPr>
      </a:lvl8pPr>
      <a:lvl9pPr marL="1828800" algn="l" rtl="0" fontAlgn="base">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mn-lt"/>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mn-lt"/>
        </a:defRPr>
      </a:lvl5pPr>
      <a:lvl6pPr marL="2514600" indent="-228600" algn="l" rtl="0" fontAlgn="base">
        <a:spcBef>
          <a:spcPct val="20000"/>
        </a:spcBef>
        <a:spcAft>
          <a:spcPct val="0"/>
        </a:spcAft>
        <a:buFont typeface="Wingdings" pitchFamily="2" charset="2"/>
        <a:buChar char="§"/>
        <a:defRPr sz="1400">
          <a:solidFill>
            <a:srgbClr val="333333"/>
          </a:solidFill>
          <a:latin typeface="+mn-lt"/>
        </a:defRPr>
      </a:lvl6pPr>
      <a:lvl7pPr marL="2971800" indent="-228600" algn="l" rtl="0" fontAlgn="base">
        <a:spcBef>
          <a:spcPct val="20000"/>
        </a:spcBef>
        <a:spcAft>
          <a:spcPct val="0"/>
        </a:spcAft>
        <a:buFont typeface="Wingdings" pitchFamily="2" charset="2"/>
        <a:buChar char="§"/>
        <a:defRPr sz="1400">
          <a:solidFill>
            <a:srgbClr val="333333"/>
          </a:solidFill>
          <a:latin typeface="+mn-lt"/>
        </a:defRPr>
      </a:lvl7pPr>
      <a:lvl8pPr marL="3429000" indent="-228600" algn="l" rtl="0" fontAlgn="base">
        <a:spcBef>
          <a:spcPct val="20000"/>
        </a:spcBef>
        <a:spcAft>
          <a:spcPct val="0"/>
        </a:spcAft>
        <a:buFont typeface="Wingdings" pitchFamily="2" charset="2"/>
        <a:buChar char="§"/>
        <a:defRPr sz="1400">
          <a:solidFill>
            <a:srgbClr val="333333"/>
          </a:solidFill>
          <a:latin typeface="+mn-lt"/>
        </a:defRPr>
      </a:lvl8pPr>
      <a:lvl9pPr marL="3886200" indent="-228600" algn="l" rtl="0" fontAlgn="base">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482" name="Picture 14" descr="Performace T Lock_Horiz trans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44000" cy="80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333333"/>
                </a:solidFill>
                <a:latin typeface="Verdana" pitchFamily="34" charset="0"/>
              </a:defRPr>
            </a:lvl1pPr>
          </a:lstStyle>
          <a:p>
            <a:pPr>
              <a:defRPr/>
            </a:pPr>
            <a:fld id="{EC4BED0D-82BC-4B0F-BBB0-EC729C32547C}" type="datetime1">
              <a:rPr lang="en-US"/>
              <a:pPr>
                <a:defRPr/>
              </a:pPr>
              <a:t>3/24/2015</a:t>
            </a:fld>
            <a:endParaRPr lang="en-GB"/>
          </a:p>
        </p:txBody>
      </p:sp>
      <p:sp>
        <p:nvSpPr>
          <p:cNvPr id="1029" name="Rectangle 5"/>
          <p:cNvSpPr>
            <a:spLocks noGrp="1" noChangeArrowheads="1"/>
          </p:cNvSpPr>
          <p:nvPr>
            <p:ph type="ftr" sz="quarter" idx="3"/>
          </p:nvPr>
        </p:nvSpPr>
        <p:spPr bwMode="auto">
          <a:xfrm>
            <a:off x="3276600" y="6381749"/>
            <a:ext cx="58674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rgbClr val="781496"/>
                </a:solidFill>
                <a:latin typeface="Verdana" pitchFamily="34" charset="0"/>
              </a:defRPr>
            </a:lvl1pPr>
          </a:lstStyle>
          <a:p>
            <a:pPr>
              <a:defRPr/>
            </a:pPr>
            <a:r>
              <a:rPr lang="en-US"/>
              <a:t>The AMP Network in partnership with</a:t>
            </a:r>
            <a:r>
              <a:rPr lang="en-US" b="1" i="1"/>
              <a:t> FPS</a:t>
            </a:r>
            <a:endParaRPr lang="en-GB" b="1" i="1"/>
          </a:p>
        </p:txBody>
      </p:sp>
      <p:sp>
        <p:nvSpPr>
          <p:cNvPr id="1030" name="Rectangle 6"/>
          <p:cNvSpPr>
            <a:spLocks noGrp="1" noChangeArrowheads="1"/>
          </p:cNvSpPr>
          <p:nvPr>
            <p:ph type="sldNum" sz="quarter" idx="4"/>
          </p:nvPr>
        </p:nvSpPr>
        <p:spPr bwMode="auto">
          <a:xfrm>
            <a:off x="2627317" y="6165849"/>
            <a:ext cx="3455987"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3333"/>
                </a:solidFill>
                <a:latin typeface="Verdana" pitchFamily="34" charset="0"/>
              </a:defRPr>
            </a:lvl1pPr>
          </a:lstStyle>
          <a:p>
            <a:pPr>
              <a:defRPr/>
            </a:pPr>
            <a:fld id="{86B46DBF-EE79-4251-A4FC-5303452B6106}" type="slidenum">
              <a:rPr lang="en-US"/>
              <a:pPr>
                <a:defRPr/>
              </a:pPr>
              <a:t>‹#›</a:t>
            </a:fld>
            <a:endParaRPr lang="en-US">
              <a:solidFill>
                <a:srgbClr val="781496"/>
              </a:solidFill>
            </a:endParaRPr>
          </a:p>
        </p:txBody>
      </p:sp>
      <p:sp>
        <p:nvSpPr>
          <p:cNvPr id="141320" name="Text Box 9"/>
          <p:cNvSpPr txBox="1">
            <a:spLocks noChangeArrowheads="1"/>
          </p:cNvSpPr>
          <p:nvPr/>
        </p:nvSpPr>
        <p:spPr bwMode="auto">
          <a:xfrm>
            <a:off x="6084889" y="549276"/>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r>
              <a:rPr lang="en-GB" b="1" smtClean="0">
                <a:solidFill>
                  <a:srgbClr val="781496"/>
                </a:solidFill>
              </a:rPr>
              <a:t>\ </a:t>
            </a:r>
            <a:r>
              <a:rPr lang="en-GB" smtClean="0">
                <a:solidFill>
                  <a:srgbClr val="781496"/>
                </a:solidFill>
              </a:rPr>
              <a:t>property</a:t>
            </a:r>
            <a:endParaRPr lang="en-US" smtClean="0">
              <a:solidFill>
                <a:srgbClr val="781496"/>
              </a:solidFill>
            </a:endParaRPr>
          </a:p>
        </p:txBody>
      </p: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2800">
          <a:solidFill>
            <a:srgbClr val="652D89"/>
          </a:solidFill>
          <a:latin typeface="+mj-lt"/>
          <a:ea typeface="+mj-ea"/>
          <a:cs typeface="+mj-cs"/>
        </a:defRPr>
      </a:lvl1pPr>
      <a:lvl2pPr algn="ctr" rtl="0" eaLnBrk="0" fontAlgn="base" hangingPunct="0">
        <a:spcBef>
          <a:spcPct val="0"/>
        </a:spcBef>
        <a:spcAft>
          <a:spcPct val="0"/>
        </a:spcAft>
        <a:defRPr sz="2800">
          <a:solidFill>
            <a:srgbClr val="652D89"/>
          </a:solidFill>
          <a:latin typeface="Verdana" pitchFamily="34" charset="0"/>
        </a:defRPr>
      </a:lvl2pPr>
      <a:lvl3pPr algn="ctr" rtl="0" eaLnBrk="0" fontAlgn="base" hangingPunct="0">
        <a:spcBef>
          <a:spcPct val="0"/>
        </a:spcBef>
        <a:spcAft>
          <a:spcPct val="0"/>
        </a:spcAft>
        <a:defRPr sz="2800">
          <a:solidFill>
            <a:srgbClr val="652D89"/>
          </a:solidFill>
          <a:latin typeface="Verdana" pitchFamily="34" charset="0"/>
        </a:defRPr>
      </a:lvl3pPr>
      <a:lvl4pPr algn="ctr" rtl="0" eaLnBrk="0" fontAlgn="base" hangingPunct="0">
        <a:spcBef>
          <a:spcPct val="0"/>
        </a:spcBef>
        <a:spcAft>
          <a:spcPct val="0"/>
        </a:spcAft>
        <a:defRPr sz="2800">
          <a:solidFill>
            <a:srgbClr val="652D89"/>
          </a:solidFill>
          <a:latin typeface="Verdana" pitchFamily="34" charset="0"/>
        </a:defRPr>
      </a:lvl4pPr>
      <a:lvl5pPr algn="ctr" rtl="0" eaLnBrk="0" fontAlgn="base" hangingPunct="0">
        <a:spcBef>
          <a:spcPct val="0"/>
        </a:spcBef>
        <a:spcAft>
          <a:spcPct val="0"/>
        </a:spcAft>
        <a:defRPr sz="2800">
          <a:solidFill>
            <a:srgbClr val="652D89"/>
          </a:solidFill>
          <a:latin typeface="Verdana" pitchFamily="34" charset="0"/>
        </a:defRPr>
      </a:lvl5pPr>
      <a:lvl6pPr marL="457200" algn="l" rtl="0" fontAlgn="base">
        <a:spcBef>
          <a:spcPct val="0"/>
        </a:spcBef>
        <a:spcAft>
          <a:spcPct val="0"/>
        </a:spcAft>
        <a:defRPr sz="2800">
          <a:solidFill>
            <a:srgbClr val="652D89"/>
          </a:solidFill>
          <a:latin typeface="Verdana" pitchFamily="34" charset="0"/>
        </a:defRPr>
      </a:lvl6pPr>
      <a:lvl7pPr marL="914400" algn="l" rtl="0" fontAlgn="base">
        <a:spcBef>
          <a:spcPct val="0"/>
        </a:spcBef>
        <a:spcAft>
          <a:spcPct val="0"/>
        </a:spcAft>
        <a:defRPr sz="2800">
          <a:solidFill>
            <a:srgbClr val="652D89"/>
          </a:solidFill>
          <a:latin typeface="Verdana" pitchFamily="34" charset="0"/>
        </a:defRPr>
      </a:lvl7pPr>
      <a:lvl8pPr marL="1371600" algn="l" rtl="0" fontAlgn="base">
        <a:spcBef>
          <a:spcPct val="0"/>
        </a:spcBef>
        <a:spcAft>
          <a:spcPct val="0"/>
        </a:spcAft>
        <a:defRPr sz="2800">
          <a:solidFill>
            <a:srgbClr val="652D89"/>
          </a:solidFill>
          <a:latin typeface="Verdana" pitchFamily="34" charset="0"/>
        </a:defRPr>
      </a:lvl8pPr>
      <a:lvl9pPr marL="1828800" algn="l" rtl="0" fontAlgn="base">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mn-lt"/>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mn-lt"/>
        </a:defRPr>
      </a:lvl5pPr>
      <a:lvl6pPr marL="2514600" indent="-228600" algn="l" rtl="0" fontAlgn="base">
        <a:spcBef>
          <a:spcPct val="20000"/>
        </a:spcBef>
        <a:spcAft>
          <a:spcPct val="0"/>
        </a:spcAft>
        <a:buFont typeface="Wingdings" pitchFamily="2" charset="2"/>
        <a:buChar char="§"/>
        <a:defRPr sz="1400">
          <a:solidFill>
            <a:srgbClr val="333333"/>
          </a:solidFill>
          <a:latin typeface="+mn-lt"/>
        </a:defRPr>
      </a:lvl6pPr>
      <a:lvl7pPr marL="2971800" indent="-228600" algn="l" rtl="0" fontAlgn="base">
        <a:spcBef>
          <a:spcPct val="20000"/>
        </a:spcBef>
        <a:spcAft>
          <a:spcPct val="0"/>
        </a:spcAft>
        <a:buFont typeface="Wingdings" pitchFamily="2" charset="2"/>
        <a:buChar char="§"/>
        <a:defRPr sz="1400">
          <a:solidFill>
            <a:srgbClr val="333333"/>
          </a:solidFill>
          <a:latin typeface="+mn-lt"/>
        </a:defRPr>
      </a:lvl7pPr>
      <a:lvl8pPr marL="3429000" indent="-228600" algn="l" rtl="0" fontAlgn="base">
        <a:spcBef>
          <a:spcPct val="20000"/>
        </a:spcBef>
        <a:spcAft>
          <a:spcPct val="0"/>
        </a:spcAft>
        <a:buFont typeface="Wingdings" pitchFamily="2" charset="2"/>
        <a:buChar char="§"/>
        <a:defRPr sz="1400">
          <a:solidFill>
            <a:srgbClr val="333333"/>
          </a:solidFill>
          <a:latin typeface="+mn-lt"/>
        </a:defRPr>
      </a:lvl8pPr>
      <a:lvl9pPr marL="3886200" indent="-228600" algn="l" rtl="0" fontAlgn="base">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652D89"/>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 name="Rectangle 4"/>
          <p:cNvSpPr>
            <a:spLocks noGrp="1" noChangeArrowheads="1"/>
          </p:cNvSpPr>
          <p:nvPr>
            <p:ph type="dt" sz="half" idx="2"/>
          </p:nvPr>
        </p:nvSpPr>
        <p:spPr bwMode="auto">
          <a:xfrm>
            <a:off x="457200" y="6245225"/>
            <a:ext cx="2133600" cy="476251"/>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a:defRPr/>
            </a:pPr>
            <a:endParaRPr lang="en-GB"/>
          </a:p>
        </p:txBody>
      </p:sp>
      <p:sp>
        <p:nvSpPr>
          <p:cNvPr id="17" name="Rectangle 5"/>
          <p:cNvSpPr>
            <a:spLocks noGrp="1" noChangeArrowheads="1"/>
          </p:cNvSpPr>
          <p:nvPr>
            <p:ph type="ftr" sz="quarter" idx="3"/>
          </p:nvPr>
        </p:nvSpPr>
        <p:spPr bwMode="auto">
          <a:xfrm>
            <a:off x="3124200" y="6245225"/>
            <a:ext cx="2895600" cy="476251"/>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GB"/>
          </a:p>
        </p:txBody>
      </p:sp>
      <p:sp>
        <p:nvSpPr>
          <p:cNvPr id="18" name="Rectangle 6"/>
          <p:cNvSpPr>
            <a:spLocks noGrp="1" noChangeArrowheads="1"/>
          </p:cNvSpPr>
          <p:nvPr>
            <p:ph type="sldNum" sz="quarter" idx="4"/>
          </p:nvPr>
        </p:nvSpPr>
        <p:spPr bwMode="auto">
          <a:xfrm>
            <a:off x="6553200" y="6245225"/>
            <a:ext cx="2133600" cy="476251"/>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0C13091-6BB8-4713-AA7D-DDBE5F88AB9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735" r:id="rId1"/>
  </p:sldLayoutIdLst>
  <p:txStyles>
    <p:titleStyle>
      <a:lvl1pPr algn="l" rtl="0" eaLnBrk="0" fontAlgn="base" hangingPunct="0">
        <a:spcBef>
          <a:spcPct val="0"/>
        </a:spcBef>
        <a:spcAft>
          <a:spcPct val="0"/>
        </a:spcAft>
        <a:defRPr sz="2800">
          <a:solidFill>
            <a:srgbClr val="652D89"/>
          </a:solidFill>
          <a:latin typeface="Arial" charset="0"/>
          <a:ea typeface="+mj-ea"/>
          <a:cs typeface="+mj-cs"/>
        </a:defRPr>
      </a:lvl1pPr>
      <a:lvl2pPr algn="l" rtl="0" eaLnBrk="0" fontAlgn="base" hangingPunct="0">
        <a:spcBef>
          <a:spcPct val="0"/>
        </a:spcBef>
        <a:spcAft>
          <a:spcPct val="0"/>
        </a:spcAft>
        <a:defRPr sz="2800">
          <a:solidFill>
            <a:srgbClr val="652D89"/>
          </a:solidFill>
          <a:latin typeface="Arial" charset="0"/>
        </a:defRPr>
      </a:lvl2pPr>
      <a:lvl3pPr algn="l" rtl="0" eaLnBrk="0" fontAlgn="base" hangingPunct="0">
        <a:spcBef>
          <a:spcPct val="0"/>
        </a:spcBef>
        <a:spcAft>
          <a:spcPct val="0"/>
        </a:spcAft>
        <a:defRPr sz="2800">
          <a:solidFill>
            <a:srgbClr val="652D89"/>
          </a:solidFill>
          <a:latin typeface="Arial" charset="0"/>
        </a:defRPr>
      </a:lvl3pPr>
      <a:lvl4pPr algn="l" rtl="0" eaLnBrk="0" fontAlgn="base" hangingPunct="0">
        <a:spcBef>
          <a:spcPct val="0"/>
        </a:spcBef>
        <a:spcAft>
          <a:spcPct val="0"/>
        </a:spcAft>
        <a:defRPr sz="2800">
          <a:solidFill>
            <a:srgbClr val="652D89"/>
          </a:solidFill>
          <a:latin typeface="Arial" charset="0"/>
        </a:defRPr>
      </a:lvl4pPr>
      <a:lvl5pPr algn="l" rtl="0" eaLnBrk="0" fontAlgn="base" hangingPunct="0">
        <a:spcBef>
          <a:spcPct val="0"/>
        </a:spcBef>
        <a:spcAft>
          <a:spcPct val="0"/>
        </a:spcAft>
        <a:defRPr sz="2800">
          <a:solidFill>
            <a:srgbClr val="652D89"/>
          </a:solidFill>
          <a:latin typeface="Arial" charset="0"/>
        </a:defRPr>
      </a:lvl5pPr>
      <a:lvl6pPr marL="457200" algn="l" rtl="0" fontAlgn="base">
        <a:spcBef>
          <a:spcPct val="0"/>
        </a:spcBef>
        <a:spcAft>
          <a:spcPct val="0"/>
        </a:spcAft>
        <a:defRPr sz="2800">
          <a:solidFill>
            <a:srgbClr val="652D89"/>
          </a:solidFill>
          <a:latin typeface="Verdana" pitchFamily="34" charset="0"/>
        </a:defRPr>
      </a:lvl6pPr>
      <a:lvl7pPr marL="914400" algn="l" rtl="0" fontAlgn="base">
        <a:spcBef>
          <a:spcPct val="0"/>
        </a:spcBef>
        <a:spcAft>
          <a:spcPct val="0"/>
        </a:spcAft>
        <a:defRPr sz="2800">
          <a:solidFill>
            <a:srgbClr val="652D89"/>
          </a:solidFill>
          <a:latin typeface="Verdana" pitchFamily="34" charset="0"/>
        </a:defRPr>
      </a:lvl7pPr>
      <a:lvl8pPr marL="1371600" algn="l" rtl="0" fontAlgn="base">
        <a:spcBef>
          <a:spcPct val="0"/>
        </a:spcBef>
        <a:spcAft>
          <a:spcPct val="0"/>
        </a:spcAft>
        <a:defRPr sz="2800">
          <a:solidFill>
            <a:srgbClr val="652D89"/>
          </a:solidFill>
          <a:latin typeface="Verdana" pitchFamily="34" charset="0"/>
        </a:defRPr>
      </a:lvl8pPr>
      <a:lvl9pPr marL="1828800" algn="l" rtl="0" fontAlgn="base">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Arial" charset="0"/>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Arial" charset="0"/>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Arial" charset="0"/>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Arial" charset="0"/>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Arial" charset="0"/>
        </a:defRPr>
      </a:lvl5pPr>
      <a:lvl6pPr marL="2514600" indent="-228600" algn="l" rtl="0" fontAlgn="base">
        <a:spcBef>
          <a:spcPct val="20000"/>
        </a:spcBef>
        <a:spcAft>
          <a:spcPct val="0"/>
        </a:spcAft>
        <a:buFont typeface="Wingdings" pitchFamily="2" charset="2"/>
        <a:buChar char="§"/>
        <a:defRPr sz="1400">
          <a:solidFill>
            <a:srgbClr val="333333"/>
          </a:solidFill>
          <a:latin typeface="+mn-lt"/>
        </a:defRPr>
      </a:lvl6pPr>
      <a:lvl7pPr marL="2971800" indent="-228600" algn="l" rtl="0" fontAlgn="base">
        <a:spcBef>
          <a:spcPct val="20000"/>
        </a:spcBef>
        <a:spcAft>
          <a:spcPct val="0"/>
        </a:spcAft>
        <a:buFont typeface="Wingdings" pitchFamily="2" charset="2"/>
        <a:buChar char="§"/>
        <a:defRPr sz="1400">
          <a:solidFill>
            <a:srgbClr val="333333"/>
          </a:solidFill>
          <a:latin typeface="+mn-lt"/>
        </a:defRPr>
      </a:lvl7pPr>
      <a:lvl8pPr marL="3429000" indent="-228600" algn="l" rtl="0" fontAlgn="base">
        <a:spcBef>
          <a:spcPct val="20000"/>
        </a:spcBef>
        <a:spcAft>
          <a:spcPct val="0"/>
        </a:spcAft>
        <a:buFont typeface="Wingdings" pitchFamily="2" charset="2"/>
        <a:buChar char="§"/>
        <a:defRPr sz="1400">
          <a:solidFill>
            <a:srgbClr val="333333"/>
          </a:solidFill>
          <a:latin typeface="+mn-lt"/>
        </a:defRPr>
      </a:lvl8pPr>
      <a:lvl9pPr marL="3886200" indent="-228600" algn="l" rtl="0" fontAlgn="base">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1506" name="Picture 14" descr="Performace T Lock_Horiz trans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44000" cy="80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1508" name="Rectangle 4"/>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333333"/>
                </a:solidFill>
                <a:latin typeface="Verdana" pitchFamily="34" charset="0"/>
              </a:defRPr>
            </a:lvl1pPr>
          </a:lstStyle>
          <a:p>
            <a:pPr>
              <a:defRPr/>
            </a:pPr>
            <a:fld id="{D1F5ACD6-019F-4030-8F48-B00F38A63A77}" type="datetime1">
              <a:rPr lang="en-US"/>
              <a:pPr>
                <a:defRPr/>
              </a:pPr>
              <a:t>3/24/2015</a:t>
            </a:fld>
            <a:endParaRPr lang="en-GB"/>
          </a:p>
        </p:txBody>
      </p:sp>
      <p:sp>
        <p:nvSpPr>
          <p:cNvPr id="1029" name="Rectangle 5"/>
          <p:cNvSpPr>
            <a:spLocks noGrp="1" noChangeArrowheads="1"/>
          </p:cNvSpPr>
          <p:nvPr>
            <p:ph type="ftr" sz="quarter" idx="3"/>
          </p:nvPr>
        </p:nvSpPr>
        <p:spPr bwMode="auto">
          <a:xfrm>
            <a:off x="3276600" y="6381749"/>
            <a:ext cx="58674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rgbClr val="781496"/>
                </a:solidFill>
                <a:latin typeface="Verdana" pitchFamily="34" charset="0"/>
              </a:defRPr>
            </a:lvl1pPr>
          </a:lstStyle>
          <a:p>
            <a:pPr>
              <a:defRPr/>
            </a:pPr>
            <a:r>
              <a:rPr lang="en-US"/>
              <a:t>The AMP Network in partnership with</a:t>
            </a:r>
            <a:r>
              <a:rPr lang="en-US" b="1" i="1"/>
              <a:t> FPS</a:t>
            </a:r>
            <a:endParaRPr lang="en-GB" b="1" i="1"/>
          </a:p>
        </p:txBody>
      </p:sp>
      <p:sp>
        <p:nvSpPr>
          <p:cNvPr id="1030" name="Rectangle 6"/>
          <p:cNvSpPr>
            <a:spLocks noGrp="1" noChangeArrowheads="1"/>
          </p:cNvSpPr>
          <p:nvPr>
            <p:ph type="sldNum" sz="quarter" idx="4"/>
          </p:nvPr>
        </p:nvSpPr>
        <p:spPr bwMode="auto">
          <a:xfrm>
            <a:off x="2627317" y="6165849"/>
            <a:ext cx="3455987"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3333"/>
                </a:solidFill>
                <a:latin typeface="Verdana" pitchFamily="34" charset="0"/>
              </a:defRPr>
            </a:lvl1pPr>
          </a:lstStyle>
          <a:p>
            <a:pPr>
              <a:defRPr/>
            </a:pPr>
            <a:fld id="{115B9A39-32E5-44D9-A2B3-E5999D6B9BB0}" type="slidenum">
              <a:rPr lang="en-US"/>
              <a:pPr>
                <a:defRPr/>
              </a:pPr>
              <a:t>‹#›</a:t>
            </a:fld>
            <a:endParaRPr lang="en-US">
              <a:solidFill>
                <a:srgbClr val="781496"/>
              </a:solidFill>
            </a:endParaRPr>
          </a:p>
        </p:txBody>
      </p:sp>
      <p:sp>
        <p:nvSpPr>
          <p:cNvPr id="142344" name="Text Box 9"/>
          <p:cNvSpPr txBox="1">
            <a:spLocks noChangeArrowheads="1"/>
          </p:cNvSpPr>
          <p:nvPr/>
        </p:nvSpPr>
        <p:spPr bwMode="auto">
          <a:xfrm>
            <a:off x="6084889" y="549276"/>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r>
              <a:rPr lang="en-GB" b="1" smtClean="0">
                <a:solidFill>
                  <a:srgbClr val="781496"/>
                </a:solidFill>
              </a:rPr>
              <a:t>\ </a:t>
            </a:r>
            <a:r>
              <a:rPr lang="en-GB" smtClean="0">
                <a:solidFill>
                  <a:srgbClr val="781496"/>
                </a:solidFill>
              </a:rPr>
              <a:t>property</a:t>
            </a:r>
            <a:endParaRPr lang="en-US" smtClean="0">
              <a:solidFill>
                <a:srgbClr val="781496"/>
              </a:solidFill>
            </a:endParaRPr>
          </a:p>
        </p:txBody>
      </p: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2800">
          <a:solidFill>
            <a:srgbClr val="652D89"/>
          </a:solidFill>
          <a:latin typeface="+mj-lt"/>
          <a:ea typeface="+mj-ea"/>
          <a:cs typeface="+mj-cs"/>
        </a:defRPr>
      </a:lvl1pPr>
      <a:lvl2pPr algn="ctr" rtl="0" eaLnBrk="0" fontAlgn="base" hangingPunct="0">
        <a:spcBef>
          <a:spcPct val="0"/>
        </a:spcBef>
        <a:spcAft>
          <a:spcPct val="0"/>
        </a:spcAft>
        <a:defRPr sz="2800">
          <a:solidFill>
            <a:srgbClr val="652D89"/>
          </a:solidFill>
          <a:latin typeface="Verdana" pitchFamily="34" charset="0"/>
        </a:defRPr>
      </a:lvl2pPr>
      <a:lvl3pPr algn="ctr" rtl="0" eaLnBrk="0" fontAlgn="base" hangingPunct="0">
        <a:spcBef>
          <a:spcPct val="0"/>
        </a:spcBef>
        <a:spcAft>
          <a:spcPct val="0"/>
        </a:spcAft>
        <a:defRPr sz="2800">
          <a:solidFill>
            <a:srgbClr val="652D89"/>
          </a:solidFill>
          <a:latin typeface="Verdana" pitchFamily="34" charset="0"/>
        </a:defRPr>
      </a:lvl3pPr>
      <a:lvl4pPr algn="ctr" rtl="0" eaLnBrk="0" fontAlgn="base" hangingPunct="0">
        <a:spcBef>
          <a:spcPct val="0"/>
        </a:spcBef>
        <a:spcAft>
          <a:spcPct val="0"/>
        </a:spcAft>
        <a:defRPr sz="2800">
          <a:solidFill>
            <a:srgbClr val="652D89"/>
          </a:solidFill>
          <a:latin typeface="Verdana" pitchFamily="34" charset="0"/>
        </a:defRPr>
      </a:lvl4pPr>
      <a:lvl5pPr algn="ctr" rtl="0" eaLnBrk="0" fontAlgn="base" hangingPunct="0">
        <a:spcBef>
          <a:spcPct val="0"/>
        </a:spcBef>
        <a:spcAft>
          <a:spcPct val="0"/>
        </a:spcAft>
        <a:defRPr sz="2800">
          <a:solidFill>
            <a:srgbClr val="652D89"/>
          </a:solidFill>
          <a:latin typeface="Verdana" pitchFamily="34" charset="0"/>
        </a:defRPr>
      </a:lvl5pPr>
      <a:lvl6pPr marL="457200" algn="l" rtl="0" fontAlgn="base">
        <a:spcBef>
          <a:spcPct val="0"/>
        </a:spcBef>
        <a:spcAft>
          <a:spcPct val="0"/>
        </a:spcAft>
        <a:defRPr sz="2800">
          <a:solidFill>
            <a:srgbClr val="652D89"/>
          </a:solidFill>
          <a:latin typeface="Verdana" pitchFamily="34" charset="0"/>
        </a:defRPr>
      </a:lvl6pPr>
      <a:lvl7pPr marL="914400" algn="l" rtl="0" fontAlgn="base">
        <a:spcBef>
          <a:spcPct val="0"/>
        </a:spcBef>
        <a:spcAft>
          <a:spcPct val="0"/>
        </a:spcAft>
        <a:defRPr sz="2800">
          <a:solidFill>
            <a:srgbClr val="652D89"/>
          </a:solidFill>
          <a:latin typeface="Verdana" pitchFamily="34" charset="0"/>
        </a:defRPr>
      </a:lvl7pPr>
      <a:lvl8pPr marL="1371600" algn="l" rtl="0" fontAlgn="base">
        <a:spcBef>
          <a:spcPct val="0"/>
        </a:spcBef>
        <a:spcAft>
          <a:spcPct val="0"/>
        </a:spcAft>
        <a:defRPr sz="2800">
          <a:solidFill>
            <a:srgbClr val="652D89"/>
          </a:solidFill>
          <a:latin typeface="Verdana" pitchFamily="34" charset="0"/>
        </a:defRPr>
      </a:lvl8pPr>
      <a:lvl9pPr marL="1828800" algn="l" rtl="0" fontAlgn="base">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mn-lt"/>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mn-lt"/>
        </a:defRPr>
      </a:lvl5pPr>
      <a:lvl6pPr marL="2514600" indent="-228600" algn="l" rtl="0" fontAlgn="base">
        <a:spcBef>
          <a:spcPct val="20000"/>
        </a:spcBef>
        <a:spcAft>
          <a:spcPct val="0"/>
        </a:spcAft>
        <a:buFont typeface="Wingdings" pitchFamily="2" charset="2"/>
        <a:buChar char="§"/>
        <a:defRPr sz="1400">
          <a:solidFill>
            <a:srgbClr val="333333"/>
          </a:solidFill>
          <a:latin typeface="+mn-lt"/>
        </a:defRPr>
      </a:lvl6pPr>
      <a:lvl7pPr marL="2971800" indent="-228600" algn="l" rtl="0" fontAlgn="base">
        <a:spcBef>
          <a:spcPct val="20000"/>
        </a:spcBef>
        <a:spcAft>
          <a:spcPct val="0"/>
        </a:spcAft>
        <a:buFont typeface="Wingdings" pitchFamily="2" charset="2"/>
        <a:buChar char="§"/>
        <a:defRPr sz="1400">
          <a:solidFill>
            <a:srgbClr val="333333"/>
          </a:solidFill>
          <a:latin typeface="+mn-lt"/>
        </a:defRPr>
      </a:lvl7pPr>
      <a:lvl8pPr marL="3429000" indent="-228600" algn="l" rtl="0" fontAlgn="base">
        <a:spcBef>
          <a:spcPct val="20000"/>
        </a:spcBef>
        <a:spcAft>
          <a:spcPct val="0"/>
        </a:spcAft>
        <a:buFont typeface="Wingdings" pitchFamily="2" charset="2"/>
        <a:buChar char="§"/>
        <a:defRPr sz="1400">
          <a:solidFill>
            <a:srgbClr val="333333"/>
          </a:solidFill>
          <a:latin typeface="+mn-lt"/>
        </a:defRPr>
      </a:lvl8pPr>
      <a:lvl9pPr marL="3886200" indent="-228600" algn="l" rtl="0" fontAlgn="base">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530" name="Picture 14" descr="Performace T Lock_Horiz trans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44000" cy="80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2532" name="Rectangle 4"/>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333333"/>
                </a:solidFill>
                <a:latin typeface="Verdana" pitchFamily="34" charset="0"/>
              </a:defRPr>
            </a:lvl1pPr>
          </a:lstStyle>
          <a:p>
            <a:pPr>
              <a:defRPr/>
            </a:pPr>
            <a:fld id="{5C303B71-1901-418A-BDC2-CBB9A6F468CF}" type="datetime1">
              <a:rPr lang="en-US"/>
              <a:pPr>
                <a:defRPr/>
              </a:pPr>
              <a:t>3/24/2015</a:t>
            </a:fld>
            <a:endParaRPr lang="en-GB"/>
          </a:p>
        </p:txBody>
      </p:sp>
      <p:sp>
        <p:nvSpPr>
          <p:cNvPr id="1029" name="Rectangle 5"/>
          <p:cNvSpPr>
            <a:spLocks noGrp="1" noChangeArrowheads="1"/>
          </p:cNvSpPr>
          <p:nvPr>
            <p:ph type="ftr" sz="quarter" idx="3"/>
          </p:nvPr>
        </p:nvSpPr>
        <p:spPr bwMode="auto">
          <a:xfrm>
            <a:off x="3276600" y="6381749"/>
            <a:ext cx="58674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rgbClr val="781496"/>
                </a:solidFill>
                <a:latin typeface="Verdana" pitchFamily="34" charset="0"/>
              </a:defRPr>
            </a:lvl1pPr>
          </a:lstStyle>
          <a:p>
            <a:pPr>
              <a:defRPr/>
            </a:pPr>
            <a:r>
              <a:rPr lang="en-US"/>
              <a:t>The AMP Network in partnership with</a:t>
            </a:r>
            <a:r>
              <a:rPr lang="en-US" b="1" i="1"/>
              <a:t> FPS</a:t>
            </a:r>
            <a:endParaRPr lang="en-GB" b="1" i="1"/>
          </a:p>
        </p:txBody>
      </p:sp>
      <p:sp>
        <p:nvSpPr>
          <p:cNvPr id="1030" name="Rectangle 6"/>
          <p:cNvSpPr>
            <a:spLocks noGrp="1" noChangeArrowheads="1"/>
          </p:cNvSpPr>
          <p:nvPr>
            <p:ph type="sldNum" sz="quarter" idx="4"/>
          </p:nvPr>
        </p:nvSpPr>
        <p:spPr bwMode="auto">
          <a:xfrm>
            <a:off x="2627317" y="6165849"/>
            <a:ext cx="3455987"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3333"/>
                </a:solidFill>
                <a:latin typeface="Verdana" pitchFamily="34" charset="0"/>
              </a:defRPr>
            </a:lvl1pPr>
          </a:lstStyle>
          <a:p>
            <a:pPr>
              <a:defRPr/>
            </a:pPr>
            <a:fld id="{AC84E869-1ED0-40AA-8B97-27AE5FD789B4}" type="slidenum">
              <a:rPr lang="en-US"/>
              <a:pPr>
                <a:defRPr/>
              </a:pPr>
              <a:t>‹#›</a:t>
            </a:fld>
            <a:endParaRPr lang="en-US">
              <a:solidFill>
                <a:srgbClr val="781496"/>
              </a:solidFill>
            </a:endParaRPr>
          </a:p>
        </p:txBody>
      </p:sp>
      <p:sp>
        <p:nvSpPr>
          <p:cNvPr id="143368" name="Text Box 9"/>
          <p:cNvSpPr txBox="1">
            <a:spLocks noChangeArrowheads="1"/>
          </p:cNvSpPr>
          <p:nvPr/>
        </p:nvSpPr>
        <p:spPr bwMode="auto">
          <a:xfrm>
            <a:off x="6084889" y="549276"/>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r>
              <a:rPr lang="en-GB" b="1" smtClean="0">
                <a:solidFill>
                  <a:srgbClr val="781496"/>
                </a:solidFill>
              </a:rPr>
              <a:t>\ </a:t>
            </a:r>
            <a:r>
              <a:rPr lang="en-GB" smtClean="0">
                <a:solidFill>
                  <a:srgbClr val="781496"/>
                </a:solidFill>
              </a:rPr>
              <a:t>property</a:t>
            </a:r>
            <a:endParaRPr lang="en-US" smtClean="0">
              <a:solidFill>
                <a:srgbClr val="781496"/>
              </a:solidFill>
            </a:endParaRPr>
          </a:p>
        </p:txBody>
      </p: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2800">
          <a:solidFill>
            <a:srgbClr val="652D89"/>
          </a:solidFill>
          <a:latin typeface="+mj-lt"/>
          <a:ea typeface="+mj-ea"/>
          <a:cs typeface="+mj-cs"/>
        </a:defRPr>
      </a:lvl1pPr>
      <a:lvl2pPr algn="ctr" rtl="0" eaLnBrk="0" fontAlgn="base" hangingPunct="0">
        <a:spcBef>
          <a:spcPct val="0"/>
        </a:spcBef>
        <a:spcAft>
          <a:spcPct val="0"/>
        </a:spcAft>
        <a:defRPr sz="2800">
          <a:solidFill>
            <a:srgbClr val="652D89"/>
          </a:solidFill>
          <a:latin typeface="Verdana" pitchFamily="34" charset="0"/>
        </a:defRPr>
      </a:lvl2pPr>
      <a:lvl3pPr algn="ctr" rtl="0" eaLnBrk="0" fontAlgn="base" hangingPunct="0">
        <a:spcBef>
          <a:spcPct val="0"/>
        </a:spcBef>
        <a:spcAft>
          <a:spcPct val="0"/>
        </a:spcAft>
        <a:defRPr sz="2800">
          <a:solidFill>
            <a:srgbClr val="652D89"/>
          </a:solidFill>
          <a:latin typeface="Verdana" pitchFamily="34" charset="0"/>
        </a:defRPr>
      </a:lvl3pPr>
      <a:lvl4pPr algn="ctr" rtl="0" eaLnBrk="0" fontAlgn="base" hangingPunct="0">
        <a:spcBef>
          <a:spcPct val="0"/>
        </a:spcBef>
        <a:spcAft>
          <a:spcPct val="0"/>
        </a:spcAft>
        <a:defRPr sz="2800">
          <a:solidFill>
            <a:srgbClr val="652D89"/>
          </a:solidFill>
          <a:latin typeface="Verdana" pitchFamily="34" charset="0"/>
        </a:defRPr>
      </a:lvl4pPr>
      <a:lvl5pPr algn="ctr" rtl="0" eaLnBrk="0" fontAlgn="base" hangingPunct="0">
        <a:spcBef>
          <a:spcPct val="0"/>
        </a:spcBef>
        <a:spcAft>
          <a:spcPct val="0"/>
        </a:spcAft>
        <a:defRPr sz="2800">
          <a:solidFill>
            <a:srgbClr val="652D89"/>
          </a:solidFill>
          <a:latin typeface="Verdana" pitchFamily="34" charset="0"/>
        </a:defRPr>
      </a:lvl5pPr>
      <a:lvl6pPr marL="457200" algn="l" rtl="0" fontAlgn="base">
        <a:spcBef>
          <a:spcPct val="0"/>
        </a:spcBef>
        <a:spcAft>
          <a:spcPct val="0"/>
        </a:spcAft>
        <a:defRPr sz="2800">
          <a:solidFill>
            <a:srgbClr val="652D89"/>
          </a:solidFill>
          <a:latin typeface="Verdana" pitchFamily="34" charset="0"/>
        </a:defRPr>
      </a:lvl6pPr>
      <a:lvl7pPr marL="914400" algn="l" rtl="0" fontAlgn="base">
        <a:spcBef>
          <a:spcPct val="0"/>
        </a:spcBef>
        <a:spcAft>
          <a:spcPct val="0"/>
        </a:spcAft>
        <a:defRPr sz="2800">
          <a:solidFill>
            <a:srgbClr val="652D89"/>
          </a:solidFill>
          <a:latin typeface="Verdana" pitchFamily="34" charset="0"/>
        </a:defRPr>
      </a:lvl7pPr>
      <a:lvl8pPr marL="1371600" algn="l" rtl="0" fontAlgn="base">
        <a:spcBef>
          <a:spcPct val="0"/>
        </a:spcBef>
        <a:spcAft>
          <a:spcPct val="0"/>
        </a:spcAft>
        <a:defRPr sz="2800">
          <a:solidFill>
            <a:srgbClr val="652D89"/>
          </a:solidFill>
          <a:latin typeface="Verdana" pitchFamily="34" charset="0"/>
        </a:defRPr>
      </a:lvl8pPr>
      <a:lvl9pPr marL="1828800" algn="l" rtl="0" fontAlgn="base">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mn-lt"/>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mn-lt"/>
        </a:defRPr>
      </a:lvl5pPr>
      <a:lvl6pPr marL="2514600" indent="-228600" algn="l" rtl="0" fontAlgn="base">
        <a:spcBef>
          <a:spcPct val="20000"/>
        </a:spcBef>
        <a:spcAft>
          <a:spcPct val="0"/>
        </a:spcAft>
        <a:buFont typeface="Wingdings" pitchFamily="2" charset="2"/>
        <a:buChar char="§"/>
        <a:defRPr sz="1400">
          <a:solidFill>
            <a:srgbClr val="333333"/>
          </a:solidFill>
          <a:latin typeface="+mn-lt"/>
        </a:defRPr>
      </a:lvl6pPr>
      <a:lvl7pPr marL="2971800" indent="-228600" algn="l" rtl="0" fontAlgn="base">
        <a:spcBef>
          <a:spcPct val="20000"/>
        </a:spcBef>
        <a:spcAft>
          <a:spcPct val="0"/>
        </a:spcAft>
        <a:buFont typeface="Wingdings" pitchFamily="2" charset="2"/>
        <a:buChar char="§"/>
        <a:defRPr sz="1400">
          <a:solidFill>
            <a:srgbClr val="333333"/>
          </a:solidFill>
          <a:latin typeface="+mn-lt"/>
        </a:defRPr>
      </a:lvl7pPr>
      <a:lvl8pPr marL="3429000" indent="-228600" algn="l" rtl="0" fontAlgn="base">
        <a:spcBef>
          <a:spcPct val="20000"/>
        </a:spcBef>
        <a:spcAft>
          <a:spcPct val="0"/>
        </a:spcAft>
        <a:buFont typeface="Wingdings" pitchFamily="2" charset="2"/>
        <a:buChar char="§"/>
        <a:defRPr sz="1400">
          <a:solidFill>
            <a:srgbClr val="333333"/>
          </a:solidFill>
          <a:latin typeface="+mn-lt"/>
        </a:defRPr>
      </a:lvl8pPr>
      <a:lvl9pPr marL="3886200" indent="-228600" algn="l" rtl="0" fontAlgn="base">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3554" name="Picture 14" descr="Performace T Lock_Horiz trans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44000" cy="80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3556" name="Rectangle 4"/>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333333"/>
                </a:solidFill>
                <a:latin typeface="Verdana" pitchFamily="34" charset="0"/>
              </a:defRPr>
            </a:lvl1pPr>
          </a:lstStyle>
          <a:p>
            <a:pPr>
              <a:defRPr/>
            </a:pPr>
            <a:fld id="{877603B1-477E-45DE-9D75-79B1FC9107BA}" type="datetime1">
              <a:rPr lang="en-US"/>
              <a:pPr>
                <a:defRPr/>
              </a:pPr>
              <a:t>3/24/2015</a:t>
            </a:fld>
            <a:endParaRPr lang="en-GB"/>
          </a:p>
        </p:txBody>
      </p:sp>
      <p:sp>
        <p:nvSpPr>
          <p:cNvPr id="1029" name="Rectangle 5"/>
          <p:cNvSpPr>
            <a:spLocks noGrp="1" noChangeArrowheads="1"/>
          </p:cNvSpPr>
          <p:nvPr>
            <p:ph type="ftr" sz="quarter" idx="3"/>
          </p:nvPr>
        </p:nvSpPr>
        <p:spPr bwMode="auto">
          <a:xfrm>
            <a:off x="3276600" y="6381749"/>
            <a:ext cx="58674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rgbClr val="781496"/>
                </a:solidFill>
                <a:latin typeface="Verdana" pitchFamily="34" charset="0"/>
              </a:defRPr>
            </a:lvl1pPr>
          </a:lstStyle>
          <a:p>
            <a:pPr>
              <a:defRPr/>
            </a:pPr>
            <a:r>
              <a:rPr lang="en-US"/>
              <a:t>The AMP Network in partnership with</a:t>
            </a:r>
            <a:r>
              <a:rPr lang="en-US" b="1" i="1"/>
              <a:t> FPS</a:t>
            </a:r>
            <a:endParaRPr lang="en-GB" b="1" i="1"/>
          </a:p>
        </p:txBody>
      </p:sp>
      <p:sp>
        <p:nvSpPr>
          <p:cNvPr id="1030" name="Rectangle 6"/>
          <p:cNvSpPr>
            <a:spLocks noGrp="1" noChangeArrowheads="1"/>
          </p:cNvSpPr>
          <p:nvPr>
            <p:ph type="sldNum" sz="quarter" idx="4"/>
          </p:nvPr>
        </p:nvSpPr>
        <p:spPr bwMode="auto">
          <a:xfrm>
            <a:off x="2627317" y="6165849"/>
            <a:ext cx="3455987"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3333"/>
                </a:solidFill>
                <a:latin typeface="Verdana" pitchFamily="34" charset="0"/>
              </a:defRPr>
            </a:lvl1pPr>
          </a:lstStyle>
          <a:p>
            <a:pPr>
              <a:defRPr/>
            </a:pPr>
            <a:fld id="{7F0A87E6-C7A4-4126-B04E-167BEC87A79A}" type="slidenum">
              <a:rPr lang="en-US"/>
              <a:pPr>
                <a:defRPr/>
              </a:pPr>
              <a:t>‹#›</a:t>
            </a:fld>
            <a:endParaRPr lang="en-US">
              <a:solidFill>
                <a:srgbClr val="781496"/>
              </a:solidFill>
            </a:endParaRPr>
          </a:p>
        </p:txBody>
      </p:sp>
      <p:sp>
        <p:nvSpPr>
          <p:cNvPr id="144392" name="Text Box 9"/>
          <p:cNvSpPr txBox="1">
            <a:spLocks noChangeArrowheads="1"/>
          </p:cNvSpPr>
          <p:nvPr/>
        </p:nvSpPr>
        <p:spPr bwMode="auto">
          <a:xfrm>
            <a:off x="6084889" y="549276"/>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r>
              <a:rPr lang="en-GB" b="1" smtClean="0">
                <a:solidFill>
                  <a:srgbClr val="781496"/>
                </a:solidFill>
              </a:rPr>
              <a:t>\ </a:t>
            </a:r>
            <a:r>
              <a:rPr lang="en-GB" smtClean="0">
                <a:solidFill>
                  <a:srgbClr val="781496"/>
                </a:solidFill>
              </a:rPr>
              <a:t>property</a:t>
            </a:r>
            <a:endParaRPr lang="en-US" smtClean="0">
              <a:solidFill>
                <a:srgbClr val="781496"/>
              </a:solidFill>
            </a:endParaRPr>
          </a:p>
        </p:txBody>
      </p: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2800">
          <a:solidFill>
            <a:srgbClr val="652D89"/>
          </a:solidFill>
          <a:latin typeface="+mj-lt"/>
          <a:ea typeface="+mj-ea"/>
          <a:cs typeface="+mj-cs"/>
        </a:defRPr>
      </a:lvl1pPr>
      <a:lvl2pPr algn="ctr" rtl="0" eaLnBrk="0" fontAlgn="base" hangingPunct="0">
        <a:spcBef>
          <a:spcPct val="0"/>
        </a:spcBef>
        <a:spcAft>
          <a:spcPct val="0"/>
        </a:spcAft>
        <a:defRPr sz="2800">
          <a:solidFill>
            <a:srgbClr val="652D89"/>
          </a:solidFill>
          <a:latin typeface="Verdana" pitchFamily="34" charset="0"/>
        </a:defRPr>
      </a:lvl2pPr>
      <a:lvl3pPr algn="ctr" rtl="0" eaLnBrk="0" fontAlgn="base" hangingPunct="0">
        <a:spcBef>
          <a:spcPct val="0"/>
        </a:spcBef>
        <a:spcAft>
          <a:spcPct val="0"/>
        </a:spcAft>
        <a:defRPr sz="2800">
          <a:solidFill>
            <a:srgbClr val="652D89"/>
          </a:solidFill>
          <a:latin typeface="Verdana" pitchFamily="34" charset="0"/>
        </a:defRPr>
      </a:lvl3pPr>
      <a:lvl4pPr algn="ctr" rtl="0" eaLnBrk="0" fontAlgn="base" hangingPunct="0">
        <a:spcBef>
          <a:spcPct val="0"/>
        </a:spcBef>
        <a:spcAft>
          <a:spcPct val="0"/>
        </a:spcAft>
        <a:defRPr sz="2800">
          <a:solidFill>
            <a:srgbClr val="652D89"/>
          </a:solidFill>
          <a:latin typeface="Verdana" pitchFamily="34" charset="0"/>
        </a:defRPr>
      </a:lvl4pPr>
      <a:lvl5pPr algn="ctr" rtl="0" eaLnBrk="0" fontAlgn="base" hangingPunct="0">
        <a:spcBef>
          <a:spcPct val="0"/>
        </a:spcBef>
        <a:spcAft>
          <a:spcPct val="0"/>
        </a:spcAft>
        <a:defRPr sz="2800">
          <a:solidFill>
            <a:srgbClr val="652D89"/>
          </a:solidFill>
          <a:latin typeface="Verdana" pitchFamily="34" charset="0"/>
        </a:defRPr>
      </a:lvl5pPr>
      <a:lvl6pPr marL="457200" algn="l" rtl="0" fontAlgn="base">
        <a:spcBef>
          <a:spcPct val="0"/>
        </a:spcBef>
        <a:spcAft>
          <a:spcPct val="0"/>
        </a:spcAft>
        <a:defRPr sz="2800">
          <a:solidFill>
            <a:srgbClr val="652D89"/>
          </a:solidFill>
          <a:latin typeface="Verdana" pitchFamily="34" charset="0"/>
        </a:defRPr>
      </a:lvl6pPr>
      <a:lvl7pPr marL="914400" algn="l" rtl="0" fontAlgn="base">
        <a:spcBef>
          <a:spcPct val="0"/>
        </a:spcBef>
        <a:spcAft>
          <a:spcPct val="0"/>
        </a:spcAft>
        <a:defRPr sz="2800">
          <a:solidFill>
            <a:srgbClr val="652D89"/>
          </a:solidFill>
          <a:latin typeface="Verdana" pitchFamily="34" charset="0"/>
        </a:defRPr>
      </a:lvl7pPr>
      <a:lvl8pPr marL="1371600" algn="l" rtl="0" fontAlgn="base">
        <a:spcBef>
          <a:spcPct val="0"/>
        </a:spcBef>
        <a:spcAft>
          <a:spcPct val="0"/>
        </a:spcAft>
        <a:defRPr sz="2800">
          <a:solidFill>
            <a:srgbClr val="652D89"/>
          </a:solidFill>
          <a:latin typeface="Verdana" pitchFamily="34" charset="0"/>
        </a:defRPr>
      </a:lvl8pPr>
      <a:lvl9pPr marL="1828800" algn="l" rtl="0" fontAlgn="base">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mn-lt"/>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mn-lt"/>
        </a:defRPr>
      </a:lvl5pPr>
      <a:lvl6pPr marL="2514600" indent="-228600" algn="l" rtl="0" fontAlgn="base">
        <a:spcBef>
          <a:spcPct val="20000"/>
        </a:spcBef>
        <a:spcAft>
          <a:spcPct val="0"/>
        </a:spcAft>
        <a:buFont typeface="Wingdings" pitchFamily="2" charset="2"/>
        <a:buChar char="§"/>
        <a:defRPr sz="1400">
          <a:solidFill>
            <a:srgbClr val="333333"/>
          </a:solidFill>
          <a:latin typeface="+mn-lt"/>
        </a:defRPr>
      </a:lvl6pPr>
      <a:lvl7pPr marL="2971800" indent="-228600" algn="l" rtl="0" fontAlgn="base">
        <a:spcBef>
          <a:spcPct val="20000"/>
        </a:spcBef>
        <a:spcAft>
          <a:spcPct val="0"/>
        </a:spcAft>
        <a:buFont typeface="Wingdings" pitchFamily="2" charset="2"/>
        <a:buChar char="§"/>
        <a:defRPr sz="1400">
          <a:solidFill>
            <a:srgbClr val="333333"/>
          </a:solidFill>
          <a:latin typeface="+mn-lt"/>
        </a:defRPr>
      </a:lvl7pPr>
      <a:lvl8pPr marL="3429000" indent="-228600" algn="l" rtl="0" fontAlgn="base">
        <a:spcBef>
          <a:spcPct val="20000"/>
        </a:spcBef>
        <a:spcAft>
          <a:spcPct val="0"/>
        </a:spcAft>
        <a:buFont typeface="Wingdings" pitchFamily="2" charset="2"/>
        <a:buChar char="§"/>
        <a:defRPr sz="1400">
          <a:solidFill>
            <a:srgbClr val="333333"/>
          </a:solidFill>
          <a:latin typeface="+mn-lt"/>
        </a:defRPr>
      </a:lvl8pPr>
      <a:lvl9pPr marL="3886200" indent="-228600" algn="l" rtl="0" fontAlgn="base">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97283" name="Rectangle 3"/>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FontTx/>
              <a:buNone/>
              <a:defRPr sz="1000">
                <a:solidFill>
                  <a:srgbClr val="333333"/>
                </a:solidFill>
                <a:latin typeface="Verdana" pitchFamily="34" charset="0"/>
                <a:cs typeface="Arial" pitchFamily="34" charset="0"/>
              </a:defRPr>
            </a:lvl1pPr>
          </a:lstStyle>
          <a:p>
            <a:pPr>
              <a:defRPr/>
            </a:pPr>
            <a:fld id="{01B56E84-665E-47E3-A2B7-688A3BDA635F}" type="datetime1">
              <a:rPr lang="en-US"/>
              <a:pPr>
                <a:defRPr/>
              </a:pPr>
              <a:t>3/24/2015</a:t>
            </a:fld>
            <a:endParaRPr lang="en-GB"/>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000">
                <a:solidFill>
                  <a:srgbClr val="333333"/>
                </a:solidFill>
                <a:latin typeface="Arial" charset="0"/>
                <a:cs typeface="Arial" pitchFamily="34"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000">
                <a:solidFill>
                  <a:srgbClr val="333333"/>
                </a:solidFill>
                <a:latin typeface="+mn-lt"/>
                <a:cs typeface="Arial" pitchFamily="34" charset="0"/>
              </a:defRPr>
            </a:lvl1pPr>
          </a:lstStyle>
          <a:p>
            <a:pPr>
              <a:defRPr/>
            </a:pPr>
            <a:fld id="{EDC00013-4370-41E7-84DD-B96108710DB5}" type="slidenum">
              <a:rPr lang="en-GB"/>
              <a:pPr>
                <a:defRPr/>
              </a:pPr>
              <a:t>‹#›</a:t>
            </a:fld>
            <a:endParaRPr lang="en-GB"/>
          </a:p>
        </p:txBody>
      </p:sp>
      <p:sp>
        <p:nvSpPr>
          <p:cNvPr id="1031" name="Text Box 9"/>
          <p:cNvSpPr txBox="1">
            <a:spLocks noChangeArrowheads="1"/>
          </p:cNvSpPr>
          <p:nvPr/>
        </p:nvSpPr>
        <p:spPr bwMode="auto">
          <a:xfrm>
            <a:off x="6084889" y="549278"/>
            <a:ext cx="28797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333333"/>
                </a:solidFill>
                <a:latin typeface="Verdana" pitchFamily="34" charset="0"/>
              </a:defRPr>
            </a:lvl1pPr>
            <a:lvl2pPr marL="742950" indent="-285750" eaLnBrk="0" hangingPunct="0">
              <a:defRPr sz="1400">
                <a:solidFill>
                  <a:srgbClr val="333333"/>
                </a:solidFill>
                <a:latin typeface="Verdana" pitchFamily="34" charset="0"/>
              </a:defRPr>
            </a:lvl2pPr>
            <a:lvl3pPr marL="1143000" indent="-228600" eaLnBrk="0" hangingPunct="0">
              <a:defRPr sz="1400">
                <a:solidFill>
                  <a:srgbClr val="333333"/>
                </a:solidFill>
                <a:latin typeface="Verdana" pitchFamily="34" charset="0"/>
              </a:defRPr>
            </a:lvl3pPr>
            <a:lvl4pPr marL="1600200" indent="-228600" eaLnBrk="0" hangingPunct="0">
              <a:defRPr sz="1400">
                <a:solidFill>
                  <a:srgbClr val="333333"/>
                </a:solidFill>
                <a:latin typeface="Verdana" pitchFamily="34" charset="0"/>
              </a:defRPr>
            </a:lvl4pPr>
            <a:lvl5pPr marL="2057400" indent="-228600" eaLnBrk="0" hangingPunct="0">
              <a:defRPr sz="1400">
                <a:solidFill>
                  <a:srgbClr val="333333"/>
                </a:solidFill>
                <a:latin typeface="Verdana" pitchFamily="34" charset="0"/>
              </a:defRPr>
            </a:lvl5pPr>
            <a:lvl6pPr marL="2514600" indent="-228600" eaLnBrk="0" fontAlgn="base" hangingPunct="0">
              <a:spcBef>
                <a:spcPct val="20000"/>
              </a:spcBef>
              <a:spcAft>
                <a:spcPct val="0"/>
              </a:spcAft>
              <a:buFont typeface="Wingdings" pitchFamily="2" charset="2"/>
              <a:defRPr sz="1400">
                <a:solidFill>
                  <a:srgbClr val="333333"/>
                </a:solidFill>
                <a:latin typeface="Verdana" pitchFamily="34" charset="0"/>
              </a:defRPr>
            </a:lvl6pPr>
            <a:lvl7pPr marL="2971800" indent="-228600" eaLnBrk="0" fontAlgn="base" hangingPunct="0">
              <a:spcBef>
                <a:spcPct val="20000"/>
              </a:spcBef>
              <a:spcAft>
                <a:spcPct val="0"/>
              </a:spcAft>
              <a:buFont typeface="Wingdings" pitchFamily="2" charset="2"/>
              <a:defRPr sz="1400">
                <a:solidFill>
                  <a:srgbClr val="333333"/>
                </a:solidFill>
                <a:latin typeface="Verdana" pitchFamily="34" charset="0"/>
              </a:defRPr>
            </a:lvl7pPr>
            <a:lvl8pPr marL="3429000" indent="-228600" eaLnBrk="0" fontAlgn="base" hangingPunct="0">
              <a:spcBef>
                <a:spcPct val="20000"/>
              </a:spcBef>
              <a:spcAft>
                <a:spcPct val="0"/>
              </a:spcAft>
              <a:buFont typeface="Wingdings" pitchFamily="2" charset="2"/>
              <a:defRPr sz="1400">
                <a:solidFill>
                  <a:srgbClr val="333333"/>
                </a:solidFill>
                <a:latin typeface="Verdana" pitchFamily="34" charset="0"/>
              </a:defRPr>
            </a:lvl8pPr>
            <a:lvl9pPr marL="3886200" indent="-228600" eaLnBrk="0" fontAlgn="base" hangingPunct="0">
              <a:spcBef>
                <a:spcPct val="20000"/>
              </a:spcBef>
              <a:spcAft>
                <a:spcPct val="0"/>
              </a:spcAft>
              <a:buFont typeface="Wingdings" pitchFamily="2" charset="2"/>
              <a:defRPr sz="1400">
                <a:solidFill>
                  <a:srgbClr val="333333"/>
                </a:solidFill>
                <a:latin typeface="Verdana" pitchFamily="34" charset="0"/>
              </a:defRPr>
            </a:lvl9pPr>
          </a:lstStyle>
          <a:p>
            <a:pPr algn="r" eaLnBrk="1" hangingPunct="1">
              <a:spcBef>
                <a:spcPct val="50000"/>
              </a:spcBef>
              <a:defRPr/>
            </a:pPr>
            <a:r>
              <a:rPr lang="en-GB" sz="1200" smtClean="0">
                <a:solidFill>
                  <a:srgbClr val="CA3E96"/>
                </a:solidFill>
                <a:cs typeface="Arial" pitchFamily="34" charset="0"/>
              </a:rPr>
              <a:t>cipfa.org.uk</a:t>
            </a:r>
          </a:p>
        </p:txBody>
      </p:sp>
      <p:pic>
        <p:nvPicPr>
          <p:cNvPr id="97288" name="Picture 8" descr="Corporate T Lock_Horiz trans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transition spd="med">
    <p:wipe dir="r"/>
  </p:transition>
  <p:timing>
    <p:tnLst>
      <p:par>
        <p:cTn id="1" dur="indefinite" restart="never" nodeType="tmRoot"/>
      </p:par>
    </p:tnLst>
  </p:timing>
  <p:hf hdr="0" ftr="0" dt="0"/>
  <p:txStyles>
    <p:titleStyle>
      <a:lvl1pPr algn="l" rtl="0" eaLnBrk="0" fontAlgn="base" hangingPunct="0">
        <a:spcBef>
          <a:spcPct val="0"/>
        </a:spcBef>
        <a:spcAft>
          <a:spcPct val="0"/>
        </a:spcAft>
        <a:defRPr sz="2800">
          <a:solidFill>
            <a:srgbClr val="652D89"/>
          </a:solidFill>
          <a:latin typeface="+mj-lt"/>
          <a:ea typeface="+mj-ea"/>
          <a:cs typeface="+mj-cs"/>
        </a:defRPr>
      </a:lvl1pPr>
      <a:lvl2pPr algn="l" rtl="0" eaLnBrk="0" fontAlgn="base" hangingPunct="0">
        <a:spcBef>
          <a:spcPct val="0"/>
        </a:spcBef>
        <a:spcAft>
          <a:spcPct val="0"/>
        </a:spcAft>
        <a:defRPr sz="2800">
          <a:solidFill>
            <a:srgbClr val="652D89"/>
          </a:solidFill>
          <a:latin typeface="Verdana" pitchFamily="34" charset="0"/>
        </a:defRPr>
      </a:lvl2pPr>
      <a:lvl3pPr algn="l" rtl="0" eaLnBrk="0" fontAlgn="base" hangingPunct="0">
        <a:spcBef>
          <a:spcPct val="0"/>
        </a:spcBef>
        <a:spcAft>
          <a:spcPct val="0"/>
        </a:spcAft>
        <a:defRPr sz="2800">
          <a:solidFill>
            <a:srgbClr val="652D89"/>
          </a:solidFill>
          <a:latin typeface="Verdana" pitchFamily="34" charset="0"/>
        </a:defRPr>
      </a:lvl3pPr>
      <a:lvl4pPr algn="l" rtl="0" eaLnBrk="0" fontAlgn="base" hangingPunct="0">
        <a:spcBef>
          <a:spcPct val="0"/>
        </a:spcBef>
        <a:spcAft>
          <a:spcPct val="0"/>
        </a:spcAft>
        <a:defRPr sz="2800">
          <a:solidFill>
            <a:srgbClr val="652D89"/>
          </a:solidFill>
          <a:latin typeface="Verdana" pitchFamily="34" charset="0"/>
        </a:defRPr>
      </a:lvl4pPr>
      <a:lvl5pPr algn="l" rtl="0" eaLnBrk="0" fontAlgn="base" hangingPunct="0">
        <a:spcBef>
          <a:spcPct val="0"/>
        </a:spcBef>
        <a:spcAft>
          <a:spcPct val="0"/>
        </a:spcAft>
        <a:defRPr sz="2800">
          <a:solidFill>
            <a:srgbClr val="652D89"/>
          </a:solidFill>
          <a:latin typeface="Verdana" pitchFamily="34" charset="0"/>
        </a:defRPr>
      </a:lvl5pPr>
      <a:lvl6pPr marL="457200" algn="l" rtl="0" eaLnBrk="0" fontAlgn="base" hangingPunct="0">
        <a:spcBef>
          <a:spcPct val="0"/>
        </a:spcBef>
        <a:spcAft>
          <a:spcPct val="0"/>
        </a:spcAft>
        <a:defRPr sz="2800">
          <a:solidFill>
            <a:srgbClr val="652D89"/>
          </a:solidFill>
          <a:latin typeface="Verdana" pitchFamily="34" charset="0"/>
        </a:defRPr>
      </a:lvl6pPr>
      <a:lvl7pPr marL="914400" algn="l" rtl="0" eaLnBrk="0" fontAlgn="base" hangingPunct="0">
        <a:spcBef>
          <a:spcPct val="0"/>
        </a:spcBef>
        <a:spcAft>
          <a:spcPct val="0"/>
        </a:spcAft>
        <a:defRPr sz="2800">
          <a:solidFill>
            <a:srgbClr val="652D89"/>
          </a:solidFill>
          <a:latin typeface="Verdana" pitchFamily="34" charset="0"/>
        </a:defRPr>
      </a:lvl7pPr>
      <a:lvl8pPr marL="1371600" algn="l" rtl="0" eaLnBrk="0" fontAlgn="base" hangingPunct="0">
        <a:spcBef>
          <a:spcPct val="0"/>
        </a:spcBef>
        <a:spcAft>
          <a:spcPct val="0"/>
        </a:spcAft>
        <a:defRPr sz="2800">
          <a:solidFill>
            <a:srgbClr val="652D89"/>
          </a:solidFill>
          <a:latin typeface="Verdana" pitchFamily="34" charset="0"/>
        </a:defRPr>
      </a:lvl8pPr>
      <a:lvl9pPr marL="1828800" algn="l" rtl="0" eaLnBrk="0" fontAlgn="base" hangingPunct="0">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mn-lt"/>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mn-lt"/>
        </a:defRPr>
      </a:lvl5pPr>
      <a:lvl6pPr marL="2514600" indent="-228600" algn="l" rtl="0" eaLnBrk="0" fontAlgn="base" hangingPunct="0">
        <a:spcBef>
          <a:spcPct val="20000"/>
        </a:spcBef>
        <a:spcAft>
          <a:spcPct val="0"/>
        </a:spcAft>
        <a:buFont typeface="Wingdings" pitchFamily="2" charset="2"/>
        <a:buChar char="§"/>
        <a:defRPr sz="1400">
          <a:solidFill>
            <a:srgbClr val="333333"/>
          </a:solidFill>
          <a:latin typeface="+mn-lt"/>
        </a:defRPr>
      </a:lvl6pPr>
      <a:lvl7pPr marL="2971800" indent="-228600" algn="l" rtl="0" eaLnBrk="0" fontAlgn="base" hangingPunct="0">
        <a:spcBef>
          <a:spcPct val="20000"/>
        </a:spcBef>
        <a:spcAft>
          <a:spcPct val="0"/>
        </a:spcAft>
        <a:buFont typeface="Wingdings" pitchFamily="2" charset="2"/>
        <a:buChar char="§"/>
        <a:defRPr sz="1400">
          <a:solidFill>
            <a:srgbClr val="333333"/>
          </a:solidFill>
          <a:latin typeface="+mn-lt"/>
        </a:defRPr>
      </a:lvl7pPr>
      <a:lvl8pPr marL="3429000" indent="-228600" algn="l" rtl="0" eaLnBrk="0" fontAlgn="base" hangingPunct="0">
        <a:spcBef>
          <a:spcPct val="20000"/>
        </a:spcBef>
        <a:spcAft>
          <a:spcPct val="0"/>
        </a:spcAft>
        <a:buFont typeface="Wingdings" pitchFamily="2" charset="2"/>
        <a:buChar char="§"/>
        <a:defRPr sz="1400">
          <a:solidFill>
            <a:srgbClr val="333333"/>
          </a:solidFill>
          <a:latin typeface="+mn-lt"/>
        </a:defRPr>
      </a:lvl8pPr>
      <a:lvl9pPr marL="3886200" indent="-228600" algn="l" rtl="0" eaLnBrk="0" fontAlgn="base" hangingPunct="0">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29699" name="Rectangle 3"/>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FontTx/>
              <a:buNone/>
              <a:defRPr sz="1000">
                <a:solidFill>
                  <a:srgbClr val="333333"/>
                </a:solidFill>
                <a:latin typeface="Verdana" pitchFamily="34" charset="0"/>
                <a:cs typeface="Arial" pitchFamily="34" charset="0"/>
              </a:defRPr>
            </a:lvl1pPr>
          </a:lstStyle>
          <a:p>
            <a:pPr>
              <a:defRPr/>
            </a:pPr>
            <a:fld id="{475E5B61-55DE-45E8-BB4A-52491128E799}" type="datetime1">
              <a:rPr lang="en-US"/>
              <a:pPr>
                <a:defRPr/>
              </a:pPr>
              <a:t>3/24/2015</a:t>
            </a:fld>
            <a:endParaRPr lang="en-GB"/>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000">
                <a:solidFill>
                  <a:srgbClr val="333333"/>
                </a:solidFill>
                <a:latin typeface="Arial" charset="0"/>
                <a:cs typeface="Arial" pitchFamily="34"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000">
                <a:solidFill>
                  <a:srgbClr val="333333"/>
                </a:solidFill>
                <a:latin typeface="+mn-lt"/>
                <a:cs typeface="Arial" pitchFamily="34" charset="0"/>
              </a:defRPr>
            </a:lvl1pPr>
          </a:lstStyle>
          <a:p>
            <a:pPr>
              <a:defRPr/>
            </a:pPr>
            <a:fld id="{FE94CC20-2F56-4192-AD65-91AD7B1F5E1A}" type="slidenum">
              <a:rPr lang="en-GB"/>
              <a:pPr>
                <a:defRPr/>
              </a:pPr>
              <a:t>‹#›</a:t>
            </a:fld>
            <a:endParaRPr lang="en-GB"/>
          </a:p>
        </p:txBody>
      </p:sp>
      <p:sp>
        <p:nvSpPr>
          <p:cNvPr id="1031" name="Text Box 9"/>
          <p:cNvSpPr txBox="1">
            <a:spLocks noChangeArrowheads="1"/>
          </p:cNvSpPr>
          <p:nvPr/>
        </p:nvSpPr>
        <p:spPr bwMode="auto">
          <a:xfrm>
            <a:off x="6084889" y="549278"/>
            <a:ext cx="28797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333333"/>
                </a:solidFill>
                <a:latin typeface="Verdana" pitchFamily="34" charset="0"/>
              </a:defRPr>
            </a:lvl1pPr>
            <a:lvl2pPr marL="742950" indent="-285750" eaLnBrk="0" hangingPunct="0">
              <a:defRPr sz="1400">
                <a:solidFill>
                  <a:srgbClr val="333333"/>
                </a:solidFill>
                <a:latin typeface="Verdana" pitchFamily="34" charset="0"/>
              </a:defRPr>
            </a:lvl2pPr>
            <a:lvl3pPr marL="1143000" indent="-228600" eaLnBrk="0" hangingPunct="0">
              <a:defRPr sz="1400">
                <a:solidFill>
                  <a:srgbClr val="333333"/>
                </a:solidFill>
                <a:latin typeface="Verdana" pitchFamily="34" charset="0"/>
              </a:defRPr>
            </a:lvl3pPr>
            <a:lvl4pPr marL="1600200" indent="-228600" eaLnBrk="0" hangingPunct="0">
              <a:defRPr sz="1400">
                <a:solidFill>
                  <a:srgbClr val="333333"/>
                </a:solidFill>
                <a:latin typeface="Verdana" pitchFamily="34" charset="0"/>
              </a:defRPr>
            </a:lvl4pPr>
            <a:lvl5pPr marL="2057400" indent="-228600" eaLnBrk="0" hangingPunct="0">
              <a:defRPr sz="1400">
                <a:solidFill>
                  <a:srgbClr val="333333"/>
                </a:solidFill>
                <a:latin typeface="Verdana" pitchFamily="34" charset="0"/>
              </a:defRPr>
            </a:lvl5pPr>
            <a:lvl6pPr marL="2514600" indent="-228600" eaLnBrk="0" fontAlgn="base" hangingPunct="0">
              <a:spcBef>
                <a:spcPct val="20000"/>
              </a:spcBef>
              <a:spcAft>
                <a:spcPct val="0"/>
              </a:spcAft>
              <a:buFont typeface="Wingdings" pitchFamily="2" charset="2"/>
              <a:defRPr sz="1400">
                <a:solidFill>
                  <a:srgbClr val="333333"/>
                </a:solidFill>
                <a:latin typeface="Verdana" pitchFamily="34" charset="0"/>
              </a:defRPr>
            </a:lvl6pPr>
            <a:lvl7pPr marL="2971800" indent="-228600" eaLnBrk="0" fontAlgn="base" hangingPunct="0">
              <a:spcBef>
                <a:spcPct val="20000"/>
              </a:spcBef>
              <a:spcAft>
                <a:spcPct val="0"/>
              </a:spcAft>
              <a:buFont typeface="Wingdings" pitchFamily="2" charset="2"/>
              <a:defRPr sz="1400">
                <a:solidFill>
                  <a:srgbClr val="333333"/>
                </a:solidFill>
                <a:latin typeface="Verdana" pitchFamily="34" charset="0"/>
              </a:defRPr>
            </a:lvl7pPr>
            <a:lvl8pPr marL="3429000" indent="-228600" eaLnBrk="0" fontAlgn="base" hangingPunct="0">
              <a:spcBef>
                <a:spcPct val="20000"/>
              </a:spcBef>
              <a:spcAft>
                <a:spcPct val="0"/>
              </a:spcAft>
              <a:buFont typeface="Wingdings" pitchFamily="2" charset="2"/>
              <a:defRPr sz="1400">
                <a:solidFill>
                  <a:srgbClr val="333333"/>
                </a:solidFill>
                <a:latin typeface="Verdana" pitchFamily="34" charset="0"/>
              </a:defRPr>
            </a:lvl8pPr>
            <a:lvl9pPr marL="3886200" indent="-228600" eaLnBrk="0" fontAlgn="base" hangingPunct="0">
              <a:spcBef>
                <a:spcPct val="20000"/>
              </a:spcBef>
              <a:spcAft>
                <a:spcPct val="0"/>
              </a:spcAft>
              <a:buFont typeface="Wingdings" pitchFamily="2" charset="2"/>
              <a:defRPr sz="1400">
                <a:solidFill>
                  <a:srgbClr val="333333"/>
                </a:solidFill>
                <a:latin typeface="Verdana" pitchFamily="34" charset="0"/>
              </a:defRPr>
            </a:lvl9pPr>
          </a:lstStyle>
          <a:p>
            <a:pPr algn="r" eaLnBrk="1" hangingPunct="1">
              <a:spcBef>
                <a:spcPct val="50000"/>
              </a:spcBef>
              <a:defRPr/>
            </a:pPr>
            <a:r>
              <a:rPr lang="en-GB" sz="1200" smtClean="0">
                <a:solidFill>
                  <a:srgbClr val="CA3E96"/>
                </a:solidFill>
                <a:cs typeface="Arial" pitchFamily="34" charset="0"/>
              </a:rPr>
              <a:t>cipfa.org.uk</a:t>
            </a:r>
          </a:p>
        </p:txBody>
      </p:sp>
      <p:pic>
        <p:nvPicPr>
          <p:cNvPr id="29704" name="Picture 8" descr="Corporate T Lock_Horiz transp"/>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0066357"/>
      </p:ext>
    </p:extLst>
  </p:cSld>
  <p:clrMap bg1="lt1" tx1="dk1" bg2="lt2" tx2="dk2" accent1="accent1" accent2="accent2" accent3="accent3" accent4="accent4" accent5="accent5" accent6="accent6" hlink="hlink" folHlink="folHlink"/>
  <p:sldLayoutIdLst>
    <p:sldLayoutId id="2147484813" r:id="rId1"/>
    <p:sldLayoutId id="2147484814" r:id="rId2"/>
    <p:sldLayoutId id="2147484815" r:id="rId3"/>
    <p:sldLayoutId id="2147484816" r:id="rId4"/>
    <p:sldLayoutId id="2147484817" r:id="rId5"/>
    <p:sldLayoutId id="2147484818" r:id="rId6"/>
    <p:sldLayoutId id="2147484819" r:id="rId7"/>
    <p:sldLayoutId id="2147484820" r:id="rId8"/>
    <p:sldLayoutId id="2147484821" r:id="rId9"/>
    <p:sldLayoutId id="2147484822" r:id="rId10"/>
    <p:sldLayoutId id="2147484823" r:id="rId11"/>
  </p:sldLayoutIdLst>
  <p:transition spd="med">
    <p:wipe dir="r"/>
  </p:transition>
  <p:timing>
    <p:tnLst>
      <p:par>
        <p:cTn id="1" dur="indefinite" restart="never" nodeType="tmRoot"/>
      </p:par>
    </p:tnLst>
  </p:timing>
  <p:hf hdr="0" ftr="0" dt="0"/>
  <p:txStyles>
    <p:titleStyle>
      <a:lvl1pPr algn="l" rtl="0" eaLnBrk="0" fontAlgn="base" hangingPunct="0">
        <a:spcBef>
          <a:spcPct val="0"/>
        </a:spcBef>
        <a:spcAft>
          <a:spcPct val="0"/>
        </a:spcAft>
        <a:defRPr sz="2800">
          <a:solidFill>
            <a:srgbClr val="652D89"/>
          </a:solidFill>
          <a:latin typeface="+mj-lt"/>
          <a:ea typeface="+mj-ea"/>
          <a:cs typeface="+mj-cs"/>
        </a:defRPr>
      </a:lvl1pPr>
      <a:lvl2pPr algn="l" rtl="0" eaLnBrk="0" fontAlgn="base" hangingPunct="0">
        <a:spcBef>
          <a:spcPct val="0"/>
        </a:spcBef>
        <a:spcAft>
          <a:spcPct val="0"/>
        </a:spcAft>
        <a:defRPr sz="2800">
          <a:solidFill>
            <a:srgbClr val="652D89"/>
          </a:solidFill>
          <a:latin typeface="Verdana" pitchFamily="34" charset="0"/>
        </a:defRPr>
      </a:lvl2pPr>
      <a:lvl3pPr algn="l" rtl="0" eaLnBrk="0" fontAlgn="base" hangingPunct="0">
        <a:spcBef>
          <a:spcPct val="0"/>
        </a:spcBef>
        <a:spcAft>
          <a:spcPct val="0"/>
        </a:spcAft>
        <a:defRPr sz="2800">
          <a:solidFill>
            <a:srgbClr val="652D89"/>
          </a:solidFill>
          <a:latin typeface="Verdana" pitchFamily="34" charset="0"/>
        </a:defRPr>
      </a:lvl3pPr>
      <a:lvl4pPr algn="l" rtl="0" eaLnBrk="0" fontAlgn="base" hangingPunct="0">
        <a:spcBef>
          <a:spcPct val="0"/>
        </a:spcBef>
        <a:spcAft>
          <a:spcPct val="0"/>
        </a:spcAft>
        <a:defRPr sz="2800">
          <a:solidFill>
            <a:srgbClr val="652D89"/>
          </a:solidFill>
          <a:latin typeface="Verdana" pitchFamily="34" charset="0"/>
        </a:defRPr>
      </a:lvl4pPr>
      <a:lvl5pPr algn="l" rtl="0" eaLnBrk="0" fontAlgn="base" hangingPunct="0">
        <a:spcBef>
          <a:spcPct val="0"/>
        </a:spcBef>
        <a:spcAft>
          <a:spcPct val="0"/>
        </a:spcAft>
        <a:defRPr sz="2800">
          <a:solidFill>
            <a:srgbClr val="652D89"/>
          </a:solidFill>
          <a:latin typeface="Verdana" pitchFamily="34" charset="0"/>
        </a:defRPr>
      </a:lvl5pPr>
      <a:lvl6pPr marL="457200" algn="l" rtl="0" eaLnBrk="0" fontAlgn="base" hangingPunct="0">
        <a:spcBef>
          <a:spcPct val="0"/>
        </a:spcBef>
        <a:spcAft>
          <a:spcPct val="0"/>
        </a:spcAft>
        <a:defRPr sz="2800">
          <a:solidFill>
            <a:srgbClr val="652D89"/>
          </a:solidFill>
          <a:latin typeface="Verdana" pitchFamily="34" charset="0"/>
        </a:defRPr>
      </a:lvl6pPr>
      <a:lvl7pPr marL="914400" algn="l" rtl="0" eaLnBrk="0" fontAlgn="base" hangingPunct="0">
        <a:spcBef>
          <a:spcPct val="0"/>
        </a:spcBef>
        <a:spcAft>
          <a:spcPct val="0"/>
        </a:spcAft>
        <a:defRPr sz="2800">
          <a:solidFill>
            <a:srgbClr val="652D89"/>
          </a:solidFill>
          <a:latin typeface="Verdana" pitchFamily="34" charset="0"/>
        </a:defRPr>
      </a:lvl7pPr>
      <a:lvl8pPr marL="1371600" algn="l" rtl="0" eaLnBrk="0" fontAlgn="base" hangingPunct="0">
        <a:spcBef>
          <a:spcPct val="0"/>
        </a:spcBef>
        <a:spcAft>
          <a:spcPct val="0"/>
        </a:spcAft>
        <a:defRPr sz="2800">
          <a:solidFill>
            <a:srgbClr val="652D89"/>
          </a:solidFill>
          <a:latin typeface="Verdana" pitchFamily="34" charset="0"/>
        </a:defRPr>
      </a:lvl8pPr>
      <a:lvl9pPr marL="1828800" algn="l" rtl="0" eaLnBrk="0" fontAlgn="base" hangingPunct="0">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mn-lt"/>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mn-lt"/>
        </a:defRPr>
      </a:lvl5pPr>
      <a:lvl6pPr marL="2514600" indent="-228600" algn="l" rtl="0" eaLnBrk="0" fontAlgn="base" hangingPunct="0">
        <a:spcBef>
          <a:spcPct val="20000"/>
        </a:spcBef>
        <a:spcAft>
          <a:spcPct val="0"/>
        </a:spcAft>
        <a:buFont typeface="Wingdings" pitchFamily="2" charset="2"/>
        <a:buChar char="§"/>
        <a:defRPr sz="1400">
          <a:solidFill>
            <a:srgbClr val="333333"/>
          </a:solidFill>
          <a:latin typeface="+mn-lt"/>
        </a:defRPr>
      </a:lvl6pPr>
      <a:lvl7pPr marL="2971800" indent="-228600" algn="l" rtl="0" eaLnBrk="0" fontAlgn="base" hangingPunct="0">
        <a:spcBef>
          <a:spcPct val="20000"/>
        </a:spcBef>
        <a:spcAft>
          <a:spcPct val="0"/>
        </a:spcAft>
        <a:buFont typeface="Wingdings" pitchFamily="2" charset="2"/>
        <a:buChar char="§"/>
        <a:defRPr sz="1400">
          <a:solidFill>
            <a:srgbClr val="333333"/>
          </a:solidFill>
          <a:latin typeface="+mn-lt"/>
        </a:defRPr>
      </a:lvl7pPr>
      <a:lvl8pPr marL="3429000" indent="-228600" algn="l" rtl="0" eaLnBrk="0" fontAlgn="base" hangingPunct="0">
        <a:spcBef>
          <a:spcPct val="20000"/>
        </a:spcBef>
        <a:spcAft>
          <a:spcPct val="0"/>
        </a:spcAft>
        <a:buFont typeface="Wingdings" pitchFamily="2" charset="2"/>
        <a:buChar char="§"/>
        <a:defRPr sz="1400">
          <a:solidFill>
            <a:srgbClr val="333333"/>
          </a:solidFill>
          <a:latin typeface="+mn-lt"/>
        </a:defRPr>
      </a:lvl8pPr>
      <a:lvl9pPr marL="3886200" indent="-228600" algn="l" rtl="0" eaLnBrk="0" fontAlgn="base" hangingPunct="0">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652D89"/>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 name="Rectangle 4"/>
          <p:cNvSpPr>
            <a:spLocks noGrp="1" noChangeArrowheads="1"/>
          </p:cNvSpPr>
          <p:nvPr>
            <p:ph type="dt" sz="half" idx="2"/>
          </p:nvPr>
        </p:nvSpPr>
        <p:spPr bwMode="auto">
          <a:xfrm>
            <a:off x="457200" y="6245225"/>
            <a:ext cx="2133600" cy="476251"/>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a:defRPr/>
            </a:pPr>
            <a:endParaRPr lang="en-GB">
              <a:solidFill>
                <a:srgbClr val="333333"/>
              </a:solidFill>
            </a:endParaRPr>
          </a:p>
        </p:txBody>
      </p:sp>
      <p:sp>
        <p:nvSpPr>
          <p:cNvPr id="17" name="Rectangle 5"/>
          <p:cNvSpPr>
            <a:spLocks noGrp="1" noChangeArrowheads="1"/>
          </p:cNvSpPr>
          <p:nvPr>
            <p:ph type="ftr" sz="quarter" idx="3"/>
          </p:nvPr>
        </p:nvSpPr>
        <p:spPr bwMode="auto">
          <a:xfrm>
            <a:off x="3124200" y="6245225"/>
            <a:ext cx="2895600" cy="476251"/>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GB">
              <a:solidFill>
                <a:srgbClr val="333333"/>
              </a:solidFill>
            </a:endParaRPr>
          </a:p>
        </p:txBody>
      </p:sp>
      <p:sp>
        <p:nvSpPr>
          <p:cNvPr id="18" name="Rectangle 6"/>
          <p:cNvSpPr>
            <a:spLocks noGrp="1" noChangeArrowheads="1"/>
          </p:cNvSpPr>
          <p:nvPr>
            <p:ph type="sldNum" sz="quarter" idx="4"/>
          </p:nvPr>
        </p:nvSpPr>
        <p:spPr bwMode="auto">
          <a:xfrm>
            <a:off x="6553200" y="6245225"/>
            <a:ext cx="2133600" cy="476251"/>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0C13091-6BB8-4713-AA7D-DDBE5F88AB95}" type="slidenum">
              <a:rPr lang="en-GB">
                <a:solidFill>
                  <a:srgbClr val="333333"/>
                </a:solidFill>
              </a:rPr>
              <a:pPr>
                <a:defRPr/>
              </a:pPr>
              <a:t>‹#›</a:t>
            </a:fld>
            <a:endParaRPr lang="en-GB">
              <a:solidFill>
                <a:srgbClr val="333333"/>
              </a:solidFill>
            </a:endParaRPr>
          </a:p>
        </p:txBody>
      </p:sp>
    </p:spTree>
    <p:extLst>
      <p:ext uri="{BB962C8B-B14F-4D97-AF65-F5344CB8AC3E}">
        <p14:creationId xmlns:p14="http://schemas.microsoft.com/office/powerpoint/2010/main" val="3221969511"/>
      </p:ext>
    </p:extLst>
  </p:cSld>
  <p:clrMap bg1="lt1" tx1="dk1" bg2="lt2" tx2="dk2" accent1="accent1" accent2="accent2" accent3="accent3" accent4="accent4" accent5="accent5" accent6="accent6" hlink="hlink" folHlink="folHlink"/>
  <p:sldLayoutIdLst>
    <p:sldLayoutId id="2147485174" r:id="rId1"/>
  </p:sldLayoutIdLst>
  <p:txStyles>
    <p:titleStyle>
      <a:lvl1pPr algn="l" rtl="0" eaLnBrk="0" fontAlgn="base" hangingPunct="0">
        <a:spcBef>
          <a:spcPct val="0"/>
        </a:spcBef>
        <a:spcAft>
          <a:spcPct val="0"/>
        </a:spcAft>
        <a:defRPr sz="2800">
          <a:solidFill>
            <a:srgbClr val="652D89"/>
          </a:solidFill>
          <a:latin typeface="Arial" charset="0"/>
          <a:ea typeface="+mj-ea"/>
          <a:cs typeface="+mj-cs"/>
        </a:defRPr>
      </a:lvl1pPr>
      <a:lvl2pPr algn="l" rtl="0" eaLnBrk="0" fontAlgn="base" hangingPunct="0">
        <a:spcBef>
          <a:spcPct val="0"/>
        </a:spcBef>
        <a:spcAft>
          <a:spcPct val="0"/>
        </a:spcAft>
        <a:defRPr sz="2800">
          <a:solidFill>
            <a:srgbClr val="652D89"/>
          </a:solidFill>
          <a:latin typeface="Arial" charset="0"/>
        </a:defRPr>
      </a:lvl2pPr>
      <a:lvl3pPr algn="l" rtl="0" eaLnBrk="0" fontAlgn="base" hangingPunct="0">
        <a:spcBef>
          <a:spcPct val="0"/>
        </a:spcBef>
        <a:spcAft>
          <a:spcPct val="0"/>
        </a:spcAft>
        <a:defRPr sz="2800">
          <a:solidFill>
            <a:srgbClr val="652D89"/>
          </a:solidFill>
          <a:latin typeface="Arial" charset="0"/>
        </a:defRPr>
      </a:lvl3pPr>
      <a:lvl4pPr algn="l" rtl="0" eaLnBrk="0" fontAlgn="base" hangingPunct="0">
        <a:spcBef>
          <a:spcPct val="0"/>
        </a:spcBef>
        <a:spcAft>
          <a:spcPct val="0"/>
        </a:spcAft>
        <a:defRPr sz="2800">
          <a:solidFill>
            <a:srgbClr val="652D89"/>
          </a:solidFill>
          <a:latin typeface="Arial" charset="0"/>
        </a:defRPr>
      </a:lvl4pPr>
      <a:lvl5pPr algn="l" rtl="0" eaLnBrk="0" fontAlgn="base" hangingPunct="0">
        <a:spcBef>
          <a:spcPct val="0"/>
        </a:spcBef>
        <a:spcAft>
          <a:spcPct val="0"/>
        </a:spcAft>
        <a:defRPr sz="2800">
          <a:solidFill>
            <a:srgbClr val="652D89"/>
          </a:solidFill>
          <a:latin typeface="Arial" charset="0"/>
        </a:defRPr>
      </a:lvl5pPr>
      <a:lvl6pPr marL="457200" algn="l" rtl="0" fontAlgn="base">
        <a:spcBef>
          <a:spcPct val="0"/>
        </a:spcBef>
        <a:spcAft>
          <a:spcPct val="0"/>
        </a:spcAft>
        <a:defRPr sz="2800">
          <a:solidFill>
            <a:srgbClr val="652D89"/>
          </a:solidFill>
          <a:latin typeface="Verdana" pitchFamily="34" charset="0"/>
        </a:defRPr>
      </a:lvl6pPr>
      <a:lvl7pPr marL="914400" algn="l" rtl="0" fontAlgn="base">
        <a:spcBef>
          <a:spcPct val="0"/>
        </a:spcBef>
        <a:spcAft>
          <a:spcPct val="0"/>
        </a:spcAft>
        <a:defRPr sz="2800">
          <a:solidFill>
            <a:srgbClr val="652D89"/>
          </a:solidFill>
          <a:latin typeface="Verdana" pitchFamily="34" charset="0"/>
        </a:defRPr>
      </a:lvl7pPr>
      <a:lvl8pPr marL="1371600" algn="l" rtl="0" fontAlgn="base">
        <a:spcBef>
          <a:spcPct val="0"/>
        </a:spcBef>
        <a:spcAft>
          <a:spcPct val="0"/>
        </a:spcAft>
        <a:defRPr sz="2800">
          <a:solidFill>
            <a:srgbClr val="652D89"/>
          </a:solidFill>
          <a:latin typeface="Verdana" pitchFamily="34" charset="0"/>
        </a:defRPr>
      </a:lvl8pPr>
      <a:lvl9pPr marL="1828800" algn="l" rtl="0" fontAlgn="base">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Arial" charset="0"/>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Arial" charset="0"/>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Arial" charset="0"/>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Arial" charset="0"/>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Arial" charset="0"/>
        </a:defRPr>
      </a:lvl5pPr>
      <a:lvl6pPr marL="2514600" indent="-228600" algn="l" rtl="0" fontAlgn="base">
        <a:spcBef>
          <a:spcPct val="20000"/>
        </a:spcBef>
        <a:spcAft>
          <a:spcPct val="0"/>
        </a:spcAft>
        <a:buFont typeface="Wingdings" pitchFamily="2" charset="2"/>
        <a:buChar char="§"/>
        <a:defRPr sz="1400">
          <a:solidFill>
            <a:srgbClr val="333333"/>
          </a:solidFill>
          <a:latin typeface="+mn-lt"/>
        </a:defRPr>
      </a:lvl6pPr>
      <a:lvl7pPr marL="2971800" indent="-228600" algn="l" rtl="0" fontAlgn="base">
        <a:spcBef>
          <a:spcPct val="20000"/>
        </a:spcBef>
        <a:spcAft>
          <a:spcPct val="0"/>
        </a:spcAft>
        <a:buFont typeface="Wingdings" pitchFamily="2" charset="2"/>
        <a:buChar char="§"/>
        <a:defRPr sz="1400">
          <a:solidFill>
            <a:srgbClr val="333333"/>
          </a:solidFill>
          <a:latin typeface="+mn-lt"/>
        </a:defRPr>
      </a:lvl7pPr>
      <a:lvl8pPr marL="3429000" indent="-228600" algn="l" rtl="0" fontAlgn="base">
        <a:spcBef>
          <a:spcPct val="20000"/>
        </a:spcBef>
        <a:spcAft>
          <a:spcPct val="0"/>
        </a:spcAft>
        <a:buFont typeface="Wingdings" pitchFamily="2" charset="2"/>
        <a:buChar char="§"/>
        <a:defRPr sz="1400">
          <a:solidFill>
            <a:srgbClr val="333333"/>
          </a:solidFill>
          <a:latin typeface="+mn-lt"/>
        </a:defRPr>
      </a:lvl8pPr>
      <a:lvl9pPr marL="3886200" indent="-228600" algn="l" rtl="0" fontAlgn="base">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6287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68317" y="2852737"/>
            <a:ext cx="8218487" cy="3346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14692" name="Rectangle 4"/>
          <p:cNvSpPr>
            <a:spLocks noGrp="1" noChangeArrowheads="1"/>
          </p:cNvSpPr>
          <p:nvPr>
            <p:ph type="dt" sz="half" idx="2"/>
          </p:nvPr>
        </p:nvSpPr>
        <p:spPr bwMode="auto">
          <a:xfrm>
            <a:off x="457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l">
              <a:defRPr/>
            </a:pPr>
            <a:endParaRPr lang="en-GB">
              <a:solidFill>
                <a:srgbClr val="000000"/>
              </a:solidFill>
            </a:endParaRPr>
          </a:p>
        </p:txBody>
      </p:sp>
      <p:sp>
        <p:nvSpPr>
          <p:cNvPr id="114693" name="Rectangle 5"/>
          <p:cNvSpPr>
            <a:spLocks noGrp="1" noChangeArrowheads="1"/>
          </p:cNvSpPr>
          <p:nvPr>
            <p:ph type="ftr" sz="quarter" idx="3"/>
          </p:nvPr>
        </p:nvSpPr>
        <p:spPr bwMode="auto">
          <a:xfrm>
            <a:off x="3124200" y="6245225"/>
            <a:ext cx="2895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solidFill>
                <a:srgbClr val="000000"/>
              </a:solidFill>
            </a:endParaRPr>
          </a:p>
        </p:txBody>
      </p:sp>
      <p:sp>
        <p:nvSpPr>
          <p:cNvPr id="114694" name="Rectangle 6"/>
          <p:cNvSpPr>
            <a:spLocks noGrp="1" noChangeArrowheads="1"/>
          </p:cNvSpPr>
          <p:nvPr>
            <p:ph type="sldNum" sz="quarter" idx="4"/>
          </p:nvPr>
        </p:nvSpPr>
        <p:spPr bwMode="auto">
          <a:xfrm>
            <a:off x="6553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3887526-62AF-4572-BE32-D52C177E2EF0}"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09498220"/>
      </p:ext>
    </p:extLst>
  </p:cSld>
  <p:clrMap bg1="lt1" tx1="dk1" bg2="lt2" tx2="dk2" accent1="accent1" accent2="accent2" accent3="accent3" accent4="accent4" accent5="accent5" accent6="accent6" hlink="hlink" folHlink="folHlink"/>
  <p:sldLayoutIdLst>
    <p:sldLayoutId id="2147485208" r:id="rId1"/>
    <p:sldLayoutId id="2147485209" r:id="rId2"/>
    <p:sldLayoutId id="2147485210" r:id="rId3"/>
    <p:sldLayoutId id="2147485211" r:id="rId4"/>
    <p:sldLayoutId id="2147485212" r:id="rId5"/>
    <p:sldLayoutId id="2147485213" r:id="rId6"/>
    <p:sldLayoutId id="2147485214" r:id="rId7"/>
    <p:sldLayoutId id="2147485215" r:id="rId8"/>
    <p:sldLayoutId id="2147485216" r:id="rId9"/>
    <p:sldLayoutId id="2147485217" r:id="rId10"/>
    <p:sldLayoutId id="21474852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chemeClr val="tx1"/>
                </a:solidFill>
                <a:latin typeface="+mn-lt"/>
              </a:defRPr>
            </a:lvl1pPr>
          </a:lstStyle>
          <a:p>
            <a:pPr>
              <a:defRPr/>
            </a:pPr>
            <a:fld id="{FD9BCB22-A9B9-4973-AA4B-9E9CE8326EBF}" type="datetime1">
              <a:rPr lang="en-US">
                <a:solidFill>
                  <a:srgbClr val="333333"/>
                </a:solidFill>
              </a:rPr>
              <a:pPr>
                <a:defRPr/>
              </a:pPr>
              <a:t>3/24/2015</a:t>
            </a:fld>
            <a:endParaRPr lang="en-GB">
              <a:solidFill>
                <a:srgbClr val="333333"/>
              </a:solidFill>
            </a:endParaRPr>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tx1"/>
                </a:solidFill>
                <a:latin typeface="Arial" charset="0"/>
              </a:defRPr>
            </a:lvl1pPr>
          </a:lstStyle>
          <a:p>
            <a:pPr>
              <a:defRPr/>
            </a:pPr>
            <a:endParaRPr lang="en-GB">
              <a:solidFill>
                <a:srgbClr val="333333"/>
              </a:solidFill>
            </a:endParaRPr>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chemeClr val="tx1"/>
                </a:solidFill>
                <a:latin typeface="+mn-lt"/>
              </a:defRPr>
            </a:lvl1pPr>
          </a:lstStyle>
          <a:p>
            <a:pPr>
              <a:defRPr/>
            </a:pPr>
            <a:fld id="{9CA7331C-CD25-448E-9BEC-39FEDC16C5FC}" type="slidenum">
              <a:rPr lang="en-GB">
                <a:solidFill>
                  <a:srgbClr val="333333"/>
                </a:solidFill>
              </a:rPr>
              <a:pPr>
                <a:defRPr/>
              </a:pPr>
              <a:t>‹#›</a:t>
            </a:fld>
            <a:endParaRPr lang="en-GB">
              <a:solidFill>
                <a:srgbClr val="333333"/>
              </a:solidFill>
            </a:endParaRPr>
          </a:p>
        </p:txBody>
      </p:sp>
      <p:sp>
        <p:nvSpPr>
          <p:cNvPr id="1031" name="Text Box 9"/>
          <p:cNvSpPr txBox="1">
            <a:spLocks noChangeArrowheads="1"/>
          </p:cNvSpPr>
          <p:nvPr/>
        </p:nvSpPr>
        <p:spPr bwMode="auto">
          <a:xfrm>
            <a:off x="6084889" y="549277"/>
            <a:ext cx="28797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F68933"/>
                </a:solidFill>
                <a:latin typeface="Verdana" pitchFamily="34" charset="0"/>
              </a:defRPr>
            </a:lvl1pPr>
            <a:lvl2pPr marL="742950" indent="-285750" eaLnBrk="0" hangingPunct="0">
              <a:defRPr sz="3200">
                <a:solidFill>
                  <a:srgbClr val="F68933"/>
                </a:solidFill>
                <a:latin typeface="Verdana" pitchFamily="34" charset="0"/>
              </a:defRPr>
            </a:lvl2pPr>
            <a:lvl3pPr marL="1143000" indent="-228600" eaLnBrk="0" hangingPunct="0">
              <a:defRPr sz="3200">
                <a:solidFill>
                  <a:srgbClr val="F68933"/>
                </a:solidFill>
                <a:latin typeface="Verdana" pitchFamily="34" charset="0"/>
              </a:defRPr>
            </a:lvl3pPr>
            <a:lvl4pPr marL="1600200" indent="-228600" eaLnBrk="0" hangingPunct="0">
              <a:defRPr sz="3200">
                <a:solidFill>
                  <a:srgbClr val="F68933"/>
                </a:solidFill>
                <a:latin typeface="Verdana" pitchFamily="34" charset="0"/>
              </a:defRPr>
            </a:lvl4pPr>
            <a:lvl5pPr marL="2057400" indent="-228600" eaLnBrk="0" hangingPunct="0">
              <a:defRPr sz="3200">
                <a:solidFill>
                  <a:srgbClr val="F68933"/>
                </a:solidFill>
                <a:latin typeface="Verdana" pitchFamily="34" charset="0"/>
              </a:defRPr>
            </a:lvl5pPr>
            <a:lvl6pPr marL="2514600" indent="-228600" algn="ctr" eaLnBrk="0" fontAlgn="base" hangingPunct="0">
              <a:spcBef>
                <a:spcPct val="0"/>
              </a:spcBef>
              <a:spcAft>
                <a:spcPct val="0"/>
              </a:spcAft>
              <a:defRPr sz="3200">
                <a:solidFill>
                  <a:srgbClr val="F68933"/>
                </a:solidFill>
                <a:latin typeface="Verdana" pitchFamily="34" charset="0"/>
              </a:defRPr>
            </a:lvl6pPr>
            <a:lvl7pPr marL="2971800" indent="-228600" algn="ctr" eaLnBrk="0" fontAlgn="base" hangingPunct="0">
              <a:spcBef>
                <a:spcPct val="0"/>
              </a:spcBef>
              <a:spcAft>
                <a:spcPct val="0"/>
              </a:spcAft>
              <a:defRPr sz="3200">
                <a:solidFill>
                  <a:srgbClr val="F68933"/>
                </a:solidFill>
                <a:latin typeface="Verdana" pitchFamily="34" charset="0"/>
              </a:defRPr>
            </a:lvl7pPr>
            <a:lvl8pPr marL="3429000" indent="-228600" algn="ctr" eaLnBrk="0" fontAlgn="base" hangingPunct="0">
              <a:spcBef>
                <a:spcPct val="0"/>
              </a:spcBef>
              <a:spcAft>
                <a:spcPct val="0"/>
              </a:spcAft>
              <a:defRPr sz="3200">
                <a:solidFill>
                  <a:srgbClr val="F68933"/>
                </a:solidFill>
                <a:latin typeface="Verdana" pitchFamily="34" charset="0"/>
              </a:defRPr>
            </a:lvl8pPr>
            <a:lvl9pPr marL="3886200" indent="-228600" algn="ctr" eaLnBrk="0" fontAlgn="base" hangingPunct="0">
              <a:spcBef>
                <a:spcPct val="0"/>
              </a:spcBef>
              <a:spcAft>
                <a:spcPct val="0"/>
              </a:spcAft>
              <a:defRPr sz="3200">
                <a:solidFill>
                  <a:srgbClr val="F68933"/>
                </a:solidFill>
                <a:latin typeface="Verdana" pitchFamily="34" charset="0"/>
              </a:defRPr>
            </a:lvl9pPr>
          </a:lstStyle>
          <a:p>
            <a:pPr algn="r" eaLnBrk="1" hangingPunct="1">
              <a:spcBef>
                <a:spcPct val="50000"/>
              </a:spcBef>
              <a:defRPr/>
            </a:pPr>
            <a:r>
              <a:rPr lang="en-GB" sz="1200" smtClean="0">
                <a:solidFill>
                  <a:srgbClr val="CA3E96"/>
                </a:solidFill>
              </a:rPr>
              <a:t>cipfa.org.uk</a:t>
            </a:r>
          </a:p>
        </p:txBody>
      </p:sp>
      <p:pic>
        <p:nvPicPr>
          <p:cNvPr id="1032" name="Picture 8" descr="Performace T Lock_Horiz trans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2"/>
            <a:ext cx="9144000" cy="80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3912193"/>
      </p:ext>
    </p:extLst>
  </p:cSld>
  <p:clrMap bg1="lt1" tx1="dk1" bg2="lt2" tx2="dk2" accent1="accent1" accent2="accent2" accent3="accent3" accent4="accent4" accent5="accent5" accent6="accent6" hlink="hlink" folHlink="folHlink"/>
  <p:sldLayoutIdLst>
    <p:sldLayoutId id="2147485251" r:id="rId1"/>
    <p:sldLayoutId id="2147485252" r:id="rId2"/>
    <p:sldLayoutId id="2147485253" r:id="rId3"/>
    <p:sldLayoutId id="2147485254" r:id="rId4"/>
    <p:sldLayoutId id="2147485255" r:id="rId5"/>
    <p:sldLayoutId id="2147485256" r:id="rId6"/>
    <p:sldLayoutId id="2147485257" r:id="rId7"/>
    <p:sldLayoutId id="2147485258" r:id="rId8"/>
    <p:sldLayoutId id="2147485259" r:id="rId9"/>
    <p:sldLayoutId id="2147485260" r:id="rId10"/>
    <p:sldLayoutId id="2147485261" r:id="rId11"/>
  </p:sldLayoutIdLst>
  <p:hf sldNum="0" hdr="0" ftr="0" dt="0"/>
  <p:txStyles>
    <p:titleStyle>
      <a:lvl1pPr algn="l" rtl="0" eaLnBrk="0" fontAlgn="base" hangingPunct="0">
        <a:spcBef>
          <a:spcPct val="0"/>
        </a:spcBef>
        <a:spcAft>
          <a:spcPct val="0"/>
        </a:spcAft>
        <a:defRPr sz="2800">
          <a:solidFill>
            <a:srgbClr val="652D89"/>
          </a:solidFill>
          <a:latin typeface="+mj-lt"/>
          <a:ea typeface="+mj-ea"/>
          <a:cs typeface="+mj-cs"/>
        </a:defRPr>
      </a:lvl1pPr>
      <a:lvl2pPr algn="l" rtl="0" eaLnBrk="0" fontAlgn="base" hangingPunct="0">
        <a:spcBef>
          <a:spcPct val="0"/>
        </a:spcBef>
        <a:spcAft>
          <a:spcPct val="0"/>
        </a:spcAft>
        <a:defRPr sz="2800">
          <a:solidFill>
            <a:srgbClr val="652D89"/>
          </a:solidFill>
          <a:latin typeface="Verdana" pitchFamily="34" charset="0"/>
        </a:defRPr>
      </a:lvl2pPr>
      <a:lvl3pPr algn="l" rtl="0" eaLnBrk="0" fontAlgn="base" hangingPunct="0">
        <a:spcBef>
          <a:spcPct val="0"/>
        </a:spcBef>
        <a:spcAft>
          <a:spcPct val="0"/>
        </a:spcAft>
        <a:defRPr sz="2800">
          <a:solidFill>
            <a:srgbClr val="652D89"/>
          </a:solidFill>
          <a:latin typeface="Verdana" pitchFamily="34" charset="0"/>
        </a:defRPr>
      </a:lvl3pPr>
      <a:lvl4pPr algn="l" rtl="0" eaLnBrk="0" fontAlgn="base" hangingPunct="0">
        <a:spcBef>
          <a:spcPct val="0"/>
        </a:spcBef>
        <a:spcAft>
          <a:spcPct val="0"/>
        </a:spcAft>
        <a:defRPr sz="2800">
          <a:solidFill>
            <a:srgbClr val="652D89"/>
          </a:solidFill>
          <a:latin typeface="Verdana" pitchFamily="34" charset="0"/>
        </a:defRPr>
      </a:lvl4pPr>
      <a:lvl5pPr algn="l" rtl="0" eaLnBrk="0" fontAlgn="base" hangingPunct="0">
        <a:spcBef>
          <a:spcPct val="0"/>
        </a:spcBef>
        <a:spcAft>
          <a:spcPct val="0"/>
        </a:spcAft>
        <a:defRPr sz="2800">
          <a:solidFill>
            <a:srgbClr val="652D89"/>
          </a:solidFill>
          <a:latin typeface="Verdana" pitchFamily="34" charset="0"/>
        </a:defRPr>
      </a:lvl5pPr>
      <a:lvl6pPr marL="457200" algn="l" rtl="0" eaLnBrk="0" fontAlgn="base" hangingPunct="0">
        <a:spcBef>
          <a:spcPct val="0"/>
        </a:spcBef>
        <a:spcAft>
          <a:spcPct val="0"/>
        </a:spcAft>
        <a:defRPr sz="2800">
          <a:solidFill>
            <a:srgbClr val="652D89"/>
          </a:solidFill>
          <a:latin typeface="Verdana" pitchFamily="34" charset="0"/>
        </a:defRPr>
      </a:lvl6pPr>
      <a:lvl7pPr marL="914400" algn="l" rtl="0" eaLnBrk="0" fontAlgn="base" hangingPunct="0">
        <a:spcBef>
          <a:spcPct val="0"/>
        </a:spcBef>
        <a:spcAft>
          <a:spcPct val="0"/>
        </a:spcAft>
        <a:defRPr sz="2800">
          <a:solidFill>
            <a:srgbClr val="652D89"/>
          </a:solidFill>
          <a:latin typeface="Verdana" pitchFamily="34" charset="0"/>
        </a:defRPr>
      </a:lvl7pPr>
      <a:lvl8pPr marL="1371600" algn="l" rtl="0" eaLnBrk="0" fontAlgn="base" hangingPunct="0">
        <a:spcBef>
          <a:spcPct val="0"/>
        </a:spcBef>
        <a:spcAft>
          <a:spcPct val="0"/>
        </a:spcAft>
        <a:defRPr sz="2800">
          <a:solidFill>
            <a:srgbClr val="652D89"/>
          </a:solidFill>
          <a:latin typeface="Verdana" pitchFamily="34" charset="0"/>
        </a:defRPr>
      </a:lvl8pPr>
      <a:lvl9pPr marL="1828800" algn="l" rtl="0" eaLnBrk="0" fontAlgn="base" hangingPunct="0">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mn-lt"/>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mn-lt"/>
        </a:defRPr>
      </a:lvl5pPr>
      <a:lvl6pPr marL="2514600" indent="-228600" algn="l" rtl="0" eaLnBrk="0" fontAlgn="base" hangingPunct="0">
        <a:spcBef>
          <a:spcPct val="20000"/>
        </a:spcBef>
        <a:spcAft>
          <a:spcPct val="0"/>
        </a:spcAft>
        <a:buFont typeface="Wingdings" pitchFamily="2" charset="2"/>
        <a:buChar char="§"/>
        <a:defRPr sz="1400">
          <a:solidFill>
            <a:srgbClr val="333333"/>
          </a:solidFill>
          <a:latin typeface="+mn-lt"/>
        </a:defRPr>
      </a:lvl6pPr>
      <a:lvl7pPr marL="2971800" indent="-228600" algn="l" rtl="0" eaLnBrk="0" fontAlgn="base" hangingPunct="0">
        <a:spcBef>
          <a:spcPct val="20000"/>
        </a:spcBef>
        <a:spcAft>
          <a:spcPct val="0"/>
        </a:spcAft>
        <a:buFont typeface="Wingdings" pitchFamily="2" charset="2"/>
        <a:buChar char="§"/>
        <a:defRPr sz="1400">
          <a:solidFill>
            <a:srgbClr val="333333"/>
          </a:solidFill>
          <a:latin typeface="+mn-lt"/>
        </a:defRPr>
      </a:lvl7pPr>
      <a:lvl8pPr marL="3429000" indent="-228600" algn="l" rtl="0" eaLnBrk="0" fontAlgn="base" hangingPunct="0">
        <a:spcBef>
          <a:spcPct val="20000"/>
        </a:spcBef>
        <a:spcAft>
          <a:spcPct val="0"/>
        </a:spcAft>
        <a:buFont typeface="Wingdings" pitchFamily="2" charset="2"/>
        <a:buChar char="§"/>
        <a:defRPr sz="1400">
          <a:solidFill>
            <a:srgbClr val="333333"/>
          </a:solidFill>
          <a:latin typeface="+mn-lt"/>
        </a:defRPr>
      </a:lvl8pPr>
      <a:lvl9pPr marL="3886200" indent="-228600" algn="l" rtl="0" eaLnBrk="0" fontAlgn="base" hangingPunct="0">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96B46E-2589-4D7E-9D49-68A9BD0E98B0}" type="datetimeFigureOut">
              <a:rPr lang="en-GB" smtClean="0">
                <a:solidFill>
                  <a:prstClr val="black">
                    <a:tint val="75000"/>
                  </a:prstClr>
                </a:solidFill>
              </a:rPr>
              <a:pPr/>
              <a:t>24/03/2015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9D1282-C581-4FAB-91E7-84F8673A067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2524827"/>
      </p:ext>
    </p:extLst>
  </p:cSld>
  <p:clrMap bg1="lt1" tx1="dk1" bg2="lt2" tx2="dk2" accent1="accent1" accent2="accent2" accent3="accent3" accent4="accent4" accent5="accent5" accent6="accent6" hlink="hlink" folHlink="folHlink"/>
  <p:sldLayoutIdLst>
    <p:sldLayoutId id="2147485389" r:id="rId1"/>
    <p:sldLayoutId id="2147485390" r:id="rId2"/>
    <p:sldLayoutId id="2147485391" r:id="rId3"/>
    <p:sldLayoutId id="2147485392" r:id="rId4"/>
    <p:sldLayoutId id="2147485393" r:id="rId5"/>
    <p:sldLayoutId id="2147485394" r:id="rId6"/>
    <p:sldLayoutId id="2147485395" r:id="rId7"/>
    <p:sldLayoutId id="2147485396" r:id="rId8"/>
    <p:sldLayoutId id="2147485397" r:id="rId9"/>
    <p:sldLayoutId id="2147485398" r:id="rId10"/>
    <p:sldLayoutId id="214748539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026" name="Picture 2" descr="C:\Users\x81870\Desktop\Project Winterfell\EY.wm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35276" y="6448728"/>
            <a:ext cx="342000" cy="2060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457200" y="261938"/>
            <a:ext cx="8220075" cy="790575"/>
          </a:xfrm>
          <a:prstGeom prst="rect">
            <a:avLst/>
          </a:prstGeom>
        </p:spPr>
        <p:txBody>
          <a:bodyPr vert="horz" lIns="0" tIns="0" rIns="0" bIns="0" rtlCol="0" anchor="t" anchorCtr="0">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411288"/>
            <a:ext cx="8220075" cy="4503737"/>
          </a:xfrm>
          <a:prstGeom prst="rect">
            <a:avLst/>
          </a:prstGeom>
        </p:spPr>
        <p:txBody>
          <a:bodyPr vert="horz" lIns="0" tIns="0" rIns="0" bIns="0" rtlCol="0">
            <a:noAutofit/>
          </a:bodyPr>
          <a:lstStyle/>
          <a:p>
            <a:pPr lvl="0"/>
            <a:r>
              <a:rPr lang="en-US" dirty="0" smtClean="0"/>
              <a:t>Body text – Arial 24 point</a:t>
            </a:r>
          </a:p>
          <a:p>
            <a:pPr lvl="1"/>
            <a:r>
              <a:rPr lang="en-US" dirty="0" smtClean="0"/>
              <a:t>Heading – Arial 24 point bold</a:t>
            </a:r>
          </a:p>
          <a:p>
            <a:pPr lvl="2"/>
            <a:r>
              <a:rPr lang="en-US" dirty="0" smtClean="0"/>
              <a:t>Bullet 1 – Arial 24 point</a:t>
            </a:r>
          </a:p>
          <a:p>
            <a:pPr lvl="3"/>
            <a:r>
              <a:rPr lang="en-US" dirty="0" smtClean="0"/>
              <a:t>Bullet 2 – Arial 20 point</a:t>
            </a:r>
          </a:p>
          <a:p>
            <a:pPr lvl="4"/>
            <a:r>
              <a:rPr lang="en-US" dirty="0" smtClean="0"/>
              <a:t>Bullet 3 – Arial 18 point</a:t>
            </a:r>
            <a:endParaRPr lang="en-GB" dirty="0"/>
          </a:p>
        </p:txBody>
      </p:sp>
      <p:sp>
        <p:nvSpPr>
          <p:cNvPr id="4" name="Date Placeholder 3"/>
          <p:cNvSpPr>
            <a:spLocks noGrp="1"/>
          </p:cNvSpPr>
          <p:nvPr>
            <p:ph type="dt" sz="half" idx="2"/>
          </p:nvPr>
        </p:nvSpPr>
        <p:spPr>
          <a:xfrm>
            <a:off x="1304448" y="6432719"/>
            <a:ext cx="1477328" cy="159259"/>
          </a:xfrm>
          <a:prstGeom prst="rect">
            <a:avLst/>
          </a:prstGeom>
        </p:spPr>
        <p:txBody>
          <a:bodyPr vert="horz" lIns="0" tIns="0" rIns="0" bIns="0" rtlCol="0" anchor="ctr"/>
          <a:lstStyle>
            <a:lvl1pPr algn="l">
              <a:defRPr sz="1000">
                <a:solidFill>
                  <a:schemeClr val="tx1"/>
                </a:solidFill>
              </a:defRPr>
            </a:lvl1pPr>
          </a:lstStyle>
          <a:p>
            <a:pPr fontAlgn="auto">
              <a:spcBef>
                <a:spcPts val="0"/>
              </a:spcBef>
              <a:spcAft>
                <a:spcPts val="0"/>
              </a:spcAft>
            </a:pPr>
            <a:fld id="{09447339-C40C-4673-9863-D366A75CB9F1}" type="datetime4">
              <a:rPr lang="en-GB" smtClean="0">
                <a:solidFill>
                  <a:srgbClr val="808080"/>
                </a:solidFill>
                <a:latin typeface="Arial"/>
              </a:rPr>
              <a:pPr fontAlgn="auto">
                <a:spcBef>
                  <a:spcPts val="0"/>
                </a:spcBef>
                <a:spcAft>
                  <a:spcPts val="0"/>
                </a:spcAft>
              </a:pPr>
              <a:t>24 March 2015</a:t>
            </a:fld>
            <a:endParaRPr lang="en-GB" dirty="0">
              <a:solidFill>
                <a:srgbClr val="808080"/>
              </a:solidFill>
              <a:latin typeface="Arial"/>
            </a:endParaRPr>
          </a:p>
        </p:txBody>
      </p:sp>
      <p:sp>
        <p:nvSpPr>
          <p:cNvPr id="5" name="Footer Placeholder 4"/>
          <p:cNvSpPr>
            <a:spLocks noGrp="1"/>
          </p:cNvSpPr>
          <p:nvPr>
            <p:ph type="ftr" sz="quarter" idx="3"/>
          </p:nvPr>
        </p:nvSpPr>
        <p:spPr>
          <a:xfrm>
            <a:off x="2873374" y="6432719"/>
            <a:ext cx="5010993" cy="159259"/>
          </a:xfrm>
          <a:prstGeom prst="rect">
            <a:avLst/>
          </a:prstGeom>
        </p:spPr>
        <p:txBody>
          <a:bodyPr vert="horz" lIns="0" tIns="0" rIns="0" bIns="0" rtlCol="0" anchor="ctr"/>
          <a:lstStyle>
            <a:lvl1pPr algn="l">
              <a:defRPr sz="1000">
                <a:solidFill>
                  <a:schemeClr val="tx1"/>
                </a:solidFill>
              </a:defRPr>
            </a:lvl1pPr>
          </a:lstStyle>
          <a:p>
            <a:pPr fontAlgn="auto">
              <a:spcBef>
                <a:spcPts val="0"/>
              </a:spcBef>
              <a:spcAft>
                <a:spcPts val="0"/>
              </a:spcAft>
            </a:pPr>
            <a:r>
              <a:rPr lang="en-US" dirty="0" smtClean="0">
                <a:solidFill>
                  <a:srgbClr val="808080"/>
                </a:solidFill>
                <a:latin typeface="Arial"/>
              </a:rPr>
              <a:t>Making your 2013 annual report and accounts ‘Fair, Balanced and Understandable’</a:t>
            </a:r>
            <a:endParaRPr lang="en-GB" dirty="0">
              <a:solidFill>
                <a:srgbClr val="808080"/>
              </a:solidFill>
              <a:latin typeface="Arial"/>
            </a:endParaRPr>
          </a:p>
        </p:txBody>
      </p:sp>
      <p:sp>
        <p:nvSpPr>
          <p:cNvPr id="6" name="Slide Number Placeholder 5"/>
          <p:cNvSpPr>
            <a:spLocks noGrp="1"/>
          </p:cNvSpPr>
          <p:nvPr>
            <p:ph type="sldNum" sz="quarter" idx="4"/>
          </p:nvPr>
        </p:nvSpPr>
        <p:spPr>
          <a:xfrm>
            <a:off x="468313" y="6432719"/>
            <a:ext cx="744537" cy="159259"/>
          </a:xfrm>
          <a:prstGeom prst="rect">
            <a:avLst/>
          </a:prstGeom>
        </p:spPr>
        <p:txBody>
          <a:bodyPr vert="horz" lIns="0" tIns="0" rIns="0" bIns="0" rtlCol="0" anchor="ctr"/>
          <a:lstStyle>
            <a:lvl1pPr algn="l">
              <a:defRPr sz="1000">
                <a:solidFill>
                  <a:schemeClr val="tx1"/>
                </a:solidFill>
              </a:defRPr>
            </a:lvl1pPr>
          </a:lstStyle>
          <a:p>
            <a:pPr fontAlgn="auto">
              <a:spcBef>
                <a:spcPts val="0"/>
              </a:spcBef>
              <a:spcAft>
                <a:spcPts val="0"/>
              </a:spcAft>
            </a:pPr>
            <a:r>
              <a:rPr lang="en-GB" dirty="0" smtClean="0">
                <a:solidFill>
                  <a:srgbClr val="808080"/>
                </a:solidFill>
                <a:latin typeface="Arial"/>
              </a:rPr>
              <a:t>Page </a:t>
            </a:r>
            <a:fld id="{E5A1EDF7-6110-42C0-A4FC-CB56AF1E2FBC}" type="slidenum">
              <a:rPr lang="en-GB" smtClean="0">
                <a:solidFill>
                  <a:srgbClr val="808080"/>
                </a:solidFill>
                <a:latin typeface="Arial"/>
              </a:rPr>
              <a:pPr fontAlgn="auto">
                <a:spcBef>
                  <a:spcPts val="0"/>
                </a:spcBef>
                <a:spcAft>
                  <a:spcPts val="0"/>
                </a:spcAft>
              </a:pPr>
              <a:t>‹#›</a:t>
            </a:fld>
            <a:endParaRPr lang="en-GB" dirty="0">
              <a:solidFill>
                <a:srgbClr val="808080"/>
              </a:solidFill>
              <a:latin typeface="Arial"/>
            </a:endParaRPr>
          </a:p>
        </p:txBody>
      </p:sp>
      <p:sp>
        <p:nvSpPr>
          <p:cNvPr id="33" name="Line 11"/>
          <p:cNvSpPr>
            <a:spLocks noChangeShapeType="1"/>
          </p:cNvSpPr>
          <p:nvPr/>
        </p:nvSpPr>
        <p:spPr bwMode="auto">
          <a:xfrm>
            <a:off x="468313" y="6230938"/>
            <a:ext cx="8205787" cy="0"/>
          </a:xfrm>
          <a:prstGeom prst="line">
            <a:avLst/>
          </a:prstGeom>
          <a:noFill/>
          <a:ln w="19050">
            <a:solidFill>
              <a:schemeClr val="accent3"/>
            </a:solidFill>
            <a:round/>
            <a:headEnd/>
            <a:tailEnd/>
          </a:ln>
          <a:effectLst/>
        </p:spPr>
        <p:txBody>
          <a:bodyPr wrap="none" anchor="ctr"/>
          <a:lstStyle/>
          <a:p>
            <a:pPr algn="l" fontAlgn="auto">
              <a:spcBef>
                <a:spcPts val="0"/>
              </a:spcBef>
              <a:spcAft>
                <a:spcPts val="0"/>
              </a:spcAft>
            </a:pPr>
            <a:endParaRPr lang="en-GB" dirty="0">
              <a:solidFill>
                <a:srgbClr val="808080"/>
              </a:solidFill>
              <a:latin typeface="Arial"/>
            </a:endParaRPr>
          </a:p>
        </p:txBody>
      </p:sp>
      <p:sp>
        <p:nvSpPr>
          <p:cNvPr id="34" name="Line 34"/>
          <p:cNvSpPr>
            <a:spLocks noChangeShapeType="1"/>
          </p:cNvSpPr>
          <p:nvPr/>
        </p:nvSpPr>
        <p:spPr bwMode="auto">
          <a:xfrm>
            <a:off x="468313" y="185738"/>
            <a:ext cx="8205787" cy="0"/>
          </a:xfrm>
          <a:prstGeom prst="line">
            <a:avLst/>
          </a:prstGeom>
          <a:noFill/>
          <a:ln w="19050">
            <a:solidFill>
              <a:schemeClr val="accent2"/>
            </a:solidFill>
            <a:round/>
            <a:headEnd/>
            <a:tailEnd/>
          </a:ln>
          <a:effectLst/>
        </p:spPr>
        <p:txBody>
          <a:bodyPr wrap="none" anchor="ctr"/>
          <a:lstStyle/>
          <a:p>
            <a:pPr algn="l" fontAlgn="auto">
              <a:spcBef>
                <a:spcPts val="0"/>
              </a:spcBef>
              <a:spcAft>
                <a:spcPts val="0"/>
              </a:spcAft>
            </a:pPr>
            <a:endParaRPr lang="en-GB" dirty="0">
              <a:solidFill>
                <a:srgbClr val="808080"/>
              </a:solidFill>
              <a:latin typeface="Arial"/>
            </a:endParaRPr>
          </a:p>
        </p:txBody>
      </p:sp>
      <p:sp>
        <p:nvSpPr>
          <p:cNvPr id="35" name="Line 35"/>
          <p:cNvSpPr>
            <a:spLocks noChangeShapeType="1"/>
          </p:cNvSpPr>
          <p:nvPr/>
        </p:nvSpPr>
        <p:spPr bwMode="auto">
          <a:xfrm>
            <a:off x="468313" y="1052736"/>
            <a:ext cx="8205787" cy="0"/>
          </a:xfrm>
          <a:prstGeom prst="line">
            <a:avLst/>
          </a:prstGeom>
          <a:noFill/>
          <a:ln w="25400">
            <a:solidFill>
              <a:schemeClr val="accent1"/>
            </a:solidFill>
            <a:round/>
            <a:headEnd/>
            <a:tailEnd/>
          </a:ln>
          <a:effectLst/>
        </p:spPr>
        <p:txBody>
          <a:bodyPr wrap="none" anchor="ctr"/>
          <a:lstStyle/>
          <a:p>
            <a:pPr algn="l" fontAlgn="auto">
              <a:spcBef>
                <a:spcPts val="0"/>
              </a:spcBef>
              <a:spcAft>
                <a:spcPts val="0"/>
              </a:spcAft>
            </a:pPr>
            <a:endParaRPr lang="en-GB" dirty="0">
              <a:solidFill>
                <a:srgbClr val="808080"/>
              </a:solidFill>
              <a:latin typeface="Arial"/>
            </a:endParaRPr>
          </a:p>
        </p:txBody>
      </p:sp>
      <p:pic>
        <p:nvPicPr>
          <p:cNvPr id="17" name="Picture 2"/>
          <p:cNvPicPr>
            <a:picLocks noChangeAspect="1" noChangeArrowheads="1"/>
          </p:cNvPicPr>
          <p:nvPr/>
        </p:nvPicPr>
        <p:blipFill rotWithShape="1">
          <a:blip r:embed="rId14" cstate="email">
            <a:extLst>
              <a:ext uri="{28A0092B-C50C-407E-A947-70E740481C1C}">
                <a14:useLocalDpi xmlns:a14="http://schemas.microsoft.com/office/drawing/2010/main" val="0"/>
              </a:ext>
            </a:extLst>
          </a:blip>
          <a:srcRect/>
          <a:stretch/>
        </p:blipFill>
        <p:spPr bwMode="auto">
          <a:xfrm>
            <a:off x="-2471365" y="1413570"/>
            <a:ext cx="2264229" cy="972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348880" y="44624"/>
            <a:ext cx="3181771" cy="1224000"/>
          </a:xfrm>
          <a:prstGeom prst="rect">
            <a:avLst/>
          </a:prstGeom>
          <a:solidFill>
            <a:srgbClr val="FFE87F"/>
          </a:solidFill>
        </p:spPr>
        <p:txBody>
          <a:bodyPr wrap="square" lIns="36000" tIns="36576" rIns="36000" bIns="36000" rtlCol="0">
            <a:noAutofit/>
          </a:bodyPr>
          <a:lstStyle/>
          <a:p>
            <a:pPr algn="l" fontAlgn="auto">
              <a:spcBef>
                <a:spcPts val="0"/>
              </a:spcBef>
              <a:spcAft>
                <a:spcPts val="200"/>
              </a:spcAft>
              <a:buClr>
                <a:srgbClr val="FFD200"/>
              </a:buClr>
              <a:buSzPct val="70000"/>
            </a:pPr>
            <a:r>
              <a:rPr lang="en-US" sz="1200" b="1" dirty="0" smtClean="0">
                <a:solidFill>
                  <a:srgbClr val="808080"/>
                </a:solidFill>
                <a:latin typeface="Arial"/>
              </a:rPr>
              <a:t>About color themes</a:t>
            </a:r>
          </a:p>
          <a:p>
            <a:pPr marL="347663" algn="l" fontAlgn="auto">
              <a:spcBef>
                <a:spcPts val="0"/>
              </a:spcBef>
              <a:spcAft>
                <a:spcPts val="200"/>
              </a:spcAft>
              <a:buSzPct val="100000"/>
            </a:pPr>
            <a:r>
              <a:rPr lang="en-US" sz="1000" b="1" dirty="0" smtClean="0">
                <a:solidFill>
                  <a:srgbClr val="808080"/>
                </a:solidFill>
                <a:latin typeface="Arial"/>
              </a:rPr>
              <a:t>Choose the appropriate design theme for your presentation. </a:t>
            </a:r>
            <a:r>
              <a:rPr lang="en-US" sz="1000" dirty="0" smtClean="0">
                <a:solidFill>
                  <a:srgbClr val="808080"/>
                </a:solidFill>
                <a:latin typeface="Arial"/>
              </a:rPr>
              <a:t>The first two options on the design tab are correct EY themes, these two are the only ones that should be used. (1) dark backgrounds for onscreen; (2) light backgrounds for handouts.</a:t>
            </a:r>
          </a:p>
        </p:txBody>
      </p:sp>
      <p:sp>
        <p:nvSpPr>
          <p:cNvPr id="19" name="Rectangle 18"/>
          <p:cNvSpPr/>
          <p:nvPr/>
        </p:nvSpPr>
        <p:spPr>
          <a:xfrm>
            <a:off x="-2484784" y="1648346"/>
            <a:ext cx="1525587" cy="684076"/>
          </a:xfrm>
          <a:prstGeom prst="rect">
            <a:avLst/>
          </a:prstGeom>
          <a:noFill/>
          <a:ln w="25400">
            <a:solidFill>
              <a:srgbClr val="F04C3E"/>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auto">
              <a:spcBef>
                <a:spcPts val="0"/>
              </a:spcBef>
              <a:spcAft>
                <a:spcPts val="0"/>
              </a:spcAft>
            </a:pPr>
            <a:endParaRPr lang="en-GB" sz="1200" dirty="0">
              <a:solidFill>
                <a:srgbClr val="808080"/>
              </a:solidFill>
            </a:endParaRPr>
          </a:p>
        </p:txBody>
      </p:sp>
      <p:sp>
        <p:nvSpPr>
          <p:cNvPr id="20" name="Oval 19"/>
          <p:cNvSpPr/>
          <p:nvPr/>
        </p:nvSpPr>
        <p:spPr>
          <a:xfrm>
            <a:off x="-2556792" y="1540334"/>
            <a:ext cx="237744" cy="237744"/>
          </a:xfrm>
          <a:prstGeom prst="ellipse">
            <a:avLst/>
          </a:prstGeom>
          <a:solidFill>
            <a:srgbClr val="F04C3E"/>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fontAlgn="auto">
              <a:spcBef>
                <a:spcPts val="0"/>
              </a:spcBef>
              <a:spcAft>
                <a:spcPts val="0"/>
              </a:spcAft>
            </a:pPr>
            <a:r>
              <a:rPr lang="en-US" sz="1200" b="1" dirty="0" smtClean="0">
                <a:solidFill>
                  <a:srgbClr val="FFFFFF"/>
                </a:solidFill>
              </a:rPr>
              <a:t>1</a:t>
            </a:r>
            <a:endParaRPr lang="en-US" sz="1200" b="1" dirty="0">
              <a:solidFill>
                <a:srgbClr val="FFFFFF"/>
              </a:solidFill>
            </a:endParaRPr>
          </a:p>
        </p:txBody>
      </p:sp>
      <p:sp>
        <p:nvSpPr>
          <p:cNvPr id="21" name="Oval 20"/>
          <p:cNvSpPr/>
          <p:nvPr/>
        </p:nvSpPr>
        <p:spPr>
          <a:xfrm>
            <a:off x="-3298592" y="307994"/>
            <a:ext cx="237744" cy="237744"/>
          </a:xfrm>
          <a:prstGeom prst="ellipse">
            <a:avLst/>
          </a:prstGeom>
          <a:solidFill>
            <a:srgbClr val="F04C3E"/>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fontAlgn="auto">
              <a:spcBef>
                <a:spcPts val="0"/>
              </a:spcBef>
              <a:spcAft>
                <a:spcPts val="0"/>
              </a:spcAft>
            </a:pPr>
            <a:r>
              <a:rPr lang="en-US" sz="1200" b="1" dirty="0" smtClean="0">
                <a:solidFill>
                  <a:srgbClr val="FFFFFF"/>
                </a:solidFill>
              </a:rPr>
              <a:t>!</a:t>
            </a:r>
            <a:endParaRPr lang="en-US" sz="1200" b="1" dirty="0">
              <a:solidFill>
                <a:srgbClr val="FFFFFF"/>
              </a:solidFill>
            </a:endParaRPr>
          </a:p>
        </p:txBody>
      </p:sp>
      <p:sp>
        <p:nvSpPr>
          <p:cNvPr id="22" name="Oval 21"/>
          <p:cNvSpPr/>
          <p:nvPr/>
        </p:nvSpPr>
        <p:spPr>
          <a:xfrm>
            <a:off x="-1764704" y="1540334"/>
            <a:ext cx="237744" cy="237744"/>
          </a:xfrm>
          <a:prstGeom prst="ellipse">
            <a:avLst/>
          </a:prstGeom>
          <a:solidFill>
            <a:srgbClr val="F04C3E"/>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fontAlgn="auto">
              <a:spcBef>
                <a:spcPts val="0"/>
              </a:spcBef>
              <a:spcAft>
                <a:spcPts val="0"/>
              </a:spcAft>
            </a:pPr>
            <a:r>
              <a:rPr lang="en-US" sz="1200" b="1" dirty="0" smtClean="0">
                <a:solidFill>
                  <a:srgbClr val="FFFFFF"/>
                </a:solidFill>
              </a:rPr>
              <a:t>2</a:t>
            </a:r>
            <a:endParaRPr lang="en-US" sz="1200" b="1" dirty="0">
              <a:solidFill>
                <a:srgbClr val="FFFFFF"/>
              </a:solidFill>
            </a:endParaRPr>
          </a:p>
        </p:txBody>
      </p:sp>
    </p:spTree>
    <p:extLst>
      <p:ext uri="{BB962C8B-B14F-4D97-AF65-F5344CB8AC3E}">
        <p14:creationId xmlns:p14="http://schemas.microsoft.com/office/powerpoint/2010/main" val="451483507"/>
      </p:ext>
    </p:extLst>
  </p:cSld>
  <p:clrMap bg1="dk1" tx1="lt1" bg2="dk2" tx2="lt2" accent1="accent1" accent2="accent2" accent3="accent3" accent4="accent4" accent5="accent5" accent6="accent6" hlink="hlink" folHlink="folHlink"/>
  <p:sldLayoutIdLst>
    <p:sldLayoutId id="2147485456" r:id="rId1"/>
    <p:sldLayoutId id="2147485457" r:id="rId2"/>
    <p:sldLayoutId id="2147485458" r:id="rId3"/>
    <p:sldLayoutId id="2147485459" r:id="rId4"/>
    <p:sldLayoutId id="2147485460" r:id="rId5"/>
    <p:sldLayoutId id="2147485461" r:id="rId6"/>
    <p:sldLayoutId id="2147485462" r:id="rId7"/>
    <p:sldLayoutId id="2147485463" r:id="rId8"/>
    <p:sldLayoutId id="2147485464" r:id="rId9"/>
    <p:sldLayoutId id="2147485465" r:id="rId10"/>
    <p:sldLayoutId id="2147485466" r:id="rId11"/>
  </p:sldLayoutIdLst>
  <p:timing>
    <p:tnLst>
      <p:par>
        <p:cTn id="1" dur="indefinite" restart="never" nodeType="tmRoot"/>
      </p:par>
    </p:tnLst>
  </p:timing>
  <p:hf hdr="0" dt="0"/>
  <p:txStyles>
    <p:titleStyle>
      <a:lvl1pPr algn="l" defTabSz="914400" rtl="0" eaLnBrk="1" latinLnBrk="0" hangingPunct="1">
        <a:lnSpc>
          <a:spcPct val="85000"/>
        </a:lnSpc>
        <a:spcBef>
          <a:spcPct val="0"/>
        </a:spcBef>
        <a:buNone/>
        <a:defRPr sz="3000" b="1" kern="1200">
          <a:solidFill>
            <a:schemeClr val="tx1"/>
          </a:solidFill>
          <a:latin typeface="+mj-lt"/>
          <a:ea typeface="+mj-ea"/>
          <a:cs typeface="+mj-cs"/>
        </a:defRPr>
      </a:lvl1pPr>
    </p:titleStyle>
    <p:bodyStyle>
      <a:lvl1pPr marL="0" indent="0" algn="l" defTabSz="914400" rtl="0" eaLnBrk="1" latinLnBrk="0" hangingPunct="1">
        <a:spcBef>
          <a:spcPts val="600"/>
        </a:spcBef>
        <a:buFontTx/>
        <a:buNone/>
        <a:defRPr sz="1800" kern="1200">
          <a:solidFill>
            <a:schemeClr val="tx1"/>
          </a:solidFill>
          <a:latin typeface="+mn-lt"/>
          <a:ea typeface="+mn-ea"/>
          <a:cs typeface="+mn-cs"/>
        </a:defRPr>
      </a:lvl1pPr>
      <a:lvl2pPr marL="0" indent="0" algn="l" defTabSz="914400" rtl="0" eaLnBrk="1" latinLnBrk="0" hangingPunct="1">
        <a:spcBef>
          <a:spcPts val="600"/>
        </a:spcBef>
        <a:buFontTx/>
        <a:buNone/>
        <a:defRPr sz="1800" b="1" kern="1200" baseline="0">
          <a:solidFill>
            <a:schemeClr val="tx2"/>
          </a:solidFill>
          <a:latin typeface="+mn-lt"/>
          <a:ea typeface="+mn-ea"/>
          <a:cs typeface="+mn-cs"/>
        </a:defRPr>
      </a:lvl2pPr>
      <a:lvl3pPr marL="355600" indent="-355600" algn="l" defTabSz="914400" rtl="0" eaLnBrk="1" latinLnBrk="0" hangingPunct="1">
        <a:spcBef>
          <a:spcPts val="600"/>
        </a:spcBef>
        <a:buClr>
          <a:schemeClr val="accent2"/>
        </a:buClr>
        <a:buSzPct val="70000"/>
        <a:buFont typeface="Arial" pitchFamily="34" charset="0"/>
        <a:buChar char="►"/>
        <a:defRPr sz="1800" kern="1200" baseline="0">
          <a:solidFill>
            <a:schemeClr val="tx1"/>
          </a:solidFill>
          <a:latin typeface="+mn-lt"/>
          <a:ea typeface="+mn-ea"/>
          <a:cs typeface="+mn-cs"/>
        </a:defRPr>
      </a:lvl3pPr>
      <a:lvl4pPr marL="692150" indent="-330200" algn="l" defTabSz="914400" rtl="0" eaLnBrk="1" latinLnBrk="0" hangingPunct="1">
        <a:spcBef>
          <a:spcPts val="600"/>
        </a:spcBef>
        <a:buClr>
          <a:schemeClr val="accent2"/>
        </a:buClr>
        <a:buSzPct val="70000"/>
        <a:buFont typeface="Arial" pitchFamily="34" charset="0"/>
        <a:buChar char="►"/>
        <a:defRPr sz="1600" kern="1200" baseline="0">
          <a:solidFill>
            <a:schemeClr val="tx1"/>
          </a:solidFill>
          <a:latin typeface="+mn-lt"/>
          <a:ea typeface="+mn-ea"/>
          <a:cs typeface="+mn-cs"/>
        </a:defRPr>
      </a:lvl4pPr>
      <a:lvl5pPr marL="1035050" indent="-317500" algn="l" defTabSz="914400" rtl="0" eaLnBrk="1" latinLnBrk="0" hangingPunct="1">
        <a:spcBef>
          <a:spcPts val="600"/>
        </a:spcBef>
        <a:buClr>
          <a:schemeClr val="accent2"/>
        </a:buClr>
        <a:buSzPct val="70000"/>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4099" name="Rectangle 3"/>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FontTx/>
              <a:buNone/>
              <a:defRPr sz="1000" b="0">
                <a:solidFill>
                  <a:srgbClr val="333333"/>
                </a:solidFill>
                <a:latin typeface="Verdana" pitchFamily="34" charset="0"/>
                <a:cs typeface="Arial" pitchFamily="34" charset="0"/>
              </a:defRPr>
            </a:lvl1pPr>
          </a:lstStyle>
          <a:p>
            <a:pPr>
              <a:defRPr/>
            </a:pPr>
            <a:fld id="{A208EB2C-CE04-47D3-8DA8-AA83AADED6C8}" type="datetime1">
              <a:rPr lang="en-US"/>
              <a:pPr>
                <a:defRPr/>
              </a:pPr>
              <a:t>3/24/2015</a:t>
            </a:fld>
            <a:endParaRPr lang="en-GB"/>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000" b="0">
                <a:solidFill>
                  <a:srgbClr val="333333"/>
                </a:solidFill>
                <a:latin typeface="Arial" pitchFamily="34" charset="0"/>
                <a:cs typeface="Arial" pitchFamily="34"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000" b="0">
                <a:solidFill>
                  <a:srgbClr val="333333"/>
                </a:solidFill>
                <a:latin typeface="+mn-lt"/>
                <a:cs typeface="Arial" pitchFamily="34" charset="0"/>
              </a:defRPr>
            </a:lvl1pPr>
          </a:lstStyle>
          <a:p>
            <a:pPr>
              <a:defRPr/>
            </a:pPr>
            <a:fld id="{634C8BB8-AE81-475E-ACE7-8F4ACC1A5170}" type="slidenum">
              <a:rPr lang="en-GB"/>
              <a:pPr>
                <a:defRPr/>
              </a:pPr>
              <a:t>‹#›</a:t>
            </a:fld>
            <a:endParaRPr lang="en-GB"/>
          </a:p>
        </p:txBody>
      </p:sp>
      <p:sp>
        <p:nvSpPr>
          <p:cNvPr id="57351" name="Text Box 9"/>
          <p:cNvSpPr txBox="1">
            <a:spLocks noChangeArrowheads="1"/>
          </p:cNvSpPr>
          <p:nvPr/>
        </p:nvSpPr>
        <p:spPr bwMode="auto">
          <a:xfrm>
            <a:off x="6084889" y="549277"/>
            <a:ext cx="2879725" cy="276999"/>
          </a:xfrm>
          <a:prstGeom prst="rect">
            <a:avLst/>
          </a:prstGeom>
          <a:noFill/>
          <a:ln>
            <a:noFill/>
          </a:ln>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r" eaLnBrk="1" hangingPunct="1">
              <a:spcBef>
                <a:spcPct val="50000"/>
              </a:spcBef>
              <a:defRPr/>
            </a:pPr>
            <a:r>
              <a:rPr lang="en-GB" sz="1200" smtClean="0">
                <a:solidFill>
                  <a:srgbClr val="CA3E96"/>
                </a:solidFill>
                <a:latin typeface="Verdana" pitchFamily="34" charset="0"/>
                <a:cs typeface="Arial" pitchFamily="34" charset="0"/>
              </a:rPr>
              <a:t>cipfa.org.uk</a:t>
            </a:r>
          </a:p>
        </p:txBody>
      </p:sp>
      <p:pic>
        <p:nvPicPr>
          <p:cNvPr id="4104" name="Picture 8" descr="Corporate T Lock_Horiz tran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transition spd="med">
    <p:wipe dir="r"/>
  </p:transition>
  <p:timing>
    <p:tnLst>
      <p:par>
        <p:cTn id="1" dur="indefinite" restart="never" nodeType="tmRoot"/>
      </p:par>
    </p:tnLst>
  </p:timing>
  <p:hf hdr="0" ftr="0" dt="0"/>
  <p:txStyles>
    <p:titleStyle>
      <a:lvl1pPr algn="l" rtl="0" eaLnBrk="0" fontAlgn="base" hangingPunct="0">
        <a:spcBef>
          <a:spcPct val="0"/>
        </a:spcBef>
        <a:spcAft>
          <a:spcPct val="0"/>
        </a:spcAft>
        <a:defRPr sz="2800">
          <a:solidFill>
            <a:srgbClr val="652D89"/>
          </a:solidFill>
          <a:latin typeface="+mj-lt"/>
          <a:ea typeface="+mj-ea"/>
          <a:cs typeface="+mj-cs"/>
        </a:defRPr>
      </a:lvl1pPr>
      <a:lvl2pPr algn="l" rtl="0" eaLnBrk="0" fontAlgn="base" hangingPunct="0">
        <a:spcBef>
          <a:spcPct val="0"/>
        </a:spcBef>
        <a:spcAft>
          <a:spcPct val="0"/>
        </a:spcAft>
        <a:defRPr sz="2800">
          <a:solidFill>
            <a:srgbClr val="652D89"/>
          </a:solidFill>
          <a:latin typeface="Verdana" pitchFamily="34" charset="0"/>
        </a:defRPr>
      </a:lvl2pPr>
      <a:lvl3pPr algn="l" rtl="0" eaLnBrk="0" fontAlgn="base" hangingPunct="0">
        <a:spcBef>
          <a:spcPct val="0"/>
        </a:spcBef>
        <a:spcAft>
          <a:spcPct val="0"/>
        </a:spcAft>
        <a:defRPr sz="2800">
          <a:solidFill>
            <a:srgbClr val="652D89"/>
          </a:solidFill>
          <a:latin typeface="Verdana" pitchFamily="34" charset="0"/>
        </a:defRPr>
      </a:lvl3pPr>
      <a:lvl4pPr algn="l" rtl="0" eaLnBrk="0" fontAlgn="base" hangingPunct="0">
        <a:spcBef>
          <a:spcPct val="0"/>
        </a:spcBef>
        <a:spcAft>
          <a:spcPct val="0"/>
        </a:spcAft>
        <a:defRPr sz="2800">
          <a:solidFill>
            <a:srgbClr val="652D89"/>
          </a:solidFill>
          <a:latin typeface="Verdana" pitchFamily="34" charset="0"/>
        </a:defRPr>
      </a:lvl4pPr>
      <a:lvl5pPr algn="l" rtl="0" eaLnBrk="0" fontAlgn="base" hangingPunct="0">
        <a:spcBef>
          <a:spcPct val="0"/>
        </a:spcBef>
        <a:spcAft>
          <a:spcPct val="0"/>
        </a:spcAft>
        <a:defRPr sz="2800">
          <a:solidFill>
            <a:srgbClr val="652D89"/>
          </a:solidFill>
          <a:latin typeface="Verdana" pitchFamily="34" charset="0"/>
        </a:defRPr>
      </a:lvl5pPr>
      <a:lvl6pPr marL="457200" algn="l" rtl="0" eaLnBrk="0" fontAlgn="base" hangingPunct="0">
        <a:spcBef>
          <a:spcPct val="0"/>
        </a:spcBef>
        <a:spcAft>
          <a:spcPct val="0"/>
        </a:spcAft>
        <a:defRPr sz="2800">
          <a:solidFill>
            <a:srgbClr val="652D89"/>
          </a:solidFill>
          <a:latin typeface="Verdana" pitchFamily="34" charset="0"/>
        </a:defRPr>
      </a:lvl6pPr>
      <a:lvl7pPr marL="914400" algn="l" rtl="0" eaLnBrk="0" fontAlgn="base" hangingPunct="0">
        <a:spcBef>
          <a:spcPct val="0"/>
        </a:spcBef>
        <a:spcAft>
          <a:spcPct val="0"/>
        </a:spcAft>
        <a:defRPr sz="2800">
          <a:solidFill>
            <a:srgbClr val="652D89"/>
          </a:solidFill>
          <a:latin typeface="Verdana" pitchFamily="34" charset="0"/>
        </a:defRPr>
      </a:lvl7pPr>
      <a:lvl8pPr marL="1371600" algn="l" rtl="0" eaLnBrk="0" fontAlgn="base" hangingPunct="0">
        <a:spcBef>
          <a:spcPct val="0"/>
        </a:spcBef>
        <a:spcAft>
          <a:spcPct val="0"/>
        </a:spcAft>
        <a:defRPr sz="2800">
          <a:solidFill>
            <a:srgbClr val="652D89"/>
          </a:solidFill>
          <a:latin typeface="Verdana" pitchFamily="34" charset="0"/>
        </a:defRPr>
      </a:lvl8pPr>
      <a:lvl9pPr marL="1828800" algn="l" rtl="0" eaLnBrk="0" fontAlgn="base" hangingPunct="0">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mn-lt"/>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mn-lt"/>
        </a:defRPr>
      </a:lvl5pPr>
      <a:lvl6pPr marL="2514600" indent="-228600" algn="l" rtl="0" eaLnBrk="0" fontAlgn="base" hangingPunct="0">
        <a:spcBef>
          <a:spcPct val="20000"/>
        </a:spcBef>
        <a:spcAft>
          <a:spcPct val="0"/>
        </a:spcAft>
        <a:buFont typeface="Wingdings" pitchFamily="2" charset="2"/>
        <a:buChar char="§"/>
        <a:defRPr sz="1400">
          <a:solidFill>
            <a:srgbClr val="333333"/>
          </a:solidFill>
          <a:latin typeface="+mn-lt"/>
        </a:defRPr>
      </a:lvl6pPr>
      <a:lvl7pPr marL="2971800" indent="-228600" algn="l" rtl="0" eaLnBrk="0" fontAlgn="base" hangingPunct="0">
        <a:spcBef>
          <a:spcPct val="20000"/>
        </a:spcBef>
        <a:spcAft>
          <a:spcPct val="0"/>
        </a:spcAft>
        <a:buFont typeface="Wingdings" pitchFamily="2" charset="2"/>
        <a:buChar char="§"/>
        <a:defRPr sz="1400">
          <a:solidFill>
            <a:srgbClr val="333333"/>
          </a:solidFill>
          <a:latin typeface="+mn-lt"/>
        </a:defRPr>
      </a:lvl7pPr>
      <a:lvl8pPr marL="3429000" indent="-228600" algn="l" rtl="0" eaLnBrk="0" fontAlgn="base" hangingPunct="0">
        <a:spcBef>
          <a:spcPct val="20000"/>
        </a:spcBef>
        <a:spcAft>
          <a:spcPct val="0"/>
        </a:spcAft>
        <a:buFont typeface="Wingdings" pitchFamily="2" charset="2"/>
        <a:buChar char="§"/>
        <a:defRPr sz="1400">
          <a:solidFill>
            <a:srgbClr val="333333"/>
          </a:solidFill>
          <a:latin typeface="+mn-lt"/>
        </a:defRPr>
      </a:lvl8pPr>
      <a:lvl9pPr marL="3886200" indent="-228600" algn="l" rtl="0" eaLnBrk="0" fontAlgn="base" hangingPunct="0">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814AF0C8-F11A-4249-84C9-5C9D0A2A817B}" type="datetimeFigureOut">
              <a:rPr lang="en-US" smtClean="0">
                <a:solidFill>
                  <a:prstClr val="black">
                    <a:tint val="75000"/>
                  </a:prstClr>
                </a:solidFill>
                <a:latin typeface="Calibri"/>
              </a:rPr>
              <a:pPr defTabSz="457200" fontAlgn="auto">
                <a:spcBef>
                  <a:spcPts val="0"/>
                </a:spcBef>
                <a:spcAft>
                  <a:spcPts val="0"/>
                </a:spcAft>
              </a:pPr>
              <a:t>3/24/2015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C363A7A6-A2A4-9B43-9031-96B5BEEE9A75}"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4719998"/>
      </p:ext>
    </p:extLst>
  </p:cSld>
  <p:clrMap bg1="lt1" tx1="dk1" bg2="lt2" tx2="dk2" accent1="accent1" accent2="accent2" accent3="accent3" accent4="accent4" accent5="accent5" accent6="accent6" hlink="hlink" folHlink="folHlink"/>
  <p:sldLayoutIdLst>
    <p:sldLayoutId id="2147485468" r:id="rId1"/>
    <p:sldLayoutId id="2147485469" r:id="rId2"/>
    <p:sldLayoutId id="2147485470" r:id="rId3"/>
    <p:sldLayoutId id="2147485471" r:id="rId4"/>
    <p:sldLayoutId id="2147485472" r:id="rId5"/>
    <p:sldLayoutId id="2147485473" r:id="rId6"/>
    <p:sldLayoutId id="2147485474" r:id="rId7"/>
    <p:sldLayoutId id="2147485475" r:id="rId8"/>
    <p:sldLayoutId id="2147485476" r:id="rId9"/>
    <p:sldLayoutId id="2147485477" r:id="rId10"/>
    <p:sldLayoutId id="214748547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B07241D-8EB3-4449-9C73-115BC77DC1C2}" type="datetimeFigureOut">
              <a:rPr lang="en-GB" smtClean="0">
                <a:solidFill>
                  <a:prstClr val="black">
                    <a:tint val="75000"/>
                  </a:prstClr>
                </a:solidFill>
                <a:latin typeface="Calibri"/>
              </a:rPr>
              <a:pPr fontAlgn="auto">
                <a:spcBef>
                  <a:spcPts val="0"/>
                </a:spcBef>
                <a:spcAft>
                  <a:spcPts val="0"/>
                </a:spcAft>
              </a:pPr>
              <a:t>24/03/2015</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FEDFD4C-BCC7-4EF0-B544-73244E8ECE7D}" type="slidenum">
              <a:rPr lang="en-GB" smtClean="0">
                <a:solidFill>
                  <a:prstClr val="black">
                    <a:tint val="75000"/>
                  </a:prstClr>
                </a:solidFill>
                <a:latin typeface="Calibri"/>
              </a:rPr>
              <a:pPr fontAlgn="auto">
                <a:spcBef>
                  <a:spcPts val="0"/>
                </a:spcBef>
                <a:spcAft>
                  <a:spcPts val="0"/>
                </a:spcAft>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940185721"/>
      </p:ext>
    </p:extLst>
  </p:cSld>
  <p:clrMap bg1="lt1" tx1="dk1" bg2="lt2" tx2="dk2" accent1="accent1" accent2="accent2" accent3="accent3" accent4="accent4" accent5="accent5" accent6="accent6" hlink="hlink" folHlink="folHlink"/>
  <p:sldLayoutIdLst>
    <p:sldLayoutId id="2147485480" r:id="rId1"/>
    <p:sldLayoutId id="2147485481" r:id="rId2"/>
    <p:sldLayoutId id="2147485482" r:id="rId3"/>
    <p:sldLayoutId id="2147485483" r:id="rId4"/>
    <p:sldLayoutId id="2147485484" r:id="rId5"/>
    <p:sldLayoutId id="2147485485" r:id="rId6"/>
    <p:sldLayoutId id="2147485486" r:id="rId7"/>
    <p:sldLayoutId id="2147485487" r:id="rId8"/>
    <p:sldLayoutId id="2147485488" r:id="rId9"/>
    <p:sldLayoutId id="2147485489" r:id="rId10"/>
    <p:sldLayoutId id="21474854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D8BD707-D9CF-40AE-B4C6-C98DA3205C09}" type="datetimeFigureOut">
              <a:rPr lang="en-US" smtClean="0">
                <a:solidFill>
                  <a:prstClr val="black">
                    <a:tint val="75000"/>
                  </a:prstClr>
                </a:solidFill>
                <a:latin typeface="Calibri"/>
              </a:rPr>
              <a:pPr fontAlgn="auto">
                <a:spcBef>
                  <a:spcPts val="0"/>
                </a:spcBef>
                <a:spcAft>
                  <a:spcPts val="0"/>
                </a:spcAft>
              </a:pPr>
              <a:t>3/24/2015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11516145"/>
      </p:ext>
    </p:extLst>
  </p:cSld>
  <p:clrMap bg1="lt1" tx1="dk1" bg2="lt2" tx2="dk2" accent1="accent1" accent2="accent2" accent3="accent3" accent4="accent4" accent5="accent5" accent6="accent6" hlink="hlink" folHlink="folHlink"/>
  <p:sldLayoutIdLst>
    <p:sldLayoutId id="2147485492" r:id="rId1"/>
    <p:sldLayoutId id="2147485493" r:id="rId2"/>
    <p:sldLayoutId id="2147485494" r:id="rId3"/>
    <p:sldLayoutId id="2147485495" r:id="rId4"/>
    <p:sldLayoutId id="2147485496" r:id="rId5"/>
    <p:sldLayoutId id="2147485497" r:id="rId6"/>
    <p:sldLayoutId id="2147485498" r:id="rId7"/>
    <p:sldLayoutId id="2147485499" r:id="rId8"/>
    <p:sldLayoutId id="2147485500" r:id="rId9"/>
    <p:sldLayoutId id="2147485501" r:id="rId10"/>
    <p:sldLayoutId id="21474855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D8BD707-D9CF-40AE-B4C6-C98DA3205C09}" type="datetimeFigureOut">
              <a:rPr lang="en-US" smtClean="0">
                <a:solidFill>
                  <a:prstClr val="black">
                    <a:tint val="75000"/>
                  </a:prstClr>
                </a:solidFill>
                <a:latin typeface="Calibri"/>
              </a:rPr>
              <a:pPr fontAlgn="auto">
                <a:spcBef>
                  <a:spcPts val="0"/>
                </a:spcBef>
                <a:spcAft>
                  <a:spcPts val="0"/>
                </a:spcAft>
              </a:pPr>
              <a:t>3/24/2015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0954730"/>
      </p:ext>
    </p:extLst>
  </p:cSld>
  <p:clrMap bg1="lt1" tx1="dk1" bg2="lt2" tx2="dk2" accent1="accent1" accent2="accent2" accent3="accent3" accent4="accent4" accent5="accent5" accent6="accent6" hlink="hlink" folHlink="folHlink"/>
  <p:sldLayoutIdLst>
    <p:sldLayoutId id="2147485504" r:id="rId1"/>
    <p:sldLayoutId id="2147485505" r:id="rId2"/>
    <p:sldLayoutId id="2147485506" r:id="rId3"/>
    <p:sldLayoutId id="2147485507" r:id="rId4"/>
    <p:sldLayoutId id="2147485508" r:id="rId5"/>
    <p:sldLayoutId id="2147485509" r:id="rId6"/>
    <p:sldLayoutId id="2147485510" r:id="rId7"/>
    <p:sldLayoutId id="2147485511" r:id="rId8"/>
    <p:sldLayoutId id="2147485512" r:id="rId9"/>
    <p:sldLayoutId id="2147485513" r:id="rId10"/>
    <p:sldLayoutId id="21474855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D8BD707-D9CF-40AE-B4C6-C98DA3205C09}" type="datetimeFigureOut">
              <a:rPr lang="en-US" smtClean="0">
                <a:solidFill>
                  <a:prstClr val="black">
                    <a:tint val="75000"/>
                  </a:prstClr>
                </a:solidFill>
                <a:latin typeface="Calibri"/>
              </a:rPr>
              <a:pPr fontAlgn="auto">
                <a:spcBef>
                  <a:spcPts val="0"/>
                </a:spcBef>
                <a:spcAft>
                  <a:spcPts val="0"/>
                </a:spcAft>
              </a:pPr>
              <a:t>3/24/2015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77996348"/>
      </p:ext>
    </p:extLst>
  </p:cSld>
  <p:clrMap bg1="lt1" tx1="dk1" bg2="lt2" tx2="dk2" accent1="accent1" accent2="accent2" accent3="accent3" accent4="accent4" accent5="accent5" accent6="accent6" hlink="hlink" folHlink="folHlink"/>
  <p:sldLayoutIdLst>
    <p:sldLayoutId id="2147485516" r:id="rId1"/>
    <p:sldLayoutId id="2147485517" r:id="rId2"/>
    <p:sldLayoutId id="2147485518" r:id="rId3"/>
    <p:sldLayoutId id="2147485519" r:id="rId4"/>
    <p:sldLayoutId id="2147485520" r:id="rId5"/>
    <p:sldLayoutId id="2147485521" r:id="rId6"/>
    <p:sldLayoutId id="2147485522" r:id="rId7"/>
    <p:sldLayoutId id="2147485523" r:id="rId8"/>
    <p:sldLayoutId id="2147485524" r:id="rId9"/>
    <p:sldLayoutId id="2147485525" r:id="rId10"/>
    <p:sldLayoutId id="21474855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14" descr="Performace T Lock_Horiz trans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44000" cy="80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5124" name="Rectangle 4"/>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333333"/>
                </a:solidFill>
                <a:latin typeface="Verdana" pitchFamily="34" charset="0"/>
              </a:defRPr>
            </a:lvl1pPr>
          </a:lstStyle>
          <a:p>
            <a:pPr>
              <a:defRPr/>
            </a:pPr>
            <a:fld id="{D42BE07A-F3D9-437F-9BC6-EE78A495C702}" type="datetime1">
              <a:rPr lang="en-US"/>
              <a:pPr>
                <a:defRPr/>
              </a:pPr>
              <a:t>3/24/2015</a:t>
            </a:fld>
            <a:endParaRPr lang="en-GB"/>
          </a:p>
        </p:txBody>
      </p:sp>
      <p:sp>
        <p:nvSpPr>
          <p:cNvPr id="1029" name="Rectangle 5"/>
          <p:cNvSpPr>
            <a:spLocks noGrp="1" noChangeArrowheads="1"/>
          </p:cNvSpPr>
          <p:nvPr>
            <p:ph type="ftr" sz="quarter" idx="3"/>
          </p:nvPr>
        </p:nvSpPr>
        <p:spPr bwMode="auto">
          <a:xfrm>
            <a:off x="3276600" y="6381749"/>
            <a:ext cx="58674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rgbClr val="781496"/>
                </a:solidFill>
                <a:latin typeface="Verdana" pitchFamily="34" charset="0"/>
              </a:defRPr>
            </a:lvl1pPr>
          </a:lstStyle>
          <a:p>
            <a:pPr>
              <a:defRPr/>
            </a:pPr>
            <a:r>
              <a:rPr lang="en-US"/>
              <a:t>The AMP Network in partnership with</a:t>
            </a:r>
            <a:r>
              <a:rPr lang="en-US" b="1" i="1"/>
              <a:t> FPS</a:t>
            </a:r>
            <a:endParaRPr lang="en-GB" b="1" i="1"/>
          </a:p>
        </p:txBody>
      </p:sp>
      <p:sp>
        <p:nvSpPr>
          <p:cNvPr id="1030" name="Rectangle 6"/>
          <p:cNvSpPr>
            <a:spLocks noGrp="1" noChangeArrowheads="1"/>
          </p:cNvSpPr>
          <p:nvPr>
            <p:ph type="sldNum" sz="quarter" idx="4"/>
          </p:nvPr>
        </p:nvSpPr>
        <p:spPr bwMode="auto">
          <a:xfrm>
            <a:off x="2627317" y="6165849"/>
            <a:ext cx="3455987"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3333"/>
                </a:solidFill>
                <a:latin typeface="Verdana" pitchFamily="34" charset="0"/>
              </a:defRPr>
            </a:lvl1pPr>
          </a:lstStyle>
          <a:p>
            <a:pPr>
              <a:defRPr/>
            </a:pPr>
            <a:fld id="{A98E6842-A65F-449B-9CA1-D549DFEB2443}" type="slidenum">
              <a:rPr lang="en-US"/>
              <a:pPr>
                <a:defRPr/>
              </a:pPr>
              <a:t>‹#›</a:t>
            </a:fld>
            <a:endParaRPr lang="en-US">
              <a:solidFill>
                <a:srgbClr val="781496"/>
              </a:solidFill>
            </a:endParaRPr>
          </a:p>
        </p:txBody>
      </p:sp>
      <p:sp>
        <p:nvSpPr>
          <p:cNvPr id="125960" name="Text Box 9"/>
          <p:cNvSpPr txBox="1">
            <a:spLocks noChangeArrowheads="1"/>
          </p:cNvSpPr>
          <p:nvPr/>
        </p:nvSpPr>
        <p:spPr bwMode="auto">
          <a:xfrm>
            <a:off x="6084889" y="549276"/>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r>
              <a:rPr lang="en-GB" b="1" smtClean="0">
                <a:solidFill>
                  <a:srgbClr val="781496"/>
                </a:solidFill>
              </a:rPr>
              <a:t>\ </a:t>
            </a:r>
            <a:r>
              <a:rPr lang="en-GB" smtClean="0">
                <a:solidFill>
                  <a:srgbClr val="781496"/>
                </a:solidFill>
              </a:rPr>
              <a:t>property</a:t>
            </a:r>
            <a:endParaRPr lang="en-US" smtClean="0">
              <a:solidFill>
                <a:srgbClr val="781496"/>
              </a:solidFill>
            </a:endParaRPr>
          </a:p>
        </p:txBody>
      </p: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2800">
          <a:solidFill>
            <a:srgbClr val="652D89"/>
          </a:solidFill>
          <a:latin typeface="+mj-lt"/>
          <a:ea typeface="+mj-ea"/>
          <a:cs typeface="+mj-cs"/>
        </a:defRPr>
      </a:lvl1pPr>
      <a:lvl2pPr algn="ctr" rtl="0" eaLnBrk="0" fontAlgn="base" hangingPunct="0">
        <a:spcBef>
          <a:spcPct val="0"/>
        </a:spcBef>
        <a:spcAft>
          <a:spcPct val="0"/>
        </a:spcAft>
        <a:defRPr sz="2800">
          <a:solidFill>
            <a:srgbClr val="652D89"/>
          </a:solidFill>
          <a:latin typeface="Verdana" pitchFamily="34" charset="0"/>
        </a:defRPr>
      </a:lvl2pPr>
      <a:lvl3pPr algn="ctr" rtl="0" eaLnBrk="0" fontAlgn="base" hangingPunct="0">
        <a:spcBef>
          <a:spcPct val="0"/>
        </a:spcBef>
        <a:spcAft>
          <a:spcPct val="0"/>
        </a:spcAft>
        <a:defRPr sz="2800">
          <a:solidFill>
            <a:srgbClr val="652D89"/>
          </a:solidFill>
          <a:latin typeface="Verdana" pitchFamily="34" charset="0"/>
        </a:defRPr>
      </a:lvl3pPr>
      <a:lvl4pPr algn="ctr" rtl="0" eaLnBrk="0" fontAlgn="base" hangingPunct="0">
        <a:spcBef>
          <a:spcPct val="0"/>
        </a:spcBef>
        <a:spcAft>
          <a:spcPct val="0"/>
        </a:spcAft>
        <a:defRPr sz="2800">
          <a:solidFill>
            <a:srgbClr val="652D89"/>
          </a:solidFill>
          <a:latin typeface="Verdana" pitchFamily="34" charset="0"/>
        </a:defRPr>
      </a:lvl4pPr>
      <a:lvl5pPr algn="ctr" rtl="0" eaLnBrk="0" fontAlgn="base" hangingPunct="0">
        <a:spcBef>
          <a:spcPct val="0"/>
        </a:spcBef>
        <a:spcAft>
          <a:spcPct val="0"/>
        </a:spcAft>
        <a:defRPr sz="2800">
          <a:solidFill>
            <a:srgbClr val="652D89"/>
          </a:solidFill>
          <a:latin typeface="Verdana" pitchFamily="34" charset="0"/>
        </a:defRPr>
      </a:lvl5pPr>
      <a:lvl6pPr marL="457200" algn="l" rtl="0" fontAlgn="base">
        <a:spcBef>
          <a:spcPct val="0"/>
        </a:spcBef>
        <a:spcAft>
          <a:spcPct val="0"/>
        </a:spcAft>
        <a:defRPr sz="2800">
          <a:solidFill>
            <a:srgbClr val="652D89"/>
          </a:solidFill>
          <a:latin typeface="Verdana" pitchFamily="34" charset="0"/>
        </a:defRPr>
      </a:lvl6pPr>
      <a:lvl7pPr marL="914400" algn="l" rtl="0" fontAlgn="base">
        <a:spcBef>
          <a:spcPct val="0"/>
        </a:spcBef>
        <a:spcAft>
          <a:spcPct val="0"/>
        </a:spcAft>
        <a:defRPr sz="2800">
          <a:solidFill>
            <a:srgbClr val="652D89"/>
          </a:solidFill>
          <a:latin typeface="Verdana" pitchFamily="34" charset="0"/>
        </a:defRPr>
      </a:lvl7pPr>
      <a:lvl8pPr marL="1371600" algn="l" rtl="0" fontAlgn="base">
        <a:spcBef>
          <a:spcPct val="0"/>
        </a:spcBef>
        <a:spcAft>
          <a:spcPct val="0"/>
        </a:spcAft>
        <a:defRPr sz="2800">
          <a:solidFill>
            <a:srgbClr val="652D89"/>
          </a:solidFill>
          <a:latin typeface="Verdana" pitchFamily="34" charset="0"/>
        </a:defRPr>
      </a:lvl8pPr>
      <a:lvl9pPr marL="1828800" algn="l" rtl="0" fontAlgn="base">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mn-lt"/>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mn-lt"/>
        </a:defRPr>
      </a:lvl5pPr>
      <a:lvl6pPr marL="2514600" indent="-228600" algn="l" rtl="0" fontAlgn="base">
        <a:spcBef>
          <a:spcPct val="20000"/>
        </a:spcBef>
        <a:spcAft>
          <a:spcPct val="0"/>
        </a:spcAft>
        <a:buFont typeface="Wingdings" pitchFamily="2" charset="2"/>
        <a:buChar char="§"/>
        <a:defRPr sz="1400">
          <a:solidFill>
            <a:srgbClr val="333333"/>
          </a:solidFill>
          <a:latin typeface="+mn-lt"/>
        </a:defRPr>
      </a:lvl6pPr>
      <a:lvl7pPr marL="2971800" indent="-228600" algn="l" rtl="0" fontAlgn="base">
        <a:spcBef>
          <a:spcPct val="20000"/>
        </a:spcBef>
        <a:spcAft>
          <a:spcPct val="0"/>
        </a:spcAft>
        <a:buFont typeface="Wingdings" pitchFamily="2" charset="2"/>
        <a:buChar char="§"/>
        <a:defRPr sz="1400">
          <a:solidFill>
            <a:srgbClr val="333333"/>
          </a:solidFill>
          <a:latin typeface="+mn-lt"/>
        </a:defRPr>
      </a:lvl7pPr>
      <a:lvl8pPr marL="3429000" indent="-228600" algn="l" rtl="0" fontAlgn="base">
        <a:spcBef>
          <a:spcPct val="20000"/>
        </a:spcBef>
        <a:spcAft>
          <a:spcPct val="0"/>
        </a:spcAft>
        <a:buFont typeface="Wingdings" pitchFamily="2" charset="2"/>
        <a:buChar char="§"/>
        <a:defRPr sz="1400">
          <a:solidFill>
            <a:srgbClr val="333333"/>
          </a:solidFill>
          <a:latin typeface="+mn-lt"/>
        </a:defRPr>
      </a:lvl8pPr>
      <a:lvl9pPr marL="3886200" indent="-228600" algn="l" rtl="0" fontAlgn="base">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14" descr="Performace T Lock_Horiz trans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44000" cy="80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6148" name="Rectangle 4"/>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333333"/>
                </a:solidFill>
                <a:latin typeface="Verdana" pitchFamily="34" charset="0"/>
              </a:defRPr>
            </a:lvl1pPr>
          </a:lstStyle>
          <a:p>
            <a:pPr>
              <a:defRPr/>
            </a:pPr>
            <a:fld id="{F59F71C7-2CE8-4646-8464-60732C13FB32}" type="datetime1">
              <a:rPr lang="en-US"/>
              <a:pPr>
                <a:defRPr/>
              </a:pPr>
              <a:t>3/24/2015</a:t>
            </a:fld>
            <a:endParaRPr lang="en-GB"/>
          </a:p>
        </p:txBody>
      </p:sp>
      <p:sp>
        <p:nvSpPr>
          <p:cNvPr id="1029" name="Rectangle 5"/>
          <p:cNvSpPr>
            <a:spLocks noGrp="1" noChangeArrowheads="1"/>
          </p:cNvSpPr>
          <p:nvPr>
            <p:ph type="ftr" sz="quarter" idx="3"/>
          </p:nvPr>
        </p:nvSpPr>
        <p:spPr bwMode="auto">
          <a:xfrm>
            <a:off x="3276600" y="6381749"/>
            <a:ext cx="58674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rgbClr val="781496"/>
                </a:solidFill>
                <a:latin typeface="Verdana" pitchFamily="34" charset="0"/>
              </a:defRPr>
            </a:lvl1pPr>
          </a:lstStyle>
          <a:p>
            <a:pPr>
              <a:defRPr/>
            </a:pPr>
            <a:r>
              <a:rPr lang="en-US"/>
              <a:t>The AMP Network in partnership with</a:t>
            </a:r>
            <a:r>
              <a:rPr lang="en-US" b="1" i="1"/>
              <a:t> FPS</a:t>
            </a:r>
            <a:endParaRPr lang="en-GB" b="1" i="1"/>
          </a:p>
        </p:txBody>
      </p:sp>
      <p:sp>
        <p:nvSpPr>
          <p:cNvPr id="1030" name="Rectangle 6"/>
          <p:cNvSpPr>
            <a:spLocks noGrp="1" noChangeArrowheads="1"/>
          </p:cNvSpPr>
          <p:nvPr>
            <p:ph type="sldNum" sz="quarter" idx="4"/>
          </p:nvPr>
        </p:nvSpPr>
        <p:spPr bwMode="auto">
          <a:xfrm>
            <a:off x="2627317" y="6165849"/>
            <a:ext cx="3455987"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3333"/>
                </a:solidFill>
                <a:latin typeface="Verdana" pitchFamily="34" charset="0"/>
              </a:defRPr>
            </a:lvl1pPr>
          </a:lstStyle>
          <a:p>
            <a:pPr>
              <a:defRPr/>
            </a:pPr>
            <a:fld id="{61C717C7-1CFD-4FFD-B583-6E97950D123A}" type="slidenum">
              <a:rPr lang="en-US"/>
              <a:pPr>
                <a:defRPr/>
              </a:pPr>
              <a:t>‹#›</a:t>
            </a:fld>
            <a:endParaRPr lang="en-US">
              <a:solidFill>
                <a:srgbClr val="781496"/>
              </a:solidFill>
            </a:endParaRPr>
          </a:p>
        </p:txBody>
      </p:sp>
      <p:sp>
        <p:nvSpPr>
          <p:cNvPr id="126984" name="Text Box 9"/>
          <p:cNvSpPr txBox="1">
            <a:spLocks noChangeArrowheads="1"/>
          </p:cNvSpPr>
          <p:nvPr/>
        </p:nvSpPr>
        <p:spPr bwMode="auto">
          <a:xfrm>
            <a:off x="6084889" y="549276"/>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r>
              <a:rPr lang="en-GB" b="1" smtClean="0">
                <a:solidFill>
                  <a:srgbClr val="781496"/>
                </a:solidFill>
              </a:rPr>
              <a:t>\ </a:t>
            </a:r>
            <a:r>
              <a:rPr lang="en-GB" smtClean="0">
                <a:solidFill>
                  <a:srgbClr val="781496"/>
                </a:solidFill>
              </a:rPr>
              <a:t>property</a:t>
            </a:r>
            <a:endParaRPr lang="en-US" smtClean="0">
              <a:solidFill>
                <a:srgbClr val="781496"/>
              </a:solidFill>
            </a:endParaRPr>
          </a:p>
        </p:txBody>
      </p: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2800">
          <a:solidFill>
            <a:srgbClr val="652D89"/>
          </a:solidFill>
          <a:latin typeface="+mj-lt"/>
          <a:ea typeface="+mj-ea"/>
          <a:cs typeface="+mj-cs"/>
        </a:defRPr>
      </a:lvl1pPr>
      <a:lvl2pPr algn="ctr" rtl="0" eaLnBrk="0" fontAlgn="base" hangingPunct="0">
        <a:spcBef>
          <a:spcPct val="0"/>
        </a:spcBef>
        <a:spcAft>
          <a:spcPct val="0"/>
        </a:spcAft>
        <a:defRPr sz="2800">
          <a:solidFill>
            <a:srgbClr val="652D89"/>
          </a:solidFill>
          <a:latin typeface="Verdana" pitchFamily="34" charset="0"/>
        </a:defRPr>
      </a:lvl2pPr>
      <a:lvl3pPr algn="ctr" rtl="0" eaLnBrk="0" fontAlgn="base" hangingPunct="0">
        <a:spcBef>
          <a:spcPct val="0"/>
        </a:spcBef>
        <a:spcAft>
          <a:spcPct val="0"/>
        </a:spcAft>
        <a:defRPr sz="2800">
          <a:solidFill>
            <a:srgbClr val="652D89"/>
          </a:solidFill>
          <a:latin typeface="Verdana" pitchFamily="34" charset="0"/>
        </a:defRPr>
      </a:lvl3pPr>
      <a:lvl4pPr algn="ctr" rtl="0" eaLnBrk="0" fontAlgn="base" hangingPunct="0">
        <a:spcBef>
          <a:spcPct val="0"/>
        </a:spcBef>
        <a:spcAft>
          <a:spcPct val="0"/>
        </a:spcAft>
        <a:defRPr sz="2800">
          <a:solidFill>
            <a:srgbClr val="652D89"/>
          </a:solidFill>
          <a:latin typeface="Verdana" pitchFamily="34" charset="0"/>
        </a:defRPr>
      </a:lvl4pPr>
      <a:lvl5pPr algn="ctr" rtl="0" eaLnBrk="0" fontAlgn="base" hangingPunct="0">
        <a:spcBef>
          <a:spcPct val="0"/>
        </a:spcBef>
        <a:spcAft>
          <a:spcPct val="0"/>
        </a:spcAft>
        <a:defRPr sz="2800">
          <a:solidFill>
            <a:srgbClr val="652D89"/>
          </a:solidFill>
          <a:latin typeface="Verdana" pitchFamily="34" charset="0"/>
        </a:defRPr>
      </a:lvl5pPr>
      <a:lvl6pPr marL="457200" algn="l" rtl="0" fontAlgn="base">
        <a:spcBef>
          <a:spcPct val="0"/>
        </a:spcBef>
        <a:spcAft>
          <a:spcPct val="0"/>
        </a:spcAft>
        <a:defRPr sz="2800">
          <a:solidFill>
            <a:srgbClr val="652D89"/>
          </a:solidFill>
          <a:latin typeface="Verdana" pitchFamily="34" charset="0"/>
        </a:defRPr>
      </a:lvl6pPr>
      <a:lvl7pPr marL="914400" algn="l" rtl="0" fontAlgn="base">
        <a:spcBef>
          <a:spcPct val="0"/>
        </a:spcBef>
        <a:spcAft>
          <a:spcPct val="0"/>
        </a:spcAft>
        <a:defRPr sz="2800">
          <a:solidFill>
            <a:srgbClr val="652D89"/>
          </a:solidFill>
          <a:latin typeface="Verdana" pitchFamily="34" charset="0"/>
        </a:defRPr>
      </a:lvl7pPr>
      <a:lvl8pPr marL="1371600" algn="l" rtl="0" fontAlgn="base">
        <a:spcBef>
          <a:spcPct val="0"/>
        </a:spcBef>
        <a:spcAft>
          <a:spcPct val="0"/>
        </a:spcAft>
        <a:defRPr sz="2800">
          <a:solidFill>
            <a:srgbClr val="652D89"/>
          </a:solidFill>
          <a:latin typeface="Verdana" pitchFamily="34" charset="0"/>
        </a:defRPr>
      </a:lvl8pPr>
      <a:lvl9pPr marL="1828800" algn="l" rtl="0" fontAlgn="base">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mn-lt"/>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mn-lt"/>
        </a:defRPr>
      </a:lvl5pPr>
      <a:lvl6pPr marL="2514600" indent="-228600" algn="l" rtl="0" fontAlgn="base">
        <a:spcBef>
          <a:spcPct val="20000"/>
        </a:spcBef>
        <a:spcAft>
          <a:spcPct val="0"/>
        </a:spcAft>
        <a:buFont typeface="Wingdings" pitchFamily="2" charset="2"/>
        <a:buChar char="§"/>
        <a:defRPr sz="1400">
          <a:solidFill>
            <a:srgbClr val="333333"/>
          </a:solidFill>
          <a:latin typeface="+mn-lt"/>
        </a:defRPr>
      </a:lvl6pPr>
      <a:lvl7pPr marL="2971800" indent="-228600" algn="l" rtl="0" fontAlgn="base">
        <a:spcBef>
          <a:spcPct val="20000"/>
        </a:spcBef>
        <a:spcAft>
          <a:spcPct val="0"/>
        </a:spcAft>
        <a:buFont typeface="Wingdings" pitchFamily="2" charset="2"/>
        <a:buChar char="§"/>
        <a:defRPr sz="1400">
          <a:solidFill>
            <a:srgbClr val="333333"/>
          </a:solidFill>
          <a:latin typeface="+mn-lt"/>
        </a:defRPr>
      </a:lvl7pPr>
      <a:lvl8pPr marL="3429000" indent="-228600" algn="l" rtl="0" fontAlgn="base">
        <a:spcBef>
          <a:spcPct val="20000"/>
        </a:spcBef>
        <a:spcAft>
          <a:spcPct val="0"/>
        </a:spcAft>
        <a:buFont typeface="Wingdings" pitchFamily="2" charset="2"/>
        <a:buChar char="§"/>
        <a:defRPr sz="1400">
          <a:solidFill>
            <a:srgbClr val="333333"/>
          </a:solidFill>
          <a:latin typeface="+mn-lt"/>
        </a:defRPr>
      </a:lvl8pPr>
      <a:lvl9pPr marL="3886200" indent="-228600" algn="l" rtl="0" fontAlgn="base">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4" descr="Performace T Lock_Horiz trans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44000" cy="80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7172" name="Rectangle 4"/>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333333"/>
                </a:solidFill>
                <a:latin typeface="Verdana" pitchFamily="34" charset="0"/>
              </a:defRPr>
            </a:lvl1pPr>
          </a:lstStyle>
          <a:p>
            <a:pPr>
              <a:defRPr/>
            </a:pPr>
            <a:fld id="{DF9F2ED9-7490-4EA9-8800-E9EA9CEDD873}" type="datetime1">
              <a:rPr lang="en-US"/>
              <a:pPr>
                <a:defRPr/>
              </a:pPr>
              <a:t>3/24/2015</a:t>
            </a:fld>
            <a:endParaRPr lang="en-GB"/>
          </a:p>
        </p:txBody>
      </p:sp>
      <p:sp>
        <p:nvSpPr>
          <p:cNvPr id="1029" name="Rectangle 5"/>
          <p:cNvSpPr>
            <a:spLocks noGrp="1" noChangeArrowheads="1"/>
          </p:cNvSpPr>
          <p:nvPr>
            <p:ph type="ftr" sz="quarter" idx="3"/>
          </p:nvPr>
        </p:nvSpPr>
        <p:spPr bwMode="auto">
          <a:xfrm>
            <a:off x="3276600" y="6381749"/>
            <a:ext cx="58674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rgbClr val="781496"/>
                </a:solidFill>
                <a:latin typeface="Verdana" pitchFamily="34" charset="0"/>
              </a:defRPr>
            </a:lvl1pPr>
          </a:lstStyle>
          <a:p>
            <a:pPr>
              <a:defRPr/>
            </a:pPr>
            <a:r>
              <a:rPr lang="en-US"/>
              <a:t>The AMP Network in partnership with</a:t>
            </a:r>
            <a:r>
              <a:rPr lang="en-US" b="1" i="1"/>
              <a:t> FPS</a:t>
            </a:r>
            <a:endParaRPr lang="en-GB" b="1" i="1"/>
          </a:p>
        </p:txBody>
      </p:sp>
      <p:sp>
        <p:nvSpPr>
          <p:cNvPr id="1030" name="Rectangle 6"/>
          <p:cNvSpPr>
            <a:spLocks noGrp="1" noChangeArrowheads="1"/>
          </p:cNvSpPr>
          <p:nvPr>
            <p:ph type="sldNum" sz="quarter" idx="4"/>
          </p:nvPr>
        </p:nvSpPr>
        <p:spPr bwMode="auto">
          <a:xfrm>
            <a:off x="2627317" y="6165849"/>
            <a:ext cx="3455987"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3333"/>
                </a:solidFill>
                <a:latin typeface="Verdana" pitchFamily="34" charset="0"/>
              </a:defRPr>
            </a:lvl1pPr>
          </a:lstStyle>
          <a:p>
            <a:pPr>
              <a:defRPr/>
            </a:pPr>
            <a:fld id="{15376A77-C41A-4EAE-B907-940724DAC604}" type="slidenum">
              <a:rPr lang="en-US"/>
              <a:pPr>
                <a:defRPr/>
              </a:pPr>
              <a:t>‹#›</a:t>
            </a:fld>
            <a:endParaRPr lang="en-US">
              <a:solidFill>
                <a:srgbClr val="781496"/>
              </a:solidFill>
            </a:endParaRPr>
          </a:p>
        </p:txBody>
      </p:sp>
      <p:sp>
        <p:nvSpPr>
          <p:cNvPr id="128008" name="Text Box 9"/>
          <p:cNvSpPr txBox="1">
            <a:spLocks noChangeArrowheads="1"/>
          </p:cNvSpPr>
          <p:nvPr/>
        </p:nvSpPr>
        <p:spPr bwMode="auto">
          <a:xfrm>
            <a:off x="6084889" y="549276"/>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r>
              <a:rPr lang="en-GB" b="1" smtClean="0">
                <a:solidFill>
                  <a:srgbClr val="781496"/>
                </a:solidFill>
              </a:rPr>
              <a:t>\ </a:t>
            </a:r>
            <a:r>
              <a:rPr lang="en-GB" smtClean="0">
                <a:solidFill>
                  <a:srgbClr val="781496"/>
                </a:solidFill>
              </a:rPr>
              <a:t>property</a:t>
            </a:r>
            <a:endParaRPr lang="en-US" smtClean="0">
              <a:solidFill>
                <a:srgbClr val="781496"/>
              </a:solidFill>
            </a:endParaRPr>
          </a:p>
        </p:txBody>
      </p: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2800">
          <a:solidFill>
            <a:srgbClr val="652D89"/>
          </a:solidFill>
          <a:latin typeface="+mj-lt"/>
          <a:ea typeface="+mj-ea"/>
          <a:cs typeface="+mj-cs"/>
        </a:defRPr>
      </a:lvl1pPr>
      <a:lvl2pPr algn="ctr" rtl="0" eaLnBrk="0" fontAlgn="base" hangingPunct="0">
        <a:spcBef>
          <a:spcPct val="0"/>
        </a:spcBef>
        <a:spcAft>
          <a:spcPct val="0"/>
        </a:spcAft>
        <a:defRPr sz="2800">
          <a:solidFill>
            <a:srgbClr val="652D89"/>
          </a:solidFill>
          <a:latin typeface="Verdana" pitchFamily="34" charset="0"/>
        </a:defRPr>
      </a:lvl2pPr>
      <a:lvl3pPr algn="ctr" rtl="0" eaLnBrk="0" fontAlgn="base" hangingPunct="0">
        <a:spcBef>
          <a:spcPct val="0"/>
        </a:spcBef>
        <a:spcAft>
          <a:spcPct val="0"/>
        </a:spcAft>
        <a:defRPr sz="2800">
          <a:solidFill>
            <a:srgbClr val="652D89"/>
          </a:solidFill>
          <a:latin typeface="Verdana" pitchFamily="34" charset="0"/>
        </a:defRPr>
      </a:lvl3pPr>
      <a:lvl4pPr algn="ctr" rtl="0" eaLnBrk="0" fontAlgn="base" hangingPunct="0">
        <a:spcBef>
          <a:spcPct val="0"/>
        </a:spcBef>
        <a:spcAft>
          <a:spcPct val="0"/>
        </a:spcAft>
        <a:defRPr sz="2800">
          <a:solidFill>
            <a:srgbClr val="652D89"/>
          </a:solidFill>
          <a:latin typeface="Verdana" pitchFamily="34" charset="0"/>
        </a:defRPr>
      </a:lvl4pPr>
      <a:lvl5pPr algn="ctr" rtl="0" eaLnBrk="0" fontAlgn="base" hangingPunct="0">
        <a:spcBef>
          <a:spcPct val="0"/>
        </a:spcBef>
        <a:spcAft>
          <a:spcPct val="0"/>
        </a:spcAft>
        <a:defRPr sz="2800">
          <a:solidFill>
            <a:srgbClr val="652D89"/>
          </a:solidFill>
          <a:latin typeface="Verdana" pitchFamily="34" charset="0"/>
        </a:defRPr>
      </a:lvl5pPr>
      <a:lvl6pPr marL="457200" algn="l" rtl="0" fontAlgn="base">
        <a:spcBef>
          <a:spcPct val="0"/>
        </a:spcBef>
        <a:spcAft>
          <a:spcPct val="0"/>
        </a:spcAft>
        <a:defRPr sz="2800">
          <a:solidFill>
            <a:srgbClr val="652D89"/>
          </a:solidFill>
          <a:latin typeface="Verdana" pitchFamily="34" charset="0"/>
        </a:defRPr>
      </a:lvl6pPr>
      <a:lvl7pPr marL="914400" algn="l" rtl="0" fontAlgn="base">
        <a:spcBef>
          <a:spcPct val="0"/>
        </a:spcBef>
        <a:spcAft>
          <a:spcPct val="0"/>
        </a:spcAft>
        <a:defRPr sz="2800">
          <a:solidFill>
            <a:srgbClr val="652D89"/>
          </a:solidFill>
          <a:latin typeface="Verdana" pitchFamily="34" charset="0"/>
        </a:defRPr>
      </a:lvl7pPr>
      <a:lvl8pPr marL="1371600" algn="l" rtl="0" fontAlgn="base">
        <a:spcBef>
          <a:spcPct val="0"/>
        </a:spcBef>
        <a:spcAft>
          <a:spcPct val="0"/>
        </a:spcAft>
        <a:defRPr sz="2800">
          <a:solidFill>
            <a:srgbClr val="652D89"/>
          </a:solidFill>
          <a:latin typeface="Verdana" pitchFamily="34" charset="0"/>
        </a:defRPr>
      </a:lvl8pPr>
      <a:lvl9pPr marL="1828800" algn="l" rtl="0" fontAlgn="base">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mn-lt"/>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mn-lt"/>
        </a:defRPr>
      </a:lvl5pPr>
      <a:lvl6pPr marL="2514600" indent="-228600" algn="l" rtl="0" fontAlgn="base">
        <a:spcBef>
          <a:spcPct val="20000"/>
        </a:spcBef>
        <a:spcAft>
          <a:spcPct val="0"/>
        </a:spcAft>
        <a:buFont typeface="Wingdings" pitchFamily="2" charset="2"/>
        <a:buChar char="§"/>
        <a:defRPr sz="1400">
          <a:solidFill>
            <a:srgbClr val="333333"/>
          </a:solidFill>
          <a:latin typeface="+mn-lt"/>
        </a:defRPr>
      </a:lvl6pPr>
      <a:lvl7pPr marL="2971800" indent="-228600" algn="l" rtl="0" fontAlgn="base">
        <a:spcBef>
          <a:spcPct val="20000"/>
        </a:spcBef>
        <a:spcAft>
          <a:spcPct val="0"/>
        </a:spcAft>
        <a:buFont typeface="Wingdings" pitchFamily="2" charset="2"/>
        <a:buChar char="§"/>
        <a:defRPr sz="1400">
          <a:solidFill>
            <a:srgbClr val="333333"/>
          </a:solidFill>
          <a:latin typeface="+mn-lt"/>
        </a:defRPr>
      </a:lvl7pPr>
      <a:lvl8pPr marL="3429000" indent="-228600" algn="l" rtl="0" fontAlgn="base">
        <a:spcBef>
          <a:spcPct val="20000"/>
        </a:spcBef>
        <a:spcAft>
          <a:spcPct val="0"/>
        </a:spcAft>
        <a:buFont typeface="Wingdings" pitchFamily="2" charset="2"/>
        <a:buChar char="§"/>
        <a:defRPr sz="1400">
          <a:solidFill>
            <a:srgbClr val="333333"/>
          </a:solidFill>
          <a:latin typeface="+mn-lt"/>
        </a:defRPr>
      </a:lvl8pPr>
      <a:lvl9pPr marL="3886200" indent="-228600" algn="l" rtl="0" fontAlgn="base">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4" descr="Performace T Lock_Horiz trans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44000" cy="80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8196" name="Rectangle 4"/>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333333"/>
                </a:solidFill>
                <a:latin typeface="Verdana" pitchFamily="34" charset="0"/>
              </a:defRPr>
            </a:lvl1pPr>
          </a:lstStyle>
          <a:p>
            <a:pPr>
              <a:defRPr/>
            </a:pPr>
            <a:fld id="{3AD0D863-AA77-4958-8107-C52098C9A4C0}" type="datetime1">
              <a:rPr lang="en-US"/>
              <a:pPr>
                <a:defRPr/>
              </a:pPr>
              <a:t>3/24/2015</a:t>
            </a:fld>
            <a:endParaRPr lang="en-GB"/>
          </a:p>
        </p:txBody>
      </p:sp>
      <p:sp>
        <p:nvSpPr>
          <p:cNvPr id="1029" name="Rectangle 5"/>
          <p:cNvSpPr>
            <a:spLocks noGrp="1" noChangeArrowheads="1"/>
          </p:cNvSpPr>
          <p:nvPr>
            <p:ph type="ftr" sz="quarter" idx="3"/>
          </p:nvPr>
        </p:nvSpPr>
        <p:spPr bwMode="auto">
          <a:xfrm>
            <a:off x="3276600" y="6381749"/>
            <a:ext cx="58674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rgbClr val="781496"/>
                </a:solidFill>
                <a:latin typeface="Verdana" pitchFamily="34" charset="0"/>
              </a:defRPr>
            </a:lvl1pPr>
          </a:lstStyle>
          <a:p>
            <a:pPr>
              <a:defRPr/>
            </a:pPr>
            <a:r>
              <a:rPr lang="en-US"/>
              <a:t>The AMP Network in partnership with</a:t>
            </a:r>
            <a:r>
              <a:rPr lang="en-US" b="1" i="1"/>
              <a:t> FPS</a:t>
            </a:r>
            <a:endParaRPr lang="en-GB" b="1" i="1"/>
          </a:p>
        </p:txBody>
      </p:sp>
      <p:sp>
        <p:nvSpPr>
          <p:cNvPr id="1030" name="Rectangle 6"/>
          <p:cNvSpPr>
            <a:spLocks noGrp="1" noChangeArrowheads="1"/>
          </p:cNvSpPr>
          <p:nvPr>
            <p:ph type="sldNum" sz="quarter" idx="4"/>
          </p:nvPr>
        </p:nvSpPr>
        <p:spPr bwMode="auto">
          <a:xfrm>
            <a:off x="2627317" y="6165849"/>
            <a:ext cx="3455987"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3333"/>
                </a:solidFill>
                <a:latin typeface="Verdana" pitchFamily="34" charset="0"/>
              </a:defRPr>
            </a:lvl1pPr>
          </a:lstStyle>
          <a:p>
            <a:pPr>
              <a:defRPr/>
            </a:pPr>
            <a:fld id="{8A0223B5-B01E-4A5E-9569-AAA16B8BE70A}" type="slidenum">
              <a:rPr lang="en-US"/>
              <a:pPr>
                <a:defRPr/>
              </a:pPr>
              <a:t>‹#›</a:t>
            </a:fld>
            <a:endParaRPr lang="en-US">
              <a:solidFill>
                <a:srgbClr val="781496"/>
              </a:solidFill>
            </a:endParaRPr>
          </a:p>
        </p:txBody>
      </p:sp>
      <p:sp>
        <p:nvSpPr>
          <p:cNvPr id="129032" name="Text Box 9"/>
          <p:cNvSpPr txBox="1">
            <a:spLocks noChangeArrowheads="1"/>
          </p:cNvSpPr>
          <p:nvPr/>
        </p:nvSpPr>
        <p:spPr bwMode="auto">
          <a:xfrm>
            <a:off x="6084889" y="549276"/>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r>
              <a:rPr lang="en-GB" b="1" smtClean="0">
                <a:solidFill>
                  <a:srgbClr val="781496"/>
                </a:solidFill>
              </a:rPr>
              <a:t>\ </a:t>
            </a:r>
            <a:r>
              <a:rPr lang="en-GB" smtClean="0">
                <a:solidFill>
                  <a:srgbClr val="781496"/>
                </a:solidFill>
              </a:rPr>
              <a:t>property</a:t>
            </a:r>
            <a:endParaRPr lang="en-US" smtClean="0">
              <a:solidFill>
                <a:srgbClr val="781496"/>
              </a:solidFill>
            </a:endParaRPr>
          </a:p>
        </p:txBody>
      </p: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2800">
          <a:solidFill>
            <a:srgbClr val="652D89"/>
          </a:solidFill>
          <a:latin typeface="+mj-lt"/>
          <a:ea typeface="+mj-ea"/>
          <a:cs typeface="+mj-cs"/>
        </a:defRPr>
      </a:lvl1pPr>
      <a:lvl2pPr algn="ctr" rtl="0" eaLnBrk="0" fontAlgn="base" hangingPunct="0">
        <a:spcBef>
          <a:spcPct val="0"/>
        </a:spcBef>
        <a:spcAft>
          <a:spcPct val="0"/>
        </a:spcAft>
        <a:defRPr sz="2800">
          <a:solidFill>
            <a:srgbClr val="652D89"/>
          </a:solidFill>
          <a:latin typeface="Verdana" pitchFamily="34" charset="0"/>
        </a:defRPr>
      </a:lvl2pPr>
      <a:lvl3pPr algn="ctr" rtl="0" eaLnBrk="0" fontAlgn="base" hangingPunct="0">
        <a:spcBef>
          <a:spcPct val="0"/>
        </a:spcBef>
        <a:spcAft>
          <a:spcPct val="0"/>
        </a:spcAft>
        <a:defRPr sz="2800">
          <a:solidFill>
            <a:srgbClr val="652D89"/>
          </a:solidFill>
          <a:latin typeface="Verdana" pitchFamily="34" charset="0"/>
        </a:defRPr>
      </a:lvl3pPr>
      <a:lvl4pPr algn="ctr" rtl="0" eaLnBrk="0" fontAlgn="base" hangingPunct="0">
        <a:spcBef>
          <a:spcPct val="0"/>
        </a:spcBef>
        <a:spcAft>
          <a:spcPct val="0"/>
        </a:spcAft>
        <a:defRPr sz="2800">
          <a:solidFill>
            <a:srgbClr val="652D89"/>
          </a:solidFill>
          <a:latin typeface="Verdana" pitchFamily="34" charset="0"/>
        </a:defRPr>
      </a:lvl4pPr>
      <a:lvl5pPr algn="ctr" rtl="0" eaLnBrk="0" fontAlgn="base" hangingPunct="0">
        <a:spcBef>
          <a:spcPct val="0"/>
        </a:spcBef>
        <a:spcAft>
          <a:spcPct val="0"/>
        </a:spcAft>
        <a:defRPr sz="2800">
          <a:solidFill>
            <a:srgbClr val="652D89"/>
          </a:solidFill>
          <a:latin typeface="Verdana" pitchFamily="34" charset="0"/>
        </a:defRPr>
      </a:lvl5pPr>
      <a:lvl6pPr marL="457200" algn="l" rtl="0" fontAlgn="base">
        <a:spcBef>
          <a:spcPct val="0"/>
        </a:spcBef>
        <a:spcAft>
          <a:spcPct val="0"/>
        </a:spcAft>
        <a:defRPr sz="2800">
          <a:solidFill>
            <a:srgbClr val="652D89"/>
          </a:solidFill>
          <a:latin typeface="Verdana" pitchFamily="34" charset="0"/>
        </a:defRPr>
      </a:lvl6pPr>
      <a:lvl7pPr marL="914400" algn="l" rtl="0" fontAlgn="base">
        <a:spcBef>
          <a:spcPct val="0"/>
        </a:spcBef>
        <a:spcAft>
          <a:spcPct val="0"/>
        </a:spcAft>
        <a:defRPr sz="2800">
          <a:solidFill>
            <a:srgbClr val="652D89"/>
          </a:solidFill>
          <a:latin typeface="Verdana" pitchFamily="34" charset="0"/>
        </a:defRPr>
      </a:lvl7pPr>
      <a:lvl8pPr marL="1371600" algn="l" rtl="0" fontAlgn="base">
        <a:spcBef>
          <a:spcPct val="0"/>
        </a:spcBef>
        <a:spcAft>
          <a:spcPct val="0"/>
        </a:spcAft>
        <a:defRPr sz="2800">
          <a:solidFill>
            <a:srgbClr val="652D89"/>
          </a:solidFill>
          <a:latin typeface="Verdana" pitchFamily="34" charset="0"/>
        </a:defRPr>
      </a:lvl8pPr>
      <a:lvl9pPr marL="1828800" algn="l" rtl="0" fontAlgn="base">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mn-lt"/>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mn-lt"/>
        </a:defRPr>
      </a:lvl5pPr>
      <a:lvl6pPr marL="2514600" indent="-228600" algn="l" rtl="0" fontAlgn="base">
        <a:spcBef>
          <a:spcPct val="20000"/>
        </a:spcBef>
        <a:spcAft>
          <a:spcPct val="0"/>
        </a:spcAft>
        <a:buFont typeface="Wingdings" pitchFamily="2" charset="2"/>
        <a:buChar char="§"/>
        <a:defRPr sz="1400">
          <a:solidFill>
            <a:srgbClr val="333333"/>
          </a:solidFill>
          <a:latin typeface="+mn-lt"/>
        </a:defRPr>
      </a:lvl6pPr>
      <a:lvl7pPr marL="2971800" indent="-228600" algn="l" rtl="0" fontAlgn="base">
        <a:spcBef>
          <a:spcPct val="20000"/>
        </a:spcBef>
        <a:spcAft>
          <a:spcPct val="0"/>
        </a:spcAft>
        <a:buFont typeface="Wingdings" pitchFamily="2" charset="2"/>
        <a:buChar char="§"/>
        <a:defRPr sz="1400">
          <a:solidFill>
            <a:srgbClr val="333333"/>
          </a:solidFill>
          <a:latin typeface="+mn-lt"/>
        </a:defRPr>
      </a:lvl7pPr>
      <a:lvl8pPr marL="3429000" indent="-228600" algn="l" rtl="0" fontAlgn="base">
        <a:spcBef>
          <a:spcPct val="20000"/>
        </a:spcBef>
        <a:spcAft>
          <a:spcPct val="0"/>
        </a:spcAft>
        <a:buFont typeface="Wingdings" pitchFamily="2" charset="2"/>
        <a:buChar char="§"/>
        <a:defRPr sz="1400">
          <a:solidFill>
            <a:srgbClr val="333333"/>
          </a:solidFill>
          <a:latin typeface="+mn-lt"/>
        </a:defRPr>
      </a:lvl8pPr>
      <a:lvl9pPr marL="3886200" indent="-228600" algn="l" rtl="0" fontAlgn="base">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14" descr="Performace T Lock_Horiz trans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44000" cy="80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9220" name="Rectangle 4"/>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333333"/>
                </a:solidFill>
                <a:latin typeface="Verdana" pitchFamily="34" charset="0"/>
              </a:defRPr>
            </a:lvl1pPr>
          </a:lstStyle>
          <a:p>
            <a:pPr>
              <a:defRPr/>
            </a:pPr>
            <a:fld id="{043B43B4-FC41-4BB7-ACA4-93187FC9EA87}" type="datetime1">
              <a:rPr lang="en-US"/>
              <a:pPr>
                <a:defRPr/>
              </a:pPr>
              <a:t>3/24/2015</a:t>
            </a:fld>
            <a:endParaRPr lang="en-GB"/>
          </a:p>
        </p:txBody>
      </p:sp>
      <p:sp>
        <p:nvSpPr>
          <p:cNvPr id="1029" name="Rectangle 5"/>
          <p:cNvSpPr>
            <a:spLocks noGrp="1" noChangeArrowheads="1"/>
          </p:cNvSpPr>
          <p:nvPr>
            <p:ph type="ftr" sz="quarter" idx="3"/>
          </p:nvPr>
        </p:nvSpPr>
        <p:spPr bwMode="auto">
          <a:xfrm>
            <a:off x="3276600" y="6381749"/>
            <a:ext cx="58674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rgbClr val="781496"/>
                </a:solidFill>
                <a:latin typeface="Verdana" pitchFamily="34" charset="0"/>
              </a:defRPr>
            </a:lvl1pPr>
          </a:lstStyle>
          <a:p>
            <a:pPr>
              <a:defRPr/>
            </a:pPr>
            <a:r>
              <a:rPr lang="en-US"/>
              <a:t>The AMP Network in partnership with</a:t>
            </a:r>
            <a:r>
              <a:rPr lang="en-US" b="1" i="1"/>
              <a:t> FPS</a:t>
            </a:r>
            <a:endParaRPr lang="en-GB" b="1" i="1"/>
          </a:p>
        </p:txBody>
      </p:sp>
      <p:sp>
        <p:nvSpPr>
          <p:cNvPr id="1030" name="Rectangle 6"/>
          <p:cNvSpPr>
            <a:spLocks noGrp="1" noChangeArrowheads="1"/>
          </p:cNvSpPr>
          <p:nvPr>
            <p:ph type="sldNum" sz="quarter" idx="4"/>
          </p:nvPr>
        </p:nvSpPr>
        <p:spPr bwMode="auto">
          <a:xfrm>
            <a:off x="2627317" y="6165849"/>
            <a:ext cx="3455987"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3333"/>
                </a:solidFill>
                <a:latin typeface="Verdana" pitchFamily="34" charset="0"/>
              </a:defRPr>
            </a:lvl1pPr>
          </a:lstStyle>
          <a:p>
            <a:pPr>
              <a:defRPr/>
            </a:pPr>
            <a:fld id="{588B2A4A-BCCA-4115-B591-A2B04287A6E0}" type="slidenum">
              <a:rPr lang="en-US"/>
              <a:pPr>
                <a:defRPr/>
              </a:pPr>
              <a:t>‹#›</a:t>
            </a:fld>
            <a:endParaRPr lang="en-US">
              <a:solidFill>
                <a:srgbClr val="781496"/>
              </a:solidFill>
            </a:endParaRPr>
          </a:p>
        </p:txBody>
      </p:sp>
      <p:sp>
        <p:nvSpPr>
          <p:cNvPr id="130056" name="Text Box 9"/>
          <p:cNvSpPr txBox="1">
            <a:spLocks noChangeArrowheads="1"/>
          </p:cNvSpPr>
          <p:nvPr/>
        </p:nvSpPr>
        <p:spPr bwMode="auto">
          <a:xfrm>
            <a:off x="6084889" y="549276"/>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r>
              <a:rPr lang="en-GB" b="1" smtClean="0">
                <a:solidFill>
                  <a:srgbClr val="781496"/>
                </a:solidFill>
              </a:rPr>
              <a:t>\ </a:t>
            </a:r>
            <a:r>
              <a:rPr lang="en-GB" smtClean="0">
                <a:solidFill>
                  <a:srgbClr val="781496"/>
                </a:solidFill>
              </a:rPr>
              <a:t>property</a:t>
            </a:r>
            <a:endParaRPr lang="en-US" smtClean="0">
              <a:solidFill>
                <a:srgbClr val="781496"/>
              </a:solidFill>
            </a:endParaRPr>
          </a:p>
        </p:txBody>
      </p: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2800">
          <a:solidFill>
            <a:srgbClr val="652D89"/>
          </a:solidFill>
          <a:latin typeface="+mj-lt"/>
          <a:ea typeface="+mj-ea"/>
          <a:cs typeface="+mj-cs"/>
        </a:defRPr>
      </a:lvl1pPr>
      <a:lvl2pPr algn="ctr" rtl="0" eaLnBrk="0" fontAlgn="base" hangingPunct="0">
        <a:spcBef>
          <a:spcPct val="0"/>
        </a:spcBef>
        <a:spcAft>
          <a:spcPct val="0"/>
        </a:spcAft>
        <a:defRPr sz="2800">
          <a:solidFill>
            <a:srgbClr val="652D89"/>
          </a:solidFill>
          <a:latin typeface="Verdana" pitchFamily="34" charset="0"/>
        </a:defRPr>
      </a:lvl2pPr>
      <a:lvl3pPr algn="ctr" rtl="0" eaLnBrk="0" fontAlgn="base" hangingPunct="0">
        <a:spcBef>
          <a:spcPct val="0"/>
        </a:spcBef>
        <a:spcAft>
          <a:spcPct val="0"/>
        </a:spcAft>
        <a:defRPr sz="2800">
          <a:solidFill>
            <a:srgbClr val="652D89"/>
          </a:solidFill>
          <a:latin typeface="Verdana" pitchFamily="34" charset="0"/>
        </a:defRPr>
      </a:lvl3pPr>
      <a:lvl4pPr algn="ctr" rtl="0" eaLnBrk="0" fontAlgn="base" hangingPunct="0">
        <a:spcBef>
          <a:spcPct val="0"/>
        </a:spcBef>
        <a:spcAft>
          <a:spcPct val="0"/>
        </a:spcAft>
        <a:defRPr sz="2800">
          <a:solidFill>
            <a:srgbClr val="652D89"/>
          </a:solidFill>
          <a:latin typeface="Verdana" pitchFamily="34" charset="0"/>
        </a:defRPr>
      </a:lvl4pPr>
      <a:lvl5pPr algn="ctr" rtl="0" eaLnBrk="0" fontAlgn="base" hangingPunct="0">
        <a:spcBef>
          <a:spcPct val="0"/>
        </a:spcBef>
        <a:spcAft>
          <a:spcPct val="0"/>
        </a:spcAft>
        <a:defRPr sz="2800">
          <a:solidFill>
            <a:srgbClr val="652D89"/>
          </a:solidFill>
          <a:latin typeface="Verdana" pitchFamily="34" charset="0"/>
        </a:defRPr>
      </a:lvl5pPr>
      <a:lvl6pPr marL="457200" algn="l" rtl="0" fontAlgn="base">
        <a:spcBef>
          <a:spcPct val="0"/>
        </a:spcBef>
        <a:spcAft>
          <a:spcPct val="0"/>
        </a:spcAft>
        <a:defRPr sz="2800">
          <a:solidFill>
            <a:srgbClr val="652D89"/>
          </a:solidFill>
          <a:latin typeface="Verdana" pitchFamily="34" charset="0"/>
        </a:defRPr>
      </a:lvl6pPr>
      <a:lvl7pPr marL="914400" algn="l" rtl="0" fontAlgn="base">
        <a:spcBef>
          <a:spcPct val="0"/>
        </a:spcBef>
        <a:spcAft>
          <a:spcPct val="0"/>
        </a:spcAft>
        <a:defRPr sz="2800">
          <a:solidFill>
            <a:srgbClr val="652D89"/>
          </a:solidFill>
          <a:latin typeface="Verdana" pitchFamily="34" charset="0"/>
        </a:defRPr>
      </a:lvl7pPr>
      <a:lvl8pPr marL="1371600" algn="l" rtl="0" fontAlgn="base">
        <a:spcBef>
          <a:spcPct val="0"/>
        </a:spcBef>
        <a:spcAft>
          <a:spcPct val="0"/>
        </a:spcAft>
        <a:defRPr sz="2800">
          <a:solidFill>
            <a:srgbClr val="652D89"/>
          </a:solidFill>
          <a:latin typeface="Verdana" pitchFamily="34" charset="0"/>
        </a:defRPr>
      </a:lvl8pPr>
      <a:lvl9pPr marL="1828800" algn="l" rtl="0" fontAlgn="base">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mn-lt"/>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mn-lt"/>
        </a:defRPr>
      </a:lvl5pPr>
      <a:lvl6pPr marL="2514600" indent="-228600" algn="l" rtl="0" fontAlgn="base">
        <a:spcBef>
          <a:spcPct val="20000"/>
        </a:spcBef>
        <a:spcAft>
          <a:spcPct val="0"/>
        </a:spcAft>
        <a:buFont typeface="Wingdings" pitchFamily="2" charset="2"/>
        <a:buChar char="§"/>
        <a:defRPr sz="1400">
          <a:solidFill>
            <a:srgbClr val="333333"/>
          </a:solidFill>
          <a:latin typeface="+mn-lt"/>
        </a:defRPr>
      </a:lvl6pPr>
      <a:lvl7pPr marL="2971800" indent="-228600" algn="l" rtl="0" fontAlgn="base">
        <a:spcBef>
          <a:spcPct val="20000"/>
        </a:spcBef>
        <a:spcAft>
          <a:spcPct val="0"/>
        </a:spcAft>
        <a:buFont typeface="Wingdings" pitchFamily="2" charset="2"/>
        <a:buChar char="§"/>
        <a:defRPr sz="1400">
          <a:solidFill>
            <a:srgbClr val="333333"/>
          </a:solidFill>
          <a:latin typeface="+mn-lt"/>
        </a:defRPr>
      </a:lvl7pPr>
      <a:lvl8pPr marL="3429000" indent="-228600" algn="l" rtl="0" fontAlgn="base">
        <a:spcBef>
          <a:spcPct val="20000"/>
        </a:spcBef>
        <a:spcAft>
          <a:spcPct val="0"/>
        </a:spcAft>
        <a:buFont typeface="Wingdings" pitchFamily="2" charset="2"/>
        <a:buChar char="§"/>
        <a:defRPr sz="1400">
          <a:solidFill>
            <a:srgbClr val="333333"/>
          </a:solidFill>
          <a:latin typeface="+mn-lt"/>
        </a:defRPr>
      </a:lvl8pPr>
      <a:lvl9pPr marL="3886200" indent="-228600" algn="l" rtl="0" fontAlgn="base">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14" descr="Performace T Lock_Horiz trans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44000" cy="80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title"/>
          </p:nvPr>
        </p:nvSpPr>
        <p:spPr bwMode="auto">
          <a:xfrm>
            <a:off x="1641479" y="1277939"/>
            <a:ext cx="629602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44" name="Rectangle 4"/>
          <p:cNvSpPr>
            <a:spLocks noGrp="1" noChangeArrowheads="1"/>
          </p:cNvSpPr>
          <p:nvPr>
            <p:ph type="body" idx="1"/>
          </p:nvPr>
        </p:nvSpPr>
        <p:spPr bwMode="auto">
          <a:xfrm>
            <a:off x="1296992" y="2205039"/>
            <a:ext cx="663733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333333"/>
                </a:solidFill>
                <a:latin typeface="Verdana" pitchFamily="34" charset="0"/>
              </a:defRPr>
            </a:lvl1pPr>
          </a:lstStyle>
          <a:p>
            <a:pPr>
              <a:defRPr/>
            </a:pPr>
            <a:fld id="{9185385E-0BFE-44FA-A23A-0F4D47665FDA}" type="datetime1">
              <a:rPr lang="en-US"/>
              <a:pPr>
                <a:defRPr/>
              </a:pPr>
              <a:t>3/24/2015</a:t>
            </a:fld>
            <a:endParaRPr lang="en-GB"/>
          </a:p>
        </p:txBody>
      </p:sp>
      <p:sp>
        <p:nvSpPr>
          <p:cNvPr id="1029" name="Rectangle 5"/>
          <p:cNvSpPr>
            <a:spLocks noGrp="1" noChangeArrowheads="1"/>
          </p:cNvSpPr>
          <p:nvPr>
            <p:ph type="ftr" sz="quarter" idx="3"/>
          </p:nvPr>
        </p:nvSpPr>
        <p:spPr bwMode="auto">
          <a:xfrm>
            <a:off x="3276600" y="6381749"/>
            <a:ext cx="58674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rgbClr val="781496"/>
                </a:solidFill>
                <a:latin typeface="Verdana" pitchFamily="34" charset="0"/>
              </a:defRPr>
            </a:lvl1pPr>
          </a:lstStyle>
          <a:p>
            <a:pPr>
              <a:defRPr/>
            </a:pPr>
            <a:r>
              <a:rPr lang="en-US"/>
              <a:t>The AMP Network in partnership with</a:t>
            </a:r>
            <a:r>
              <a:rPr lang="en-US" b="1" i="1"/>
              <a:t> FPS</a:t>
            </a:r>
            <a:endParaRPr lang="en-GB" b="1" i="1"/>
          </a:p>
        </p:txBody>
      </p:sp>
      <p:sp>
        <p:nvSpPr>
          <p:cNvPr id="1030" name="Rectangle 6"/>
          <p:cNvSpPr>
            <a:spLocks noGrp="1" noChangeArrowheads="1"/>
          </p:cNvSpPr>
          <p:nvPr>
            <p:ph type="sldNum" sz="quarter" idx="4"/>
          </p:nvPr>
        </p:nvSpPr>
        <p:spPr bwMode="auto">
          <a:xfrm>
            <a:off x="2627317" y="6165849"/>
            <a:ext cx="3455987"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333333"/>
                </a:solidFill>
                <a:latin typeface="Verdana" pitchFamily="34" charset="0"/>
              </a:defRPr>
            </a:lvl1pPr>
          </a:lstStyle>
          <a:p>
            <a:pPr>
              <a:defRPr/>
            </a:pPr>
            <a:fld id="{72354034-02F6-408D-90A3-83ABE80BFEBA}" type="slidenum">
              <a:rPr lang="en-US"/>
              <a:pPr>
                <a:defRPr/>
              </a:pPr>
              <a:t>‹#›</a:t>
            </a:fld>
            <a:endParaRPr lang="en-US">
              <a:solidFill>
                <a:srgbClr val="781496"/>
              </a:solidFill>
            </a:endParaRPr>
          </a:p>
        </p:txBody>
      </p:sp>
      <p:sp>
        <p:nvSpPr>
          <p:cNvPr id="131080" name="Text Box 9"/>
          <p:cNvSpPr txBox="1">
            <a:spLocks noChangeArrowheads="1"/>
          </p:cNvSpPr>
          <p:nvPr/>
        </p:nvSpPr>
        <p:spPr bwMode="auto">
          <a:xfrm>
            <a:off x="6084889" y="549276"/>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r>
              <a:rPr lang="en-GB" b="1" smtClean="0">
                <a:solidFill>
                  <a:srgbClr val="781496"/>
                </a:solidFill>
              </a:rPr>
              <a:t>\ </a:t>
            </a:r>
            <a:r>
              <a:rPr lang="en-GB" smtClean="0">
                <a:solidFill>
                  <a:srgbClr val="781496"/>
                </a:solidFill>
              </a:rPr>
              <a:t>property</a:t>
            </a:r>
            <a:endParaRPr lang="en-US" smtClean="0">
              <a:solidFill>
                <a:srgbClr val="781496"/>
              </a:solidFill>
            </a:endParaRPr>
          </a:p>
        </p:txBody>
      </p: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2800">
          <a:solidFill>
            <a:srgbClr val="652D89"/>
          </a:solidFill>
          <a:latin typeface="+mj-lt"/>
          <a:ea typeface="+mj-ea"/>
          <a:cs typeface="+mj-cs"/>
        </a:defRPr>
      </a:lvl1pPr>
      <a:lvl2pPr algn="ctr" rtl="0" eaLnBrk="0" fontAlgn="base" hangingPunct="0">
        <a:spcBef>
          <a:spcPct val="0"/>
        </a:spcBef>
        <a:spcAft>
          <a:spcPct val="0"/>
        </a:spcAft>
        <a:defRPr sz="2800">
          <a:solidFill>
            <a:srgbClr val="652D89"/>
          </a:solidFill>
          <a:latin typeface="Verdana" pitchFamily="34" charset="0"/>
        </a:defRPr>
      </a:lvl2pPr>
      <a:lvl3pPr algn="ctr" rtl="0" eaLnBrk="0" fontAlgn="base" hangingPunct="0">
        <a:spcBef>
          <a:spcPct val="0"/>
        </a:spcBef>
        <a:spcAft>
          <a:spcPct val="0"/>
        </a:spcAft>
        <a:defRPr sz="2800">
          <a:solidFill>
            <a:srgbClr val="652D89"/>
          </a:solidFill>
          <a:latin typeface="Verdana" pitchFamily="34" charset="0"/>
        </a:defRPr>
      </a:lvl3pPr>
      <a:lvl4pPr algn="ctr" rtl="0" eaLnBrk="0" fontAlgn="base" hangingPunct="0">
        <a:spcBef>
          <a:spcPct val="0"/>
        </a:spcBef>
        <a:spcAft>
          <a:spcPct val="0"/>
        </a:spcAft>
        <a:defRPr sz="2800">
          <a:solidFill>
            <a:srgbClr val="652D89"/>
          </a:solidFill>
          <a:latin typeface="Verdana" pitchFamily="34" charset="0"/>
        </a:defRPr>
      </a:lvl4pPr>
      <a:lvl5pPr algn="ctr" rtl="0" eaLnBrk="0" fontAlgn="base" hangingPunct="0">
        <a:spcBef>
          <a:spcPct val="0"/>
        </a:spcBef>
        <a:spcAft>
          <a:spcPct val="0"/>
        </a:spcAft>
        <a:defRPr sz="2800">
          <a:solidFill>
            <a:srgbClr val="652D89"/>
          </a:solidFill>
          <a:latin typeface="Verdana" pitchFamily="34" charset="0"/>
        </a:defRPr>
      </a:lvl5pPr>
      <a:lvl6pPr marL="457200" algn="l" rtl="0" fontAlgn="base">
        <a:spcBef>
          <a:spcPct val="0"/>
        </a:spcBef>
        <a:spcAft>
          <a:spcPct val="0"/>
        </a:spcAft>
        <a:defRPr sz="2800">
          <a:solidFill>
            <a:srgbClr val="652D89"/>
          </a:solidFill>
          <a:latin typeface="Verdana" pitchFamily="34" charset="0"/>
        </a:defRPr>
      </a:lvl6pPr>
      <a:lvl7pPr marL="914400" algn="l" rtl="0" fontAlgn="base">
        <a:spcBef>
          <a:spcPct val="0"/>
        </a:spcBef>
        <a:spcAft>
          <a:spcPct val="0"/>
        </a:spcAft>
        <a:defRPr sz="2800">
          <a:solidFill>
            <a:srgbClr val="652D89"/>
          </a:solidFill>
          <a:latin typeface="Verdana" pitchFamily="34" charset="0"/>
        </a:defRPr>
      </a:lvl7pPr>
      <a:lvl8pPr marL="1371600" algn="l" rtl="0" fontAlgn="base">
        <a:spcBef>
          <a:spcPct val="0"/>
        </a:spcBef>
        <a:spcAft>
          <a:spcPct val="0"/>
        </a:spcAft>
        <a:defRPr sz="2800">
          <a:solidFill>
            <a:srgbClr val="652D89"/>
          </a:solidFill>
          <a:latin typeface="Verdana" pitchFamily="34" charset="0"/>
        </a:defRPr>
      </a:lvl8pPr>
      <a:lvl9pPr marL="1828800" algn="l" rtl="0" fontAlgn="base">
        <a:spcBef>
          <a:spcPct val="0"/>
        </a:spcBef>
        <a:spcAft>
          <a:spcPct val="0"/>
        </a:spcAft>
        <a:defRPr sz="2800">
          <a:solidFill>
            <a:srgbClr val="652D89"/>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333333"/>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333333"/>
          </a:solidFill>
          <a:latin typeface="+mn-lt"/>
        </a:defRPr>
      </a:lvl2pPr>
      <a:lvl3pPr marL="1143000" indent="-228600" algn="l" rtl="0" eaLnBrk="0" fontAlgn="base" hangingPunct="0">
        <a:spcBef>
          <a:spcPct val="20000"/>
        </a:spcBef>
        <a:spcAft>
          <a:spcPct val="0"/>
        </a:spcAft>
        <a:buFont typeface="Wingdings" pitchFamily="2" charset="2"/>
        <a:buChar char="§"/>
        <a:defRPr sz="1400">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
        <a:defRPr sz="1400">
          <a:solidFill>
            <a:srgbClr val="333333"/>
          </a:solidFill>
          <a:latin typeface="+mn-lt"/>
        </a:defRPr>
      </a:lvl5pPr>
      <a:lvl6pPr marL="2514600" indent="-228600" algn="l" rtl="0" fontAlgn="base">
        <a:spcBef>
          <a:spcPct val="20000"/>
        </a:spcBef>
        <a:spcAft>
          <a:spcPct val="0"/>
        </a:spcAft>
        <a:buFont typeface="Wingdings" pitchFamily="2" charset="2"/>
        <a:buChar char="§"/>
        <a:defRPr sz="1400">
          <a:solidFill>
            <a:srgbClr val="333333"/>
          </a:solidFill>
          <a:latin typeface="+mn-lt"/>
        </a:defRPr>
      </a:lvl6pPr>
      <a:lvl7pPr marL="2971800" indent="-228600" algn="l" rtl="0" fontAlgn="base">
        <a:spcBef>
          <a:spcPct val="20000"/>
        </a:spcBef>
        <a:spcAft>
          <a:spcPct val="0"/>
        </a:spcAft>
        <a:buFont typeface="Wingdings" pitchFamily="2" charset="2"/>
        <a:buChar char="§"/>
        <a:defRPr sz="1400">
          <a:solidFill>
            <a:srgbClr val="333333"/>
          </a:solidFill>
          <a:latin typeface="+mn-lt"/>
        </a:defRPr>
      </a:lvl7pPr>
      <a:lvl8pPr marL="3429000" indent="-228600" algn="l" rtl="0" fontAlgn="base">
        <a:spcBef>
          <a:spcPct val="20000"/>
        </a:spcBef>
        <a:spcAft>
          <a:spcPct val="0"/>
        </a:spcAft>
        <a:buFont typeface="Wingdings" pitchFamily="2" charset="2"/>
        <a:buChar char="§"/>
        <a:defRPr sz="1400">
          <a:solidFill>
            <a:srgbClr val="333333"/>
          </a:solidFill>
          <a:latin typeface="+mn-lt"/>
        </a:defRPr>
      </a:lvl8pPr>
      <a:lvl9pPr marL="3886200" indent="-228600" algn="l" rtl="0" fontAlgn="base">
        <a:spcBef>
          <a:spcPct val="20000"/>
        </a:spcBef>
        <a:spcAft>
          <a:spcPct val="0"/>
        </a:spcAft>
        <a:buFont typeface="Wingdings" pitchFamily="2" charset="2"/>
        <a:buChar char="§"/>
        <a:defRPr sz="14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google.co.uk/url?sa=i&amp;rct=j&amp;q=&amp;esrc=s&amp;source=images&amp;cd=&amp;cad=rja&amp;uact=8&amp;ved=0CAcQjRw&amp;url=http://www.northumberlandia.com/page_details.html?PID%3D61%26sec%3Dcv&amp;ei=FxAPVaSUM4HV7Aa46YCACg&amp;bvm=bv.88528373,d.d24&amp;psig=AFQjCNG4y-qdzBZs9TGwJXLarHI3n7VCqw&amp;ust=1427136887921482" TargetMode="External"/><Relationship Id="rId1" Type="http://schemas.openxmlformats.org/officeDocument/2006/relationships/slideLayout" Target="../slideLayouts/slideLayout80.xml"/><Relationship Id="rId5" Type="http://schemas.openxmlformats.org/officeDocument/2006/relationships/image" Target="../media/image24.png"/><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1.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google.co.uk/url?sa=i&amp;rct=j&amp;q=&amp;esrc=s&amp;source=images&amp;cd=&amp;cad=rja&amp;uact=8&amp;ved=0CAcQjRw&amp;url=http://www.shaunareid.com/2014/09/scotland-dot-jock.html&amp;ei=xgYPVZadMPCQ7AaY04DwCw&amp;bvm=bv.88528373,d.d24&amp;psig=AFQjCNH-h_aXvZkzgG5ndPUKb39Yh11yUA&amp;ust=1427134510810052" TargetMode="External"/><Relationship Id="rId1" Type="http://schemas.openxmlformats.org/officeDocument/2006/relationships/slideLayout" Target="../slideLayouts/slideLayout91.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9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png"/><Relationship Id="rId1" Type="http://schemas.openxmlformats.org/officeDocument/2006/relationships/slideLayout" Target="../slideLayouts/slideLayout103.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3.xml"/><Relationship Id="rId5" Type="http://schemas.openxmlformats.org/officeDocument/2006/relationships/image" Target="../media/image26.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3.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2.png"/><Relationship Id="rId1" Type="http://schemas.openxmlformats.org/officeDocument/2006/relationships/slideLayout" Target="../slideLayouts/slideLayout103.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3.png"/><Relationship Id="rId1" Type="http://schemas.openxmlformats.org/officeDocument/2006/relationships/slideLayout" Target="../slideLayouts/slideLayout103.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9.png"/><Relationship Id="rId1" Type="http://schemas.openxmlformats.org/officeDocument/2006/relationships/slideLayout" Target="../slideLayouts/slideLayout103.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03.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0.jpeg"/><Relationship Id="rId1" Type="http://schemas.openxmlformats.org/officeDocument/2006/relationships/slideLayout" Target="../slideLayouts/slideLayout103.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2.png"/><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14.xml"/><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5.png"/><Relationship Id="rId1" Type="http://schemas.openxmlformats.org/officeDocument/2006/relationships/slideLayout" Target="../slideLayouts/slideLayout114.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6.png"/><Relationship Id="rId1" Type="http://schemas.openxmlformats.org/officeDocument/2006/relationships/slideLayout" Target="../slideLayouts/slideLayout114.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7.png"/><Relationship Id="rId1" Type="http://schemas.openxmlformats.org/officeDocument/2006/relationships/slideLayout" Target="../slideLayouts/slideLayout114.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8.png"/><Relationship Id="rId1" Type="http://schemas.openxmlformats.org/officeDocument/2006/relationships/slideLayout" Target="../slideLayouts/slideLayout114.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google.co.uk/url?sa=i&amp;rct=j&amp;q=&amp;esrc=s&amp;source=images&amp;cd=&amp;cad=rja&amp;uact=8&amp;ved=0CAcQjRw&amp;url=http://www.antiguahotels.org/v3/chta-celebrates-abolition-uk-air-passenger-duty-apd-kids/&amp;ei=A8UNVZrUL4r2O5SdgZgI&amp;psig=AFQjCNHCMv0tG5ZeUu7MZDSBW_9kwqYILw&amp;ust=1427052154399830" TargetMode="External"/><Relationship Id="rId1" Type="http://schemas.openxmlformats.org/officeDocument/2006/relationships/slideLayout" Target="../slideLayouts/slideLayout114.xml"/><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www.google.co.uk/url?sa=i&amp;rct=j&amp;q=&amp;esrc=s&amp;source=images&amp;cd=&amp;cad=rja&amp;uact=8&amp;ved=0CAcQjRw&amp;url=http://garywaters.e-monsite.com/pages/odds-n-sods.html&amp;ei=IpYNVdXuKoiwPLfvgPgC&amp;psig=AFQjCNHkvxg93-31bCcJtR1rxL_2-mLoFA&amp;ust=1427040139187808" TargetMode="External"/><Relationship Id="rId7" Type="http://schemas.openxmlformats.org/officeDocument/2006/relationships/image" Target="../media/image63.png"/><Relationship Id="rId2" Type="http://schemas.openxmlformats.org/officeDocument/2006/relationships/hyperlink" Target="http://www.google.co.uk/url?sa=i&amp;rct=j&amp;q=&amp;esrc=s&amp;source=images&amp;cd=&amp;cad=rja&amp;uact=8&amp;ved=0CAcQjRw&amp;url=http://www.heraldscotland.com/arts-ents/film/triumph-against-the-odds.19713715&amp;ei=j5UNVa-xB8fcPfOngNgN&amp;psig=AFQjCNEHixab_QkLPQNpamFmRb58vlfJUA&amp;ust=1427040007125625" TargetMode="External"/><Relationship Id="rId1" Type="http://schemas.openxmlformats.org/officeDocument/2006/relationships/slideLayout" Target="../slideLayouts/slideLayout114.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www.google.co.uk/url?sa=i&amp;rct=j&amp;q=&amp;esrc=s&amp;source=images&amp;cd=&amp;cad=rja&amp;uact=8&amp;ved=0CAcQjRw&amp;url=http://www.antiguahotels.org/v3/chta-celebrates-abolition-uk-air-passenger-duty-apd-kids/&amp;ei=A8UNVZrUL4r2O5SdgZgI&amp;psig=AFQjCNHCMv0tG5ZeUu7MZDSBW_9kwqYILw&amp;ust=1427052154399830" TargetMode="External"/><Relationship Id="rId1" Type="http://schemas.openxmlformats.org/officeDocument/2006/relationships/slideLayout" Target="../slideLayouts/slideLayout114.xml"/><Relationship Id="rId4" Type="http://schemas.openxmlformats.org/officeDocument/2006/relationships/image" Target="../media/image26.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www.google.co.uk/url?sa=i&amp;rct=j&amp;q=&amp;esrc=s&amp;source=images&amp;cd=&amp;cad=rja&amp;uact=8&amp;ved=0CAcQjRw&amp;url=http://www.antiguahotels.org/v3/chta-celebrates-abolition-uk-air-passenger-duty-apd-kids/&amp;ei=A8UNVZrUL4r2O5SdgZgI&amp;psig=AFQjCNHCMv0tG5ZeUu7MZDSBW_9kwqYILw&amp;ust=1427052154399830" TargetMode="External"/><Relationship Id="rId1" Type="http://schemas.openxmlformats.org/officeDocument/2006/relationships/slideLayout" Target="../slideLayouts/slideLayout114.xml"/><Relationship Id="rId4" Type="http://schemas.openxmlformats.org/officeDocument/2006/relationships/image" Target="../media/image26.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www.google.co.uk/url?sa=i&amp;rct=j&amp;q=&amp;esrc=s&amp;source=images&amp;cd=&amp;cad=rja&amp;uact=8&amp;ved=0CAcQjRw&amp;url=http://www.antiguahotels.org/v3/chta-celebrates-abolition-uk-air-passenger-duty-apd-kids/&amp;ei=A8UNVZrUL4r2O5SdgZgI&amp;psig=AFQjCNHCMv0tG5ZeUu7MZDSBW_9kwqYILw&amp;ust=1427052154399830" TargetMode="External"/><Relationship Id="rId1" Type="http://schemas.openxmlformats.org/officeDocument/2006/relationships/slideLayout" Target="../slideLayouts/slideLayout114.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www.google.co.uk/url?sa=i&amp;rct=j&amp;q=&amp;esrc=s&amp;source=images&amp;cd=&amp;cad=rja&amp;uact=8&amp;ved=0CAcQjRw&amp;url=http://www.antiguahotels.org/v3/chta-celebrates-abolition-uk-air-passenger-duty-apd-kids/&amp;ei=A8UNVZrUL4r2O5SdgZgI&amp;psig=AFQjCNHCMv0tG5ZeUu7MZDSBW_9kwqYILw&amp;ust=1427052154399830" TargetMode="External"/><Relationship Id="rId1" Type="http://schemas.openxmlformats.org/officeDocument/2006/relationships/slideLayout" Target="../slideLayouts/slideLayout114.xml"/><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1.png"/><Relationship Id="rId1" Type="http://schemas.openxmlformats.org/officeDocument/2006/relationships/slideLayout" Target="../slideLayouts/slideLayout1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9.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5"/>
          <p:cNvSpPr>
            <a:spLocks noChangeArrowheads="1"/>
          </p:cNvSpPr>
          <p:nvPr/>
        </p:nvSpPr>
        <p:spPr bwMode="auto">
          <a:xfrm>
            <a:off x="612779" y="4365627"/>
            <a:ext cx="18716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spcBef>
                <a:spcPct val="20000"/>
              </a:spcBef>
              <a:buFont typeface="Wingdings" pitchFamily="2" charset="2"/>
              <a:buNone/>
            </a:pPr>
            <a:endParaRPr lang="en-US" sz="1200" b="1">
              <a:latin typeface="Verdana" pitchFamily="34" charset="0"/>
            </a:endParaRPr>
          </a:p>
        </p:txBody>
      </p:sp>
      <p:pic>
        <p:nvPicPr>
          <p:cNvPr id="157699" name="Picture 12" descr="Corporate T Lock_Horiz tran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Rectangle 5"/>
          <p:cNvSpPr>
            <a:spLocks noChangeArrowheads="1"/>
          </p:cNvSpPr>
          <p:nvPr/>
        </p:nvSpPr>
        <p:spPr bwMode="auto">
          <a:xfrm>
            <a:off x="1043612" y="3140831"/>
            <a:ext cx="64801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GB" sz="3600" b="1" dirty="0" smtClean="0">
                <a:solidFill>
                  <a:schemeClr val="hlink"/>
                </a:solidFill>
                <a:latin typeface="Verdana" pitchFamily="34" charset="0"/>
              </a:rPr>
              <a:t>CIPFA Scotland Conference 2015</a:t>
            </a:r>
            <a:endParaRPr lang="en-GB" sz="3600" b="1" dirty="0">
              <a:solidFill>
                <a:schemeClr val="hlink"/>
              </a:solidFill>
              <a:latin typeface="Verdana" pitchFamily="34" charset="0"/>
            </a:endParaRPr>
          </a:p>
        </p:txBody>
      </p:sp>
      <p:sp>
        <p:nvSpPr>
          <p:cNvPr id="157701" name="Rectangle 5"/>
          <p:cNvSpPr>
            <a:spLocks noChangeArrowheads="1"/>
          </p:cNvSpPr>
          <p:nvPr/>
        </p:nvSpPr>
        <p:spPr bwMode="auto">
          <a:xfrm>
            <a:off x="541338" y="2924177"/>
            <a:ext cx="576262" cy="12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GB" sz="10000" dirty="0">
                <a:solidFill>
                  <a:schemeClr val="hlink"/>
                </a:solidFill>
                <a:latin typeface="Verdana" pitchFamily="34" charset="0"/>
              </a:rPr>
              <a:t>\</a:t>
            </a:r>
            <a:endParaRPr lang="en-US" sz="10000" dirty="0">
              <a:solidFill>
                <a:schemeClr val="hlink"/>
              </a:solidFill>
              <a:latin typeface="Verdana" pitchFamily="34"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Post-Referendum Readings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57200" y="1600199"/>
            <a:ext cx="8229600" cy="4525963"/>
          </a:xfrm>
          <a:prstGeom prst="rect">
            <a:avLst/>
          </a:prstGeom>
        </p:spPr>
      </p:pic>
      <p:sp>
        <p:nvSpPr>
          <p:cNvPr id="5" name="TextBox 4"/>
          <p:cNvSpPr txBox="1"/>
          <p:nvPr/>
        </p:nvSpPr>
        <p:spPr>
          <a:xfrm>
            <a:off x="620425" y="6408394"/>
            <a:ext cx="4876154" cy="276999"/>
          </a:xfrm>
          <a:prstGeom prst="rect">
            <a:avLst/>
          </a:prstGeom>
          <a:noFill/>
        </p:spPr>
        <p:txBody>
          <a:bodyPr wrap="square" rtlCol="0">
            <a:spAutoFit/>
          </a:bodyPr>
          <a:lstStyle/>
          <a:p>
            <a:pPr algn="l" defTabSz="457200" fontAlgn="auto">
              <a:spcBef>
                <a:spcPts val="0"/>
              </a:spcBef>
              <a:spcAft>
                <a:spcPts val="0"/>
              </a:spcAft>
            </a:pPr>
            <a:r>
              <a:rPr lang="en-US" sz="1200" dirty="0" smtClean="0">
                <a:solidFill>
                  <a:prstClr val="black"/>
                </a:solidFill>
                <a:latin typeface="Calibri"/>
              </a:rPr>
              <a:t>Source: </a:t>
            </a:r>
            <a:r>
              <a:rPr lang="en-US" sz="1200" dirty="0" err="1" smtClean="0">
                <a:solidFill>
                  <a:prstClr val="black"/>
                </a:solidFill>
                <a:latin typeface="Calibri"/>
              </a:rPr>
              <a:t>whatscotlandthinks.org</a:t>
            </a:r>
            <a:endParaRPr lang="en-US" sz="1200" dirty="0">
              <a:solidFill>
                <a:prstClr val="black"/>
              </a:solidFill>
              <a:latin typeface="Calibri"/>
            </a:endParaRPr>
          </a:p>
        </p:txBody>
      </p:sp>
    </p:spTree>
    <p:extLst>
      <p:ext uri="{BB962C8B-B14F-4D97-AF65-F5344CB8AC3E}">
        <p14:creationId xmlns:p14="http://schemas.microsoft.com/office/powerpoint/2010/main" val="3128946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dirty="0" smtClean="0"/>
              <a:t>Who should make decisions</a:t>
            </a:r>
            <a:endParaRPr lang="en-US" dirty="0"/>
          </a:p>
        </p:txBody>
      </p:sp>
      <p:graphicFrame>
        <p:nvGraphicFramePr>
          <p:cNvPr id="4" name="Content Placeholder 3"/>
          <p:cNvGraphicFramePr>
            <a:graphicFrameLocks noGrp="1"/>
          </p:cNvGraphicFramePr>
          <p:nvPr>
            <p:ph idx="1"/>
          </p:nvPr>
        </p:nvGraphicFramePr>
        <p:xfrm>
          <a:off x="457200" y="1600200"/>
          <a:ext cx="8229600" cy="396240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r>
                        <a:rPr lang="en-US" sz="2800" dirty="0" smtClean="0"/>
                        <a:t>2012 Data</a:t>
                      </a:r>
                      <a:endParaRPr lang="en-US" sz="2800" dirty="0"/>
                    </a:p>
                  </a:txBody>
                  <a:tcPr/>
                </a:tc>
                <a:tc>
                  <a:txBody>
                    <a:bodyPr/>
                    <a:lstStyle/>
                    <a:p>
                      <a:pPr algn="ctr"/>
                      <a:r>
                        <a:rPr lang="en-US" sz="2800" dirty="0" smtClean="0"/>
                        <a:t>Scottish</a:t>
                      </a:r>
                      <a:r>
                        <a:rPr lang="en-US" sz="2800" baseline="0" dirty="0" smtClean="0"/>
                        <a:t> Parliament</a:t>
                      </a:r>
                      <a:endParaRPr lang="en-US" sz="2800" dirty="0"/>
                    </a:p>
                  </a:txBody>
                  <a:tcPr/>
                </a:tc>
                <a:tc>
                  <a:txBody>
                    <a:bodyPr/>
                    <a:lstStyle/>
                    <a:p>
                      <a:pPr algn="ctr"/>
                      <a:r>
                        <a:rPr lang="en-US" sz="2800" dirty="0" smtClean="0"/>
                        <a:t>UK Government</a:t>
                      </a:r>
                      <a:endParaRPr lang="en-US" sz="2800" dirty="0"/>
                    </a:p>
                  </a:txBody>
                  <a:tcPr/>
                </a:tc>
              </a:tr>
              <a:tr h="370840">
                <a:tc>
                  <a:txBody>
                    <a:bodyPr/>
                    <a:lstStyle/>
                    <a:p>
                      <a:r>
                        <a:rPr lang="en-US" sz="2800" dirty="0" smtClean="0"/>
                        <a:t>Health</a:t>
                      </a:r>
                      <a:endParaRPr lang="en-US" sz="2800" dirty="0"/>
                    </a:p>
                  </a:txBody>
                  <a:tcPr/>
                </a:tc>
                <a:tc>
                  <a:txBody>
                    <a:bodyPr/>
                    <a:lstStyle/>
                    <a:p>
                      <a:pPr algn="ctr"/>
                      <a:r>
                        <a:rPr lang="en-US" sz="2800" dirty="0" smtClean="0"/>
                        <a:t>66</a:t>
                      </a:r>
                      <a:endParaRPr lang="en-US" sz="2800" dirty="0"/>
                    </a:p>
                  </a:txBody>
                  <a:tcPr/>
                </a:tc>
                <a:tc>
                  <a:txBody>
                    <a:bodyPr/>
                    <a:lstStyle/>
                    <a:p>
                      <a:pPr algn="ctr"/>
                      <a:r>
                        <a:rPr lang="en-US" sz="2800" dirty="0" smtClean="0"/>
                        <a:t>24</a:t>
                      </a:r>
                      <a:endParaRPr lang="en-US" sz="2800" dirty="0"/>
                    </a:p>
                  </a:txBody>
                  <a:tcPr/>
                </a:tc>
              </a:tr>
              <a:tr h="370840">
                <a:tc>
                  <a:txBody>
                    <a:bodyPr/>
                    <a:lstStyle/>
                    <a:p>
                      <a:r>
                        <a:rPr lang="en-US" sz="2800" dirty="0" smtClean="0"/>
                        <a:t>Schools</a:t>
                      </a:r>
                      <a:endParaRPr lang="en-US" sz="2800" dirty="0"/>
                    </a:p>
                  </a:txBody>
                  <a:tcPr/>
                </a:tc>
                <a:tc>
                  <a:txBody>
                    <a:bodyPr/>
                    <a:lstStyle/>
                    <a:p>
                      <a:pPr algn="ctr"/>
                      <a:r>
                        <a:rPr lang="en-US" sz="2800" dirty="0" smtClean="0"/>
                        <a:t>63</a:t>
                      </a:r>
                      <a:endParaRPr lang="en-US" sz="2800" dirty="0"/>
                    </a:p>
                  </a:txBody>
                  <a:tcPr/>
                </a:tc>
                <a:tc>
                  <a:txBody>
                    <a:bodyPr/>
                    <a:lstStyle/>
                    <a:p>
                      <a:pPr algn="ctr"/>
                      <a:r>
                        <a:rPr lang="en-US" sz="2800" dirty="0" smtClean="0"/>
                        <a:t>11</a:t>
                      </a:r>
                      <a:endParaRPr lang="en-US" sz="2800" dirty="0"/>
                    </a:p>
                  </a:txBody>
                  <a:tcPr/>
                </a:tc>
              </a:tr>
              <a:tr h="370840">
                <a:tc>
                  <a:txBody>
                    <a:bodyPr/>
                    <a:lstStyle/>
                    <a:p>
                      <a:r>
                        <a:rPr lang="en-US" sz="2800" dirty="0" smtClean="0"/>
                        <a:t>Welfare benefits</a:t>
                      </a:r>
                      <a:endParaRPr lang="en-US" sz="2800" dirty="0"/>
                    </a:p>
                  </a:txBody>
                  <a:tcPr/>
                </a:tc>
                <a:tc>
                  <a:txBody>
                    <a:bodyPr/>
                    <a:lstStyle/>
                    <a:p>
                      <a:pPr algn="ctr"/>
                      <a:r>
                        <a:rPr lang="en-US" sz="2800" dirty="0" smtClean="0"/>
                        <a:t>64</a:t>
                      </a:r>
                      <a:endParaRPr lang="en-US" sz="2800" dirty="0"/>
                    </a:p>
                  </a:txBody>
                  <a:tcPr/>
                </a:tc>
                <a:tc>
                  <a:txBody>
                    <a:bodyPr/>
                    <a:lstStyle/>
                    <a:p>
                      <a:pPr algn="ctr"/>
                      <a:r>
                        <a:rPr lang="en-US" sz="2800" dirty="0" smtClean="0"/>
                        <a:t>19</a:t>
                      </a:r>
                      <a:endParaRPr lang="en-US" sz="2800" dirty="0"/>
                    </a:p>
                  </a:txBody>
                  <a:tcPr/>
                </a:tc>
              </a:tr>
              <a:tr h="370840">
                <a:tc>
                  <a:txBody>
                    <a:bodyPr/>
                    <a:lstStyle/>
                    <a:p>
                      <a:r>
                        <a:rPr lang="en-US" sz="2800" dirty="0" smtClean="0"/>
                        <a:t>Tax</a:t>
                      </a:r>
                      <a:r>
                        <a:rPr lang="en-US" sz="2800" baseline="0" dirty="0" smtClean="0"/>
                        <a:t> Levels</a:t>
                      </a:r>
                      <a:endParaRPr lang="en-US" sz="2800" dirty="0"/>
                    </a:p>
                  </a:txBody>
                  <a:tcPr/>
                </a:tc>
                <a:tc>
                  <a:txBody>
                    <a:bodyPr/>
                    <a:lstStyle/>
                    <a:p>
                      <a:pPr algn="ctr"/>
                      <a:r>
                        <a:rPr lang="en-US" sz="2800" dirty="0" smtClean="0"/>
                        <a:t>56</a:t>
                      </a:r>
                      <a:endParaRPr lang="en-US" sz="2800" dirty="0"/>
                    </a:p>
                  </a:txBody>
                  <a:tcPr/>
                </a:tc>
                <a:tc>
                  <a:txBody>
                    <a:bodyPr/>
                    <a:lstStyle/>
                    <a:p>
                      <a:pPr algn="ctr"/>
                      <a:r>
                        <a:rPr lang="en-US" sz="2800" dirty="0" smtClean="0"/>
                        <a:t>36</a:t>
                      </a:r>
                      <a:endParaRPr lang="en-US" sz="2800" dirty="0"/>
                    </a:p>
                  </a:txBody>
                  <a:tcPr/>
                </a:tc>
              </a:tr>
              <a:tr h="370840">
                <a:tc>
                  <a:txBody>
                    <a:bodyPr/>
                    <a:lstStyle/>
                    <a:p>
                      <a:r>
                        <a:rPr lang="en-US" sz="2800" dirty="0" err="1" smtClean="0"/>
                        <a:t>Defence</a:t>
                      </a:r>
                      <a:r>
                        <a:rPr lang="en-US" sz="2800" dirty="0" smtClean="0"/>
                        <a:t>/Foreign Affairs</a:t>
                      </a:r>
                      <a:endParaRPr lang="en-US" sz="2800" dirty="0"/>
                    </a:p>
                  </a:txBody>
                  <a:tcPr/>
                </a:tc>
                <a:tc>
                  <a:txBody>
                    <a:bodyPr/>
                    <a:lstStyle/>
                    <a:p>
                      <a:pPr algn="ctr"/>
                      <a:r>
                        <a:rPr lang="en-US" sz="2800" dirty="0" smtClean="0"/>
                        <a:t>34</a:t>
                      </a:r>
                      <a:endParaRPr lang="en-US" sz="2800" dirty="0"/>
                    </a:p>
                  </a:txBody>
                  <a:tcPr/>
                </a:tc>
                <a:tc>
                  <a:txBody>
                    <a:bodyPr/>
                    <a:lstStyle/>
                    <a:p>
                      <a:pPr algn="ctr"/>
                      <a:r>
                        <a:rPr lang="en-US" sz="2800" dirty="0" smtClean="0"/>
                        <a:t>59</a:t>
                      </a:r>
                      <a:endParaRPr lang="en-US" sz="2800" dirty="0"/>
                    </a:p>
                  </a:txBody>
                  <a:tcPr/>
                </a:tc>
              </a:tr>
            </a:tbl>
          </a:graphicData>
        </a:graphic>
      </p:graphicFrame>
      <p:sp>
        <p:nvSpPr>
          <p:cNvPr id="5" name="TextBox 4"/>
          <p:cNvSpPr txBox="1"/>
          <p:nvPr/>
        </p:nvSpPr>
        <p:spPr>
          <a:xfrm>
            <a:off x="457200" y="6195153"/>
            <a:ext cx="3910468" cy="276999"/>
          </a:xfrm>
          <a:prstGeom prst="rect">
            <a:avLst/>
          </a:prstGeom>
          <a:noFill/>
        </p:spPr>
        <p:txBody>
          <a:bodyPr wrap="square" rtlCol="0">
            <a:spAutoFit/>
          </a:bodyPr>
          <a:lstStyle/>
          <a:p>
            <a:pPr algn="l" defTabSz="457200" fontAlgn="auto">
              <a:spcBef>
                <a:spcPts val="0"/>
              </a:spcBef>
              <a:spcAft>
                <a:spcPts val="0"/>
              </a:spcAft>
            </a:pPr>
            <a:r>
              <a:rPr lang="en-US" sz="1200" dirty="0" smtClean="0">
                <a:solidFill>
                  <a:prstClr val="black"/>
                </a:solidFill>
                <a:latin typeface="Calibri"/>
              </a:rPr>
              <a:t>Source: Scottish Social Attitudes 2012</a:t>
            </a:r>
            <a:endParaRPr lang="en-US" sz="1200" dirty="0">
              <a:solidFill>
                <a:prstClr val="black"/>
              </a:solidFill>
              <a:latin typeface="Calibri"/>
            </a:endParaRPr>
          </a:p>
        </p:txBody>
      </p:sp>
    </p:spTree>
    <p:extLst>
      <p:ext uri="{BB962C8B-B14F-4D97-AF65-F5344CB8AC3E}">
        <p14:creationId xmlns:p14="http://schemas.microsoft.com/office/powerpoint/2010/main" val="20538114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Devolve or Not?</a:t>
            </a:r>
            <a:endParaRPr lang="en-US" dirty="0"/>
          </a:p>
        </p:txBody>
      </p:sp>
      <p:graphicFrame>
        <p:nvGraphicFramePr>
          <p:cNvPr id="4" name="Content Placeholder 3"/>
          <p:cNvGraphicFramePr>
            <a:graphicFrameLocks noGrp="1"/>
          </p:cNvGraphicFramePr>
          <p:nvPr>
            <p:ph idx="1"/>
          </p:nvPr>
        </p:nvGraphicFramePr>
        <p:xfrm>
          <a:off x="457200" y="1600200"/>
          <a:ext cx="8229600" cy="333756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endParaRPr lang="en-US" dirty="0"/>
                    </a:p>
                  </a:txBody>
                  <a:tcPr/>
                </a:tc>
                <a:tc>
                  <a:txBody>
                    <a:bodyPr/>
                    <a:lstStyle/>
                    <a:p>
                      <a:pPr algn="ctr"/>
                      <a:r>
                        <a:rPr lang="en-US" dirty="0" smtClean="0"/>
                        <a:t>Scottish Government</a:t>
                      </a:r>
                      <a:endParaRPr lang="en-US" dirty="0"/>
                    </a:p>
                  </a:txBody>
                  <a:tcPr/>
                </a:tc>
                <a:tc>
                  <a:txBody>
                    <a:bodyPr/>
                    <a:lstStyle/>
                    <a:p>
                      <a:pPr algn="ctr"/>
                      <a:r>
                        <a:rPr lang="en-US" dirty="0" smtClean="0"/>
                        <a:t>Westminster</a:t>
                      </a:r>
                      <a:r>
                        <a:rPr lang="en-US" baseline="0" dirty="0" smtClean="0"/>
                        <a:t> Government</a:t>
                      </a:r>
                      <a:endParaRPr lang="en-US" dirty="0"/>
                    </a:p>
                  </a:txBody>
                  <a:tcPr/>
                </a:tc>
              </a:tr>
              <a:tr h="370840">
                <a:tc>
                  <a:txBody>
                    <a:bodyPr/>
                    <a:lstStyle/>
                    <a:p>
                      <a:r>
                        <a:rPr lang="en-US" dirty="0" smtClean="0"/>
                        <a:t>Working Age Benefits</a:t>
                      </a:r>
                      <a:endParaRPr lang="en-US" dirty="0"/>
                    </a:p>
                  </a:txBody>
                  <a:tcPr/>
                </a:tc>
                <a:tc>
                  <a:txBody>
                    <a:bodyPr/>
                    <a:lstStyle/>
                    <a:p>
                      <a:pPr algn="ctr"/>
                      <a:r>
                        <a:rPr lang="en-US" dirty="0" smtClean="0"/>
                        <a:t>71</a:t>
                      </a:r>
                      <a:endParaRPr lang="en-US" dirty="0"/>
                    </a:p>
                  </a:txBody>
                  <a:tcPr/>
                </a:tc>
                <a:tc>
                  <a:txBody>
                    <a:bodyPr/>
                    <a:lstStyle/>
                    <a:p>
                      <a:pPr algn="ctr"/>
                      <a:r>
                        <a:rPr lang="en-US" dirty="0" smtClean="0"/>
                        <a:t>22</a:t>
                      </a:r>
                      <a:endParaRPr lang="en-US" dirty="0"/>
                    </a:p>
                  </a:txBody>
                  <a:tcPr/>
                </a:tc>
              </a:tr>
              <a:tr h="370840">
                <a:tc>
                  <a:txBody>
                    <a:bodyPr/>
                    <a:lstStyle/>
                    <a:p>
                      <a:r>
                        <a:rPr lang="en-US" dirty="0" smtClean="0"/>
                        <a:t>Income Tax</a:t>
                      </a:r>
                      <a:endParaRPr lang="en-US" dirty="0"/>
                    </a:p>
                  </a:txBody>
                  <a:tcPr/>
                </a:tc>
                <a:tc>
                  <a:txBody>
                    <a:bodyPr/>
                    <a:lstStyle/>
                    <a:p>
                      <a:pPr algn="ctr"/>
                      <a:r>
                        <a:rPr lang="en-US" dirty="0" smtClean="0"/>
                        <a:t>67</a:t>
                      </a:r>
                      <a:endParaRPr lang="en-US" dirty="0"/>
                    </a:p>
                  </a:txBody>
                  <a:tcPr/>
                </a:tc>
                <a:tc>
                  <a:txBody>
                    <a:bodyPr/>
                    <a:lstStyle/>
                    <a:p>
                      <a:pPr algn="ctr"/>
                      <a:r>
                        <a:rPr lang="en-US" dirty="0" smtClean="0"/>
                        <a:t>25</a:t>
                      </a:r>
                      <a:endParaRPr lang="en-US" dirty="0"/>
                    </a:p>
                  </a:txBody>
                  <a:tcPr/>
                </a:tc>
              </a:tr>
              <a:tr h="370840">
                <a:tc>
                  <a:txBody>
                    <a:bodyPr/>
                    <a:lstStyle/>
                    <a:p>
                      <a:r>
                        <a:rPr lang="en-US" dirty="0" smtClean="0"/>
                        <a:t>Other Taxes</a:t>
                      </a:r>
                      <a:endParaRPr lang="en-US" dirty="0"/>
                    </a:p>
                  </a:txBody>
                  <a:tcPr/>
                </a:tc>
                <a:tc>
                  <a:txBody>
                    <a:bodyPr/>
                    <a:lstStyle/>
                    <a:p>
                      <a:pPr algn="ctr"/>
                      <a:r>
                        <a:rPr lang="en-US" dirty="0" smtClean="0"/>
                        <a:t>67</a:t>
                      </a:r>
                      <a:endParaRPr lang="en-US" dirty="0"/>
                    </a:p>
                  </a:txBody>
                  <a:tcPr/>
                </a:tc>
                <a:tc>
                  <a:txBody>
                    <a:bodyPr/>
                    <a:lstStyle/>
                    <a:p>
                      <a:pPr algn="ctr"/>
                      <a:r>
                        <a:rPr lang="en-US" dirty="0" smtClean="0"/>
                        <a:t>24</a:t>
                      </a:r>
                      <a:endParaRPr lang="en-US" dirty="0"/>
                    </a:p>
                  </a:txBody>
                  <a:tcPr/>
                </a:tc>
              </a:tr>
              <a:tr h="370840">
                <a:tc>
                  <a:txBody>
                    <a:bodyPr/>
                    <a:lstStyle/>
                    <a:p>
                      <a:r>
                        <a:rPr lang="en-US" dirty="0" smtClean="0"/>
                        <a:t>Minimum Wage</a:t>
                      </a:r>
                      <a:endParaRPr lang="en-US" dirty="0"/>
                    </a:p>
                  </a:txBody>
                  <a:tcPr/>
                </a:tc>
                <a:tc>
                  <a:txBody>
                    <a:bodyPr/>
                    <a:lstStyle/>
                    <a:p>
                      <a:pPr algn="ctr"/>
                      <a:r>
                        <a:rPr lang="en-US" dirty="0" smtClean="0"/>
                        <a:t>60</a:t>
                      </a:r>
                      <a:endParaRPr lang="en-US" dirty="0"/>
                    </a:p>
                  </a:txBody>
                  <a:tcPr/>
                </a:tc>
                <a:tc>
                  <a:txBody>
                    <a:bodyPr/>
                    <a:lstStyle/>
                    <a:p>
                      <a:pPr algn="ctr"/>
                      <a:r>
                        <a:rPr lang="en-US" dirty="0" smtClean="0"/>
                        <a:t>33</a:t>
                      </a:r>
                      <a:endParaRPr lang="en-US" dirty="0"/>
                    </a:p>
                  </a:txBody>
                  <a:tcPr/>
                </a:tc>
              </a:tr>
              <a:tr h="370840">
                <a:tc>
                  <a:txBody>
                    <a:bodyPr/>
                    <a:lstStyle/>
                    <a:p>
                      <a:r>
                        <a:rPr lang="en-US" dirty="0" smtClean="0"/>
                        <a:t>Health &amp; Safety</a:t>
                      </a:r>
                      <a:endParaRPr lang="en-US" dirty="0"/>
                    </a:p>
                  </a:txBody>
                  <a:tcPr/>
                </a:tc>
                <a:tc>
                  <a:txBody>
                    <a:bodyPr/>
                    <a:lstStyle/>
                    <a:p>
                      <a:pPr algn="ctr"/>
                      <a:r>
                        <a:rPr lang="en-US" dirty="0" smtClean="0"/>
                        <a:t>60</a:t>
                      </a:r>
                      <a:endParaRPr lang="en-US" dirty="0"/>
                    </a:p>
                  </a:txBody>
                  <a:tcPr/>
                </a:tc>
                <a:tc>
                  <a:txBody>
                    <a:bodyPr/>
                    <a:lstStyle/>
                    <a:p>
                      <a:pPr algn="ctr"/>
                      <a:r>
                        <a:rPr lang="en-US" dirty="0" smtClean="0"/>
                        <a:t>32</a:t>
                      </a:r>
                      <a:endParaRPr lang="en-US" dirty="0"/>
                    </a:p>
                  </a:txBody>
                  <a:tcPr/>
                </a:tc>
              </a:tr>
              <a:tr h="370840">
                <a:tc>
                  <a:txBody>
                    <a:bodyPr/>
                    <a:lstStyle/>
                    <a:p>
                      <a:r>
                        <a:rPr lang="en-US" dirty="0" smtClean="0"/>
                        <a:t>Abortion, Embryo</a:t>
                      </a:r>
                      <a:r>
                        <a:rPr lang="en-US" baseline="0" dirty="0" smtClean="0"/>
                        <a:t> Research</a:t>
                      </a:r>
                      <a:endParaRPr lang="en-US" dirty="0"/>
                    </a:p>
                  </a:txBody>
                  <a:tcPr/>
                </a:tc>
                <a:tc>
                  <a:txBody>
                    <a:bodyPr/>
                    <a:lstStyle/>
                    <a:p>
                      <a:pPr algn="ctr"/>
                      <a:r>
                        <a:rPr lang="en-US" dirty="0" smtClean="0"/>
                        <a:t>50</a:t>
                      </a:r>
                      <a:endParaRPr lang="en-US" dirty="0"/>
                    </a:p>
                  </a:txBody>
                  <a:tcPr/>
                </a:tc>
                <a:tc>
                  <a:txBody>
                    <a:bodyPr/>
                    <a:lstStyle/>
                    <a:p>
                      <a:pPr algn="ctr"/>
                      <a:r>
                        <a:rPr lang="en-US" dirty="0" smtClean="0"/>
                        <a:t>40</a:t>
                      </a:r>
                      <a:endParaRPr lang="en-US" dirty="0"/>
                    </a:p>
                  </a:txBody>
                  <a:tcPr/>
                </a:tc>
              </a:tr>
              <a:tr h="370840">
                <a:tc>
                  <a:txBody>
                    <a:bodyPr/>
                    <a:lstStyle/>
                    <a:p>
                      <a:r>
                        <a:rPr lang="en-US" dirty="0" smtClean="0"/>
                        <a:t>State</a:t>
                      </a:r>
                      <a:r>
                        <a:rPr lang="en-US" baseline="0" dirty="0" smtClean="0"/>
                        <a:t> Pension</a:t>
                      </a:r>
                      <a:endParaRPr lang="en-US" dirty="0"/>
                    </a:p>
                  </a:txBody>
                  <a:tcPr/>
                </a:tc>
                <a:tc>
                  <a:txBody>
                    <a:bodyPr/>
                    <a:lstStyle/>
                    <a:p>
                      <a:pPr algn="ctr"/>
                      <a:r>
                        <a:rPr lang="en-US" dirty="0" smtClean="0"/>
                        <a:t>47</a:t>
                      </a:r>
                      <a:endParaRPr lang="en-US" dirty="0"/>
                    </a:p>
                  </a:txBody>
                  <a:tcPr/>
                </a:tc>
                <a:tc>
                  <a:txBody>
                    <a:bodyPr/>
                    <a:lstStyle/>
                    <a:p>
                      <a:pPr algn="ctr"/>
                      <a:r>
                        <a:rPr lang="en-US" dirty="0" smtClean="0"/>
                        <a:t>45</a:t>
                      </a:r>
                      <a:endParaRPr lang="en-US" dirty="0"/>
                    </a:p>
                  </a:txBody>
                  <a:tcPr/>
                </a:tc>
              </a:tr>
              <a:tr h="370840">
                <a:tc>
                  <a:txBody>
                    <a:bodyPr/>
                    <a:lstStyle/>
                    <a:p>
                      <a:r>
                        <a:rPr lang="en-US" dirty="0" smtClean="0"/>
                        <a:t>Broadcasting</a:t>
                      </a:r>
                      <a:endParaRPr lang="en-US" dirty="0"/>
                    </a:p>
                  </a:txBody>
                  <a:tcPr/>
                </a:tc>
                <a:tc>
                  <a:txBody>
                    <a:bodyPr/>
                    <a:lstStyle/>
                    <a:p>
                      <a:pPr algn="ctr"/>
                      <a:r>
                        <a:rPr lang="en-US" dirty="0" smtClean="0"/>
                        <a:t>43</a:t>
                      </a:r>
                      <a:endParaRPr lang="en-US" dirty="0"/>
                    </a:p>
                  </a:txBody>
                  <a:tcPr/>
                </a:tc>
                <a:tc>
                  <a:txBody>
                    <a:bodyPr/>
                    <a:lstStyle/>
                    <a:p>
                      <a:pPr algn="ctr"/>
                      <a:r>
                        <a:rPr lang="en-US" dirty="0" smtClean="0"/>
                        <a:t>45</a:t>
                      </a:r>
                      <a:endParaRPr lang="en-US" dirty="0"/>
                    </a:p>
                  </a:txBody>
                  <a:tcPr/>
                </a:tc>
              </a:tr>
            </a:tbl>
          </a:graphicData>
        </a:graphic>
      </p:graphicFrame>
      <p:sp>
        <p:nvSpPr>
          <p:cNvPr id="5" name="TextBox 4"/>
          <p:cNvSpPr txBox="1"/>
          <p:nvPr/>
        </p:nvSpPr>
        <p:spPr>
          <a:xfrm>
            <a:off x="717367" y="6117544"/>
            <a:ext cx="4866459" cy="276999"/>
          </a:xfrm>
          <a:prstGeom prst="rect">
            <a:avLst/>
          </a:prstGeom>
          <a:noFill/>
        </p:spPr>
        <p:txBody>
          <a:bodyPr wrap="square" rtlCol="0">
            <a:spAutoFit/>
          </a:bodyPr>
          <a:lstStyle/>
          <a:p>
            <a:pPr algn="l" defTabSz="457200" fontAlgn="auto">
              <a:spcBef>
                <a:spcPts val="0"/>
              </a:spcBef>
              <a:spcAft>
                <a:spcPts val="0"/>
              </a:spcAft>
            </a:pPr>
            <a:r>
              <a:rPr lang="en-US" sz="1200" dirty="0" smtClean="0">
                <a:solidFill>
                  <a:prstClr val="black"/>
                </a:solidFill>
                <a:latin typeface="Calibri"/>
              </a:rPr>
              <a:t>Source: </a:t>
            </a:r>
            <a:r>
              <a:rPr lang="en-US" sz="1200" dirty="0" err="1" smtClean="0">
                <a:solidFill>
                  <a:prstClr val="black"/>
                </a:solidFill>
                <a:latin typeface="Calibri"/>
              </a:rPr>
              <a:t>YouGov</a:t>
            </a:r>
            <a:r>
              <a:rPr lang="en-US" sz="1200" dirty="0" smtClean="0">
                <a:solidFill>
                  <a:prstClr val="black"/>
                </a:solidFill>
                <a:latin typeface="Calibri"/>
              </a:rPr>
              <a:t> 27-30.10.14</a:t>
            </a:r>
            <a:endParaRPr lang="en-US" sz="1200" dirty="0">
              <a:solidFill>
                <a:prstClr val="black"/>
              </a:solidFill>
              <a:latin typeface="Calibri"/>
            </a:endParaRPr>
          </a:p>
        </p:txBody>
      </p:sp>
    </p:spTree>
    <p:extLst>
      <p:ext uri="{BB962C8B-B14F-4D97-AF65-F5344CB8AC3E}">
        <p14:creationId xmlns:p14="http://schemas.microsoft.com/office/powerpoint/2010/main" val="985542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Modest Expectations</a:t>
            </a:r>
            <a:endParaRPr lang="en-US" dirty="0"/>
          </a:p>
        </p:txBody>
      </p:sp>
      <p:graphicFrame>
        <p:nvGraphicFramePr>
          <p:cNvPr id="4" name="Content Placeholder 3"/>
          <p:cNvGraphicFramePr>
            <a:graphicFrameLocks noGrp="1"/>
          </p:cNvGraphicFramePr>
          <p:nvPr>
            <p:ph idx="1"/>
          </p:nvPr>
        </p:nvGraphicFramePr>
        <p:xfrm>
          <a:off x="457200" y="1600200"/>
          <a:ext cx="8229600" cy="484632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endParaRPr lang="en-US" sz="2400" dirty="0"/>
                    </a:p>
                  </a:txBody>
                  <a:tcPr/>
                </a:tc>
                <a:tc gridSpan="2">
                  <a:txBody>
                    <a:bodyPr/>
                    <a:lstStyle/>
                    <a:p>
                      <a:pPr algn="ctr"/>
                      <a:r>
                        <a:rPr lang="en-US" sz="2400" dirty="0" err="1" smtClean="0"/>
                        <a:t>Devo</a:t>
                      </a:r>
                      <a:r>
                        <a:rPr lang="en-US" sz="2400" dirty="0" smtClean="0"/>
                        <a:t> Max</a:t>
                      </a:r>
                      <a:endParaRPr lang="en-US" sz="2400" dirty="0"/>
                    </a:p>
                  </a:txBody>
                  <a:tcPr/>
                </a:tc>
                <a:tc hMerge="1">
                  <a:txBody>
                    <a:bodyPr/>
                    <a:lstStyle/>
                    <a:p>
                      <a:pPr algn="ctr"/>
                      <a:endParaRPr lang="en-US" dirty="0"/>
                    </a:p>
                  </a:txBody>
                  <a:tcPr/>
                </a:tc>
                <a:tc gridSpan="2">
                  <a:txBody>
                    <a:bodyPr/>
                    <a:lstStyle/>
                    <a:p>
                      <a:pPr algn="ctr"/>
                      <a:r>
                        <a:rPr lang="en-US" sz="2400" dirty="0" smtClean="0"/>
                        <a:t>Independence</a:t>
                      </a:r>
                      <a:endParaRPr lang="en-US" sz="2400" dirty="0"/>
                    </a:p>
                  </a:txBody>
                  <a:tcPr/>
                </a:tc>
                <a:tc hMerge="1">
                  <a:txBody>
                    <a:bodyPr/>
                    <a:lstStyle/>
                    <a:p>
                      <a:pPr algn="ctr"/>
                      <a:endParaRPr lang="en-US" dirty="0"/>
                    </a:p>
                  </a:txBody>
                  <a:tcPr/>
                </a:tc>
              </a:tr>
              <a:tr h="370840">
                <a:tc>
                  <a:txBody>
                    <a:bodyPr/>
                    <a:lstStyle/>
                    <a:p>
                      <a:endParaRPr lang="en-US" sz="2400"/>
                    </a:p>
                  </a:txBody>
                  <a:tcPr/>
                </a:tc>
                <a:tc>
                  <a:txBody>
                    <a:bodyPr/>
                    <a:lstStyle/>
                    <a:p>
                      <a:pPr algn="ctr"/>
                      <a:r>
                        <a:rPr lang="en-US" sz="2400" dirty="0" smtClean="0"/>
                        <a:t>More/Better</a:t>
                      </a:r>
                      <a:endParaRPr lang="en-US" sz="2400" dirty="0"/>
                    </a:p>
                  </a:txBody>
                  <a:tcPr/>
                </a:tc>
                <a:tc>
                  <a:txBody>
                    <a:bodyPr/>
                    <a:lstStyle/>
                    <a:p>
                      <a:pPr algn="ctr"/>
                      <a:r>
                        <a:rPr lang="en-US" sz="2400" dirty="0" smtClean="0"/>
                        <a:t>Less/Worse</a:t>
                      </a:r>
                      <a:endParaRPr lang="en-US" sz="2400" dirty="0"/>
                    </a:p>
                  </a:txBody>
                  <a:tcPr/>
                </a:tc>
                <a:tc>
                  <a:txBody>
                    <a:bodyPr/>
                    <a:lstStyle/>
                    <a:p>
                      <a:pPr algn="ctr"/>
                      <a:r>
                        <a:rPr lang="en-US" sz="2400" dirty="0" smtClean="0"/>
                        <a:t>More/Better</a:t>
                      </a:r>
                      <a:endParaRPr lang="en-US" sz="2400" dirty="0"/>
                    </a:p>
                  </a:txBody>
                  <a:tcPr/>
                </a:tc>
                <a:tc>
                  <a:txBody>
                    <a:bodyPr/>
                    <a:lstStyle/>
                    <a:p>
                      <a:pPr algn="ctr"/>
                      <a:r>
                        <a:rPr lang="en-US" sz="2400" dirty="0" smtClean="0"/>
                        <a:t>Less/Worse</a:t>
                      </a:r>
                      <a:endParaRPr lang="en-US" sz="2400" dirty="0"/>
                    </a:p>
                  </a:txBody>
                  <a:tcPr/>
                </a:tc>
              </a:tr>
              <a:tr h="370840">
                <a:tc>
                  <a:txBody>
                    <a:bodyPr/>
                    <a:lstStyle/>
                    <a:p>
                      <a:r>
                        <a:rPr lang="en-US" sz="2400" dirty="0" smtClean="0"/>
                        <a:t>Pride</a:t>
                      </a:r>
                      <a:endParaRPr lang="en-US" sz="2400" dirty="0"/>
                    </a:p>
                  </a:txBody>
                  <a:tcPr/>
                </a:tc>
                <a:tc>
                  <a:txBody>
                    <a:bodyPr/>
                    <a:lstStyle/>
                    <a:p>
                      <a:pPr algn="ctr"/>
                      <a:r>
                        <a:rPr lang="en-US" sz="2400" dirty="0" smtClean="0"/>
                        <a:t>42</a:t>
                      </a:r>
                      <a:endParaRPr lang="en-US" sz="2400" dirty="0"/>
                    </a:p>
                  </a:txBody>
                  <a:tcPr/>
                </a:tc>
                <a:tc>
                  <a:txBody>
                    <a:bodyPr/>
                    <a:lstStyle/>
                    <a:p>
                      <a:pPr algn="ctr"/>
                      <a:r>
                        <a:rPr lang="en-US" sz="2400" dirty="0" smtClean="0"/>
                        <a:t>3</a:t>
                      </a:r>
                      <a:endParaRPr lang="en-US" sz="2400" dirty="0"/>
                    </a:p>
                  </a:txBody>
                  <a:tcPr/>
                </a:tc>
                <a:tc>
                  <a:txBody>
                    <a:bodyPr/>
                    <a:lstStyle/>
                    <a:p>
                      <a:pPr algn="ctr"/>
                      <a:r>
                        <a:rPr lang="en-US" sz="2400" dirty="0" smtClean="0"/>
                        <a:t>51</a:t>
                      </a:r>
                      <a:endParaRPr lang="en-US" sz="2400" dirty="0"/>
                    </a:p>
                  </a:txBody>
                  <a:tcPr/>
                </a:tc>
                <a:tc>
                  <a:txBody>
                    <a:bodyPr/>
                    <a:lstStyle/>
                    <a:p>
                      <a:pPr algn="ctr"/>
                      <a:r>
                        <a:rPr lang="en-US" sz="2400" dirty="0" smtClean="0"/>
                        <a:t>4</a:t>
                      </a:r>
                      <a:endParaRPr lang="en-US" sz="2400" dirty="0"/>
                    </a:p>
                  </a:txBody>
                  <a:tcPr/>
                </a:tc>
              </a:tr>
              <a:tr h="370840">
                <a:tc>
                  <a:txBody>
                    <a:bodyPr/>
                    <a:lstStyle/>
                    <a:p>
                      <a:r>
                        <a:rPr lang="en-US" sz="2400" dirty="0" smtClean="0"/>
                        <a:t>Voice</a:t>
                      </a:r>
                      <a:endParaRPr lang="en-US" sz="2400" dirty="0"/>
                    </a:p>
                  </a:txBody>
                  <a:tcPr/>
                </a:tc>
                <a:tc>
                  <a:txBody>
                    <a:bodyPr/>
                    <a:lstStyle/>
                    <a:p>
                      <a:pPr algn="ctr"/>
                      <a:r>
                        <a:rPr lang="en-US" sz="2400" dirty="0" smtClean="0"/>
                        <a:t>35</a:t>
                      </a:r>
                      <a:endParaRPr lang="en-US" sz="2400" dirty="0"/>
                    </a:p>
                  </a:txBody>
                  <a:tcPr/>
                </a:tc>
                <a:tc>
                  <a:txBody>
                    <a:bodyPr/>
                    <a:lstStyle/>
                    <a:p>
                      <a:pPr algn="ctr"/>
                      <a:r>
                        <a:rPr lang="en-US" sz="2400" dirty="0" smtClean="0"/>
                        <a:t>15</a:t>
                      </a:r>
                      <a:endParaRPr lang="en-US" sz="2400" dirty="0"/>
                    </a:p>
                  </a:txBody>
                  <a:tcPr/>
                </a:tc>
                <a:tc>
                  <a:txBody>
                    <a:bodyPr/>
                    <a:lstStyle/>
                    <a:p>
                      <a:pPr algn="ctr"/>
                      <a:r>
                        <a:rPr lang="en-US" sz="2400" dirty="0" smtClean="0"/>
                        <a:t>38</a:t>
                      </a:r>
                      <a:endParaRPr lang="en-US" sz="2400" dirty="0"/>
                    </a:p>
                  </a:txBody>
                  <a:tcPr/>
                </a:tc>
                <a:tc>
                  <a:txBody>
                    <a:bodyPr/>
                    <a:lstStyle/>
                    <a:p>
                      <a:pPr algn="ctr"/>
                      <a:r>
                        <a:rPr lang="en-US" sz="2400" dirty="0" smtClean="0"/>
                        <a:t>25</a:t>
                      </a:r>
                      <a:endParaRPr lang="en-US" sz="2400" dirty="0"/>
                    </a:p>
                  </a:txBody>
                  <a:tcPr/>
                </a:tc>
              </a:tr>
              <a:tr h="370840">
                <a:tc>
                  <a:txBody>
                    <a:bodyPr/>
                    <a:lstStyle/>
                    <a:p>
                      <a:r>
                        <a:rPr lang="en-US" sz="2400" dirty="0" smtClean="0"/>
                        <a:t>Economy</a:t>
                      </a:r>
                      <a:endParaRPr lang="en-US" sz="2400" dirty="0"/>
                    </a:p>
                  </a:txBody>
                  <a:tcPr/>
                </a:tc>
                <a:tc>
                  <a:txBody>
                    <a:bodyPr/>
                    <a:lstStyle/>
                    <a:p>
                      <a:pPr algn="ctr"/>
                      <a:r>
                        <a:rPr lang="en-US" sz="2400" dirty="0" smtClean="0"/>
                        <a:t>30</a:t>
                      </a:r>
                      <a:endParaRPr lang="en-US" sz="2400" dirty="0"/>
                    </a:p>
                  </a:txBody>
                  <a:tcPr/>
                </a:tc>
                <a:tc>
                  <a:txBody>
                    <a:bodyPr/>
                    <a:lstStyle/>
                    <a:p>
                      <a:pPr algn="ctr"/>
                      <a:r>
                        <a:rPr lang="en-US" sz="2400" dirty="0" smtClean="0"/>
                        <a:t>20</a:t>
                      </a:r>
                      <a:endParaRPr lang="en-US" sz="2400" dirty="0"/>
                    </a:p>
                  </a:txBody>
                  <a:tcPr/>
                </a:tc>
                <a:tc>
                  <a:txBody>
                    <a:bodyPr/>
                    <a:lstStyle/>
                    <a:p>
                      <a:pPr algn="ctr"/>
                      <a:r>
                        <a:rPr lang="en-US" sz="2400" dirty="0" smtClean="0"/>
                        <a:t>30</a:t>
                      </a:r>
                      <a:endParaRPr lang="en-US" sz="2400" dirty="0"/>
                    </a:p>
                  </a:txBody>
                  <a:tcPr/>
                </a:tc>
                <a:tc>
                  <a:txBody>
                    <a:bodyPr/>
                    <a:lstStyle/>
                    <a:p>
                      <a:pPr algn="ctr"/>
                      <a:r>
                        <a:rPr lang="en-US" sz="2400" dirty="0" smtClean="0"/>
                        <a:t>34</a:t>
                      </a:r>
                      <a:endParaRPr lang="en-US" sz="2400" dirty="0"/>
                    </a:p>
                  </a:txBody>
                  <a:tcPr/>
                </a:tc>
              </a:tr>
              <a:tr h="370840">
                <a:tc>
                  <a:txBody>
                    <a:bodyPr/>
                    <a:lstStyle/>
                    <a:p>
                      <a:r>
                        <a:rPr lang="en-US" sz="2400" dirty="0" smtClean="0"/>
                        <a:t>Public Services</a:t>
                      </a:r>
                      <a:endParaRPr lang="en-US" sz="2400" dirty="0"/>
                    </a:p>
                  </a:txBody>
                  <a:tcPr/>
                </a:tc>
                <a:tc>
                  <a:txBody>
                    <a:bodyPr/>
                    <a:lstStyle/>
                    <a:p>
                      <a:pPr algn="ctr"/>
                      <a:r>
                        <a:rPr lang="en-US" sz="2400" dirty="0" smtClean="0"/>
                        <a:t>30</a:t>
                      </a:r>
                      <a:endParaRPr lang="en-US" sz="2400" dirty="0"/>
                    </a:p>
                  </a:txBody>
                  <a:tcPr/>
                </a:tc>
                <a:tc>
                  <a:txBody>
                    <a:bodyPr/>
                    <a:lstStyle/>
                    <a:p>
                      <a:pPr algn="ctr"/>
                      <a:r>
                        <a:rPr lang="en-US" sz="2400" dirty="0" smtClean="0"/>
                        <a:t>21</a:t>
                      </a:r>
                      <a:endParaRPr lang="en-US" sz="2400" dirty="0"/>
                    </a:p>
                  </a:txBody>
                  <a:tcPr/>
                </a:tc>
                <a:tc>
                  <a:txBody>
                    <a:bodyPr/>
                    <a:lstStyle/>
                    <a:p>
                      <a:pPr algn="ctr"/>
                      <a:r>
                        <a:rPr lang="en-US" sz="2400" dirty="0" smtClean="0"/>
                        <a:t>32</a:t>
                      </a:r>
                      <a:endParaRPr lang="en-US" sz="2400" dirty="0"/>
                    </a:p>
                  </a:txBody>
                  <a:tcPr/>
                </a:tc>
                <a:tc>
                  <a:txBody>
                    <a:bodyPr/>
                    <a:lstStyle/>
                    <a:p>
                      <a:pPr algn="ctr"/>
                      <a:r>
                        <a:rPr lang="en-US" sz="2400" dirty="0" smtClean="0"/>
                        <a:t>30</a:t>
                      </a:r>
                      <a:endParaRPr lang="en-US" sz="2400" dirty="0"/>
                    </a:p>
                  </a:txBody>
                  <a:tcPr/>
                </a:tc>
              </a:tr>
              <a:tr h="370840">
                <a:tc>
                  <a:txBody>
                    <a:bodyPr/>
                    <a:lstStyle/>
                    <a:p>
                      <a:r>
                        <a:rPr lang="en-US" sz="2400" dirty="0" smtClean="0"/>
                        <a:t>Std.</a:t>
                      </a:r>
                      <a:r>
                        <a:rPr lang="en-US" sz="2400" baseline="0" dirty="0" smtClean="0"/>
                        <a:t> </a:t>
                      </a:r>
                      <a:r>
                        <a:rPr lang="en-US" sz="2400" dirty="0" smtClean="0"/>
                        <a:t>Living</a:t>
                      </a:r>
                      <a:endParaRPr lang="en-US" sz="2400" dirty="0"/>
                    </a:p>
                  </a:txBody>
                  <a:tcPr/>
                </a:tc>
                <a:tc>
                  <a:txBody>
                    <a:bodyPr/>
                    <a:lstStyle/>
                    <a:p>
                      <a:pPr algn="ctr"/>
                      <a:r>
                        <a:rPr lang="en-US" sz="2400" dirty="0" smtClean="0"/>
                        <a:t>27</a:t>
                      </a:r>
                      <a:endParaRPr lang="en-US" sz="2400" dirty="0"/>
                    </a:p>
                  </a:txBody>
                  <a:tcPr/>
                </a:tc>
                <a:tc>
                  <a:txBody>
                    <a:bodyPr/>
                    <a:lstStyle/>
                    <a:p>
                      <a:pPr algn="ctr"/>
                      <a:r>
                        <a:rPr lang="en-US" sz="2400" dirty="0" smtClean="0"/>
                        <a:t>15</a:t>
                      </a:r>
                      <a:endParaRPr lang="en-US" sz="2400" dirty="0"/>
                    </a:p>
                  </a:txBody>
                  <a:tcPr/>
                </a:tc>
                <a:tc>
                  <a:txBody>
                    <a:bodyPr/>
                    <a:lstStyle/>
                    <a:p>
                      <a:pPr algn="ctr"/>
                      <a:r>
                        <a:rPr lang="en-US" sz="2400" dirty="0" smtClean="0"/>
                        <a:t>27</a:t>
                      </a:r>
                      <a:endParaRPr lang="en-US" sz="2400" dirty="0"/>
                    </a:p>
                  </a:txBody>
                  <a:tcPr/>
                </a:tc>
                <a:tc>
                  <a:txBody>
                    <a:bodyPr/>
                    <a:lstStyle/>
                    <a:p>
                      <a:pPr algn="ctr"/>
                      <a:r>
                        <a:rPr lang="en-US" sz="2400" dirty="0" smtClean="0"/>
                        <a:t>28</a:t>
                      </a:r>
                      <a:endParaRPr lang="en-US" sz="2400" dirty="0"/>
                    </a:p>
                  </a:txBody>
                  <a:tcPr/>
                </a:tc>
              </a:tr>
              <a:tr h="370840">
                <a:tc>
                  <a:txBody>
                    <a:bodyPr/>
                    <a:lstStyle/>
                    <a:p>
                      <a:r>
                        <a:rPr lang="en-US" sz="2400" dirty="0" smtClean="0"/>
                        <a:t>Pensions</a:t>
                      </a:r>
                      <a:endParaRPr lang="en-US" sz="2400" dirty="0"/>
                    </a:p>
                  </a:txBody>
                  <a:tcPr/>
                </a:tc>
                <a:tc>
                  <a:txBody>
                    <a:bodyPr/>
                    <a:lstStyle/>
                    <a:p>
                      <a:pPr algn="ctr"/>
                      <a:r>
                        <a:rPr lang="en-US" sz="2400" dirty="0" smtClean="0"/>
                        <a:t>22</a:t>
                      </a:r>
                      <a:endParaRPr lang="en-US" sz="2400" dirty="0"/>
                    </a:p>
                  </a:txBody>
                  <a:tcPr/>
                </a:tc>
                <a:tc>
                  <a:txBody>
                    <a:bodyPr/>
                    <a:lstStyle/>
                    <a:p>
                      <a:pPr algn="ctr"/>
                      <a:r>
                        <a:rPr lang="en-US" sz="2400" dirty="0" smtClean="0"/>
                        <a:t>9</a:t>
                      </a:r>
                      <a:endParaRPr lang="en-US" sz="2400" dirty="0"/>
                    </a:p>
                  </a:txBody>
                  <a:tcPr/>
                </a:tc>
                <a:tc>
                  <a:txBody>
                    <a:bodyPr/>
                    <a:lstStyle/>
                    <a:p>
                      <a:pPr algn="ctr"/>
                      <a:r>
                        <a:rPr lang="en-US" sz="2400" dirty="0" smtClean="0"/>
                        <a:t>22</a:t>
                      </a:r>
                      <a:endParaRPr lang="en-US" sz="2400" dirty="0"/>
                    </a:p>
                  </a:txBody>
                  <a:tcPr/>
                </a:tc>
                <a:tc>
                  <a:txBody>
                    <a:bodyPr/>
                    <a:lstStyle/>
                    <a:p>
                      <a:pPr algn="ctr"/>
                      <a:r>
                        <a:rPr lang="en-US" sz="2400" dirty="0" smtClean="0"/>
                        <a:t>13</a:t>
                      </a:r>
                      <a:endParaRPr lang="en-US" sz="2400" dirty="0"/>
                    </a:p>
                  </a:txBody>
                  <a:tcPr/>
                </a:tc>
              </a:tr>
              <a:tr h="370840">
                <a:tc>
                  <a:txBody>
                    <a:bodyPr/>
                    <a:lstStyle/>
                    <a:p>
                      <a:r>
                        <a:rPr lang="en-US" sz="2400" dirty="0" smtClean="0"/>
                        <a:t>Tax</a:t>
                      </a:r>
                      <a:endParaRPr lang="en-US" sz="2400" dirty="0"/>
                    </a:p>
                  </a:txBody>
                  <a:tcPr/>
                </a:tc>
                <a:tc>
                  <a:txBody>
                    <a:bodyPr/>
                    <a:lstStyle/>
                    <a:p>
                      <a:pPr algn="ctr"/>
                      <a:r>
                        <a:rPr lang="en-US" sz="2400" dirty="0" smtClean="0"/>
                        <a:t>4</a:t>
                      </a:r>
                      <a:endParaRPr lang="en-US" sz="2400" dirty="0"/>
                    </a:p>
                  </a:txBody>
                  <a:tcPr/>
                </a:tc>
                <a:tc>
                  <a:txBody>
                    <a:bodyPr/>
                    <a:lstStyle/>
                    <a:p>
                      <a:pPr algn="ctr"/>
                      <a:r>
                        <a:rPr lang="en-US" sz="2400" dirty="0" smtClean="0"/>
                        <a:t>48</a:t>
                      </a:r>
                      <a:endParaRPr lang="en-US" sz="2400" dirty="0"/>
                    </a:p>
                  </a:txBody>
                  <a:tcPr/>
                </a:tc>
                <a:tc>
                  <a:txBody>
                    <a:bodyPr/>
                    <a:lstStyle/>
                    <a:p>
                      <a:pPr algn="ctr"/>
                      <a:r>
                        <a:rPr lang="en-US" sz="2400" dirty="0" smtClean="0"/>
                        <a:t>6</a:t>
                      </a:r>
                      <a:endParaRPr lang="en-US" sz="2400" dirty="0"/>
                    </a:p>
                  </a:txBody>
                  <a:tcPr/>
                </a:tc>
                <a:tc>
                  <a:txBody>
                    <a:bodyPr/>
                    <a:lstStyle/>
                    <a:p>
                      <a:pPr algn="ctr"/>
                      <a:r>
                        <a:rPr lang="en-US" sz="2400" dirty="0" smtClean="0"/>
                        <a:t>56</a:t>
                      </a:r>
                      <a:endParaRPr lang="en-US" sz="2400" dirty="0"/>
                    </a:p>
                  </a:txBody>
                  <a:tcPr/>
                </a:tc>
              </a:tr>
            </a:tbl>
          </a:graphicData>
        </a:graphic>
      </p:graphicFrame>
      <p:sp>
        <p:nvSpPr>
          <p:cNvPr id="5" name="TextBox 4"/>
          <p:cNvSpPr txBox="1"/>
          <p:nvPr/>
        </p:nvSpPr>
        <p:spPr>
          <a:xfrm>
            <a:off x="457200" y="6446521"/>
            <a:ext cx="4050576" cy="276999"/>
          </a:xfrm>
          <a:prstGeom prst="rect">
            <a:avLst/>
          </a:prstGeom>
          <a:noFill/>
        </p:spPr>
        <p:txBody>
          <a:bodyPr wrap="square" rtlCol="0">
            <a:spAutoFit/>
          </a:bodyPr>
          <a:lstStyle/>
          <a:p>
            <a:pPr algn="l" defTabSz="457200" fontAlgn="auto">
              <a:spcBef>
                <a:spcPts val="0"/>
              </a:spcBef>
              <a:spcAft>
                <a:spcPts val="0"/>
              </a:spcAft>
            </a:pPr>
            <a:r>
              <a:rPr lang="en-US" sz="1200" dirty="0" smtClean="0">
                <a:solidFill>
                  <a:prstClr val="black"/>
                </a:solidFill>
                <a:latin typeface="Calibri"/>
              </a:rPr>
              <a:t>Source: Scottish Social Attitudes 2013</a:t>
            </a:r>
            <a:endParaRPr lang="en-US" sz="1200" dirty="0">
              <a:solidFill>
                <a:prstClr val="black"/>
              </a:solidFill>
              <a:latin typeface="Calibri"/>
            </a:endParaRPr>
          </a:p>
        </p:txBody>
      </p:sp>
    </p:spTree>
    <p:extLst>
      <p:ext uri="{BB962C8B-B14F-4D97-AF65-F5344CB8AC3E}">
        <p14:creationId xmlns:p14="http://schemas.microsoft.com/office/powerpoint/2010/main" val="28262591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Should Scotland Pay Her Own Way?</a:t>
            </a:r>
            <a:endParaRPr lang="en-US" dirty="0"/>
          </a:p>
        </p:txBody>
      </p:sp>
      <p:sp>
        <p:nvSpPr>
          <p:cNvPr id="3" name="Content Placeholder 2"/>
          <p:cNvSpPr>
            <a:spLocks noGrp="1"/>
          </p:cNvSpPr>
          <p:nvPr>
            <p:ph idx="1"/>
          </p:nvPr>
        </p:nvSpPr>
        <p:spPr/>
        <p:txBody>
          <a:bodyPr>
            <a:normAutofit fontScale="92500"/>
          </a:bodyPr>
          <a:lstStyle/>
          <a:p>
            <a:r>
              <a:rPr lang="en-US" dirty="0" smtClean="0"/>
              <a:t>Thinking about public services, such as health and education, that are nowadays the responsibility of the Scottish Government, how do you think these services in Scotland should be paid for….</a:t>
            </a:r>
          </a:p>
          <a:p>
            <a:r>
              <a:rPr lang="en-US" dirty="0" smtClean="0"/>
              <a:t>…out of a sum of money decided by the UK government and funded out of taxes collected across the UK, or</a:t>
            </a:r>
          </a:p>
          <a:p>
            <a:r>
              <a:rPr lang="en-US" dirty="0" smtClean="0"/>
              <a:t>…out of taxes decided and collected by the Scottish Government in Scotland?</a:t>
            </a:r>
            <a:endParaRPr lang="en-US" dirty="0"/>
          </a:p>
        </p:txBody>
      </p:sp>
    </p:spTree>
    <p:extLst>
      <p:ext uri="{BB962C8B-B14F-4D97-AF65-F5344CB8AC3E}">
        <p14:creationId xmlns:p14="http://schemas.microsoft.com/office/powerpoint/2010/main" val="2516571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Paying own way just wins!</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85226" y="6126163"/>
            <a:ext cx="4304199" cy="276999"/>
          </a:xfrm>
          <a:prstGeom prst="rect">
            <a:avLst/>
          </a:prstGeom>
          <a:noFill/>
        </p:spPr>
        <p:txBody>
          <a:bodyPr wrap="square" rtlCol="0">
            <a:spAutoFit/>
          </a:bodyPr>
          <a:lstStyle/>
          <a:p>
            <a:pPr algn="l" defTabSz="457200" fontAlgn="auto">
              <a:spcBef>
                <a:spcPts val="0"/>
              </a:spcBef>
              <a:spcAft>
                <a:spcPts val="0"/>
              </a:spcAft>
            </a:pPr>
            <a:r>
              <a:rPr lang="en-US" sz="1200" dirty="0" smtClean="0">
                <a:solidFill>
                  <a:prstClr val="black"/>
                </a:solidFill>
                <a:latin typeface="Calibri"/>
              </a:rPr>
              <a:t>Source: Scottish Social Attitudes</a:t>
            </a:r>
            <a:endParaRPr lang="en-US" sz="1200" dirty="0">
              <a:solidFill>
                <a:prstClr val="black"/>
              </a:solidFill>
              <a:latin typeface="Calibri"/>
            </a:endParaRPr>
          </a:p>
        </p:txBody>
      </p:sp>
    </p:spTree>
    <p:extLst>
      <p:ext uri="{BB962C8B-B14F-4D97-AF65-F5344CB8AC3E}">
        <p14:creationId xmlns:p14="http://schemas.microsoft.com/office/powerpoint/2010/main" val="1355715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Pool or Separate Risk?</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17367" y="6126163"/>
            <a:ext cx="3470503" cy="276999"/>
          </a:xfrm>
          <a:prstGeom prst="rect">
            <a:avLst/>
          </a:prstGeom>
          <a:noFill/>
        </p:spPr>
        <p:txBody>
          <a:bodyPr wrap="square" rtlCol="0">
            <a:spAutoFit/>
          </a:bodyPr>
          <a:lstStyle/>
          <a:p>
            <a:pPr algn="l" defTabSz="457200" fontAlgn="auto">
              <a:spcBef>
                <a:spcPts val="0"/>
              </a:spcBef>
              <a:spcAft>
                <a:spcPts val="0"/>
              </a:spcAft>
            </a:pPr>
            <a:r>
              <a:rPr lang="en-US" sz="1200" dirty="0" smtClean="0">
                <a:solidFill>
                  <a:prstClr val="black"/>
                </a:solidFill>
                <a:latin typeface="Calibri"/>
              </a:rPr>
              <a:t>Source: Scottish Social Attitudes</a:t>
            </a:r>
            <a:endParaRPr lang="en-US" sz="1200" dirty="0">
              <a:solidFill>
                <a:prstClr val="black"/>
              </a:solidFill>
              <a:latin typeface="Calibri"/>
            </a:endParaRPr>
          </a:p>
        </p:txBody>
      </p:sp>
    </p:spTree>
    <p:extLst>
      <p:ext uri="{BB962C8B-B14F-4D97-AF65-F5344CB8AC3E}">
        <p14:creationId xmlns:p14="http://schemas.microsoft.com/office/powerpoint/2010/main" val="3642936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Reluctance to pay a different </a:t>
            </a:r>
            <a:r>
              <a:rPr lang="en-US" dirty="0"/>
              <a:t>r</a:t>
            </a:r>
            <a:r>
              <a:rPr lang="en-US" dirty="0" smtClean="0"/>
              <a:t>ate of Income Tax…</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56143" y="6126163"/>
            <a:ext cx="4575635" cy="276999"/>
          </a:xfrm>
          <a:prstGeom prst="rect">
            <a:avLst/>
          </a:prstGeom>
          <a:noFill/>
        </p:spPr>
        <p:txBody>
          <a:bodyPr wrap="square" rtlCol="0">
            <a:spAutoFit/>
          </a:bodyPr>
          <a:lstStyle/>
          <a:p>
            <a:pPr algn="l" defTabSz="457200" fontAlgn="auto">
              <a:spcBef>
                <a:spcPts val="0"/>
              </a:spcBef>
              <a:spcAft>
                <a:spcPts val="0"/>
              </a:spcAft>
            </a:pPr>
            <a:r>
              <a:rPr lang="en-US" sz="1200" dirty="0" smtClean="0">
                <a:solidFill>
                  <a:prstClr val="black"/>
                </a:solidFill>
                <a:latin typeface="Calibri"/>
              </a:rPr>
              <a:t>Source: Scottish Social Attitudes</a:t>
            </a:r>
            <a:endParaRPr lang="en-US" sz="1200" dirty="0">
              <a:solidFill>
                <a:prstClr val="black"/>
              </a:solidFill>
              <a:latin typeface="Calibri"/>
            </a:endParaRPr>
          </a:p>
        </p:txBody>
      </p:sp>
    </p:spTree>
    <p:extLst>
      <p:ext uri="{BB962C8B-B14F-4D97-AF65-F5344CB8AC3E}">
        <p14:creationId xmlns:p14="http://schemas.microsoft.com/office/powerpoint/2010/main" val="3626652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…or to receive a different state pension</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998497" y="6126163"/>
            <a:ext cx="4682271" cy="276999"/>
          </a:xfrm>
          <a:prstGeom prst="rect">
            <a:avLst/>
          </a:prstGeom>
          <a:noFill/>
        </p:spPr>
        <p:txBody>
          <a:bodyPr wrap="square" rtlCol="0">
            <a:spAutoFit/>
          </a:bodyPr>
          <a:lstStyle/>
          <a:p>
            <a:pPr algn="l" defTabSz="457200" fontAlgn="auto">
              <a:spcBef>
                <a:spcPts val="0"/>
              </a:spcBef>
              <a:spcAft>
                <a:spcPts val="0"/>
              </a:spcAft>
            </a:pPr>
            <a:r>
              <a:rPr lang="en-US" sz="1200" dirty="0" smtClean="0">
                <a:solidFill>
                  <a:prstClr val="black"/>
                </a:solidFill>
                <a:latin typeface="Calibri"/>
              </a:rPr>
              <a:t>Source: Scottish Social Attitudes</a:t>
            </a:r>
            <a:endParaRPr lang="en-US" sz="1200" dirty="0">
              <a:solidFill>
                <a:prstClr val="black"/>
              </a:solidFill>
              <a:latin typeface="Calibri"/>
            </a:endParaRPr>
          </a:p>
        </p:txBody>
      </p:sp>
    </p:spTree>
    <p:extLst>
      <p:ext uri="{BB962C8B-B14F-4D97-AF65-F5344CB8AC3E}">
        <p14:creationId xmlns:p14="http://schemas.microsoft.com/office/powerpoint/2010/main" val="749204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Positive Legacy?</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81649" y="6408394"/>
            <a:ext cx="5496578" cy="276999"/>
          </a:xfrm>
          <a:prstGeom prst="rect">
            <a:avLst/>
          </a:prstGeom>
          <a:noFill/>
        </p:spPr>
        <p:txBody>
          <a:bodyPr wrap="square" rtlCol="0">
            <a:spAutoFit/>
          </a:bodyPr>
          <a:lstStyle/>
          <a:p>
            <a:pPr algn="l" defTabSz="457200" fontAlgn="auto">
              <a:spcBef>
                <a:spcPts val="0"/>
              </a:spcBef>
              <a:spcAft>
                <a:spcPts val="0"/>
              </a:spcAft>
            </a:pPr>
            <a:r>
              <a:rPr lang="en-US" sz="1200" dirty="0" smtClean="0">
                <a:solidFill>
                  <a:prstClr val="black"/>
                </a:solidFill>
                <a:latin typeface="Calibri"/>
              </a:rPr>
              <a:t>Source: </a:t>
            </a:r>
            <a:r>
              <a:rPr lang="en-US" sz="1200" dirty="0" err="1" smtClean="0">
                <a:solidFill>
                  <a:prstClr val="black"/>
                </a:solidFill>
                <a:latin typeface="Calibri"/>
              </a:rPr>
              <a:t>YouGov</a:t>
            </a:r>
            <a:r>
              <a:rPr lang="en-US" sz="1200" dirty="0" smtClean="0">
                <a:solidFill>
                  <a:prstClr val="black"/>
                </a:solidFill>
                <a:latin typeface="Calibri"/>
              </a:rPr>
              <a:t>/Edinburgh Univ. Feb. 2015</a:t>
            </a:r>
            <a:endParaRPr lang="en-US" sz="1200" dirty="0">
              <a:solidFill>
                <a:prstClr val="black"/>
              </a:solidFill>
              <a:latin typeface="Calibri"/>
            </a:endParaRPr>
          </a:p>
        </p:txBody>
      </p:sp>
    </p:spTree>
    <p:extLst>
      <p:ext uri="{BB962C8B-B14F-4D97-AF65-F5344CB8AC3E}">
        <p14:creationId xmlns:p14="http://schemas.microsoft.com/office/powerpoint/2010/main" val="3190105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ctrTitle" idx="4294967295"/>
          </p:nvPr>
        </p:nvSpPr>
        <p:spPr>
          <a:xfrm>
            <a:off x="539552" y="2276872"/>
            <a:ext cx="7772400" cy="749300"/>
          </a:xfrm>
        </p:spPr>
        <p:txBody>
          <a:bodyPr/>
          <a:lstStyle/>
          <a:p>
            <a:pPr eaLnBrk="1" hangingPunct="1"/>
            <a:r>
              <a:rPr lang="en-GB" sz="4400" b="1" dirty="0" smtClean="0">
                <a:solidFill>
                  <a:srgbClr val="FBB040"/>
                </a:solidFill>
                <a:latin typeface="+mn-lt"/>
              </a:rPr>
              <a:t>Welcome by chair</a:t>
            </a:r>
            <a:endParaRPr lang="en-US" sz="4400" b="1" dirty="0" smtClean="0">
              <a:solidFill>
                <a:srgbClr val="FBB040"/>
              </a:solidFill>
              <a:latin typeface="+mn-lt"/>
            </a:endParaRPr>
          </a:p>
        </p:txBody>
      </p:sp>
      <p:sp>
        <p:nvSpPr>
          <p:cNvPr id="158723" name="Rectangle 3"/>
          <p:cNvSpPr>
            <a:spLocks noGrp="1" noChangeArrowheads="1"/>
          </p:cNvSpPr>
          <p:nvPr>
            <p:ph type="subTitle" idx="4294967295"/>
          </p:nvPr>
        </p:nvSpPr>
        <p:spPr>
          <a:xfrm>
            <a:off x="539552" y="3789040"/>
            <a:ext cx="7632700" cy="935039"/>
          </a:xfrm>
        </p:spPr>
        <p:txBody>
          <a:bodyPr/>
          <a:lstStyle/>
          <a:p>
            <a:pPr marL="0" indent="0" eaLnBrk="1" hangingPunct="1">
              <a:buNone/>
            </a:pPr>
            <a:r>
              <a:rPr lang="en-GB" sz="2400" b="1" dirty="0">
                <a:solidFill>
                  <a:schemeClr val="bg1"/>
                </a:solidFill>
                <a:latin typeface="+mj-lt"/>
              </a:rPr>
              <a:t>C</a:t>
            </a:r>
            <a:r>
              <a:rPr lang="en-GB" sz="2400" b="1" dirty="0" smtClean="0">
                <a:solidFill>
                  <a:schemeClr val="bg1"/>
                </a:solidFill>
                <a:latin typeface="+mj-lt"/>
              </a:rPr>
              <a:t>hristine McLaughlin</a:t>
            </a:r>
          </a:p>
          <a:p>
            <a:pPr marL="0" indent="0" eaLnBrk="1" hangingPunct="1">
              <a:buNone/>
            </a:pPr>
            <a:r>
              <a:rPr lang="en-GB" sz="2400" b="1" dirty="0" smtClean="0">
                <a:solidFill>
                  <a:schemeClr val="bg1"/>
                </a:solidFill>
                <a:latin typeface="+mj-lt"/>
              </a:rPr>
              <a:t>CIPFA Scotland Branch Chair</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Post-Referendum Scotland</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911249" y="6398699"/>
            <a:ext cx="6213946" cy="276999"/>
          </a:xfrm>
          <a:prstGeom prst="rect">
            <a:avLst/>
          </a:prstGeom>
          <a:noFill/>
        </p:spPr>
        <p:txBody>
          <a:bodyPr wrap="square" rtlCol="0">
            <a:spAutoFit/>
          </a:bodyPr>
          <a:lstStyle/>
          <a:p>
            <a:pPr algn="l" defTabSz="457200" fontAlgn="auto">
              <a:spcBef>
                <a:spcPts val="0"/>
              </a:spcBef>
              <a:spcAft>
                <a:spcPts val="0"/>
              </a:spcAft>
            </a:pPr>
            <a:r>
              <a:rPr lang="en-US" sz="1200" dirty="0" smtClean="0">
                <a:solidFill>
                  <a:prstClr val="black"/>
                </a:solidFill>
                <a:latin typeface="Calibri"/>
              </a:rPr>
              <a:t>Source: </a:t>
            </a:r>
            <a:r>
              <a:rPr lang="en-US" sz="1200" dirty="0" err="1" smtClean="0">
                <a:solidFill>
                  <a:prstClr val="black"/>
                </a:solidFill>
                <a:latin typeface="Calibri"/>
              </a:rPr>
              <a:t>whatscotlandthinks.org</a:t>
            </a:r>
            <a:r>
              <a:rPr lang="en-US" sz="1200" dirty="0" smtClean="0">
                <a:solidFill>
                  <a:prstClr val="black"/>
                </a:solidFill>
                <a:latin typeface="Calibri"/>
              </a:rPr>
              <a:t>. Running </a:t>
            </a:r>
            <a:r>
              <a:rPr lang="en-US" sz="1200" dirty="0" err="1" smtClean="0">
                <a:solidFill>
                  <a:prstClr val="black"/>
                </a:solidFill>
                <a:latin typeface="Calibri"/>
              </a:rPr>
              <a:t>ave</a:t>
            </a:r>
            <a:r>
              <a:rPr lang="en-US" sz="1200" dirty="0" smtClean="0">
                <a:solidFill>
                  <a:prstClr val="black"/>
                </a:solidFill>
                <a:latin typeface="Calibri"/>
              </a:rPr>
              <a:t> of last 4 polls</a:t>
            </a:r>
            <a:endParaRPr lang="en-US" sz="1200" dirty="0">
              <a:solidFill>
                <a:prstClr val="black"/>
              </a:solidFill>
              <a:latin typeface="Calibri"/>
            </a:endParaRPr>
          </a:p>
        </p:txBody>
      </p:sp>
    </p:spTree>
    <p:extLst>
      <p:ext uri="{BB962C8B-B14F-4D97-AF65-F5344CB8AC3E}">
        <p14:creationId xmlns:p14="http://schemas.microsoft.com/office/powerpoint/2010/main" val="1875732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Seat Implications</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04703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Labour</a:t>
            </a:r>
            <a:r>
              <a:rPr lang="en-US" dirty="0" smtClean="0"/>
              <a:t> Defection</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814308" y="6262969"/>
            <a:ext cx="4827683" cy="276999"/>
          </a:xfrm>
          <a:prstGeom prst="rect">
            <a:avLst/>
          </a:prstGeom>
          <a:noFill/>
        </p:spPr>
        <p:txBody>
          <a:bodyPr wrap="square" rtlCol="0">
            <a:spAutoFit/>
          </a:bodyPr>
          <a:lstStyle/>
          <a:p>
            <a:pPr algn="l" defTabSz="457200" fontAlgn="auto">
              <a:spcBef>
                <a:spcPts val="0"/>
              </a:spcBef>
              <a:spcAft>
                <a:spcPts val="0"/>
              </a:spcAft>
            </a:pPr>
            <a:r>
              <a:rPr lang="en-US" sz="1200" dirty="0" smtClean="0">
                <a:solidFill>
                  <a:prstClr val="black"/>
                </a:solidFill>
                <a:latin typeface="Calibri"/>
              </a:rPr>
              <a:t>Source: </a:t>
            </a:r>
            <a:r>
              <a:rPr lang="en-US" sz="1200" dirty="0" err="1" smtClean="0">
                <a:solidFill>
                  <a:prstClr val="black"/>
                </a:solidFill>
                <a:latin typeface="Calibri"/>
              </a:rPr>
              <a:t>YouGov/Survation/TNS</a:t>
            </a:r>
            <a:r>
              <a:rPr lang="en-US" sz="1200" dirty="0" smtClean="0">
                <a:solidFill>
                  <a:prstClr val="black"/>
                </a:solidFill>
                <a:latin typeface="Calibri"/>
              </a:rPr>
              <a:t> BMRB/ICM</a:t>
            </a:r>
            <a:endParaRPr lang="en-US" sz="1200" dirty="0">
              <a:solidFill>
                <a:prstClr val="black"/>
              </a:solidFill>
              <a:latin typeface="Calibri"/>
            </a:endParaRPr>
          </a:p>
        </p:txBody>
      </p:sp>
    </p:spTree>
    <p:extLst>
      <p:ext uri="{BB962C8B-B14F-4D97-AF65-F5344CB8AC3E}">
        <p14:creationId xmlns:p14="http://schemas.microsoft.com/office/powerpoint/2010/main" val="4250941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Labour’s</a:t>
            </a:r>
            <a:r>
              <a:rPr lang="en-US" dirty="0" smtClean="0"/>
              <a:t> Problem</a:t>
            </a:r>
            <a:endParaRPr lang="en-US" dirty="0"/>
          </a:p>
        </p:txBody>
      </p:sp>
      <p:sp>
        <p:nvSpPr>
          <p:cNvPr id="3" name="Content Placeholder 2"/>
          <p:cNvSpPr>
            <a:spLocks noGrp="1"/>
          </p:cNvSpPr>
          <p:nvPr>
            <p:ph idx="1"/>
          </p:nvPr>
        </p:nvSpPr>
        <p:spPr/>
        <p:txBody>
          <a:bodyPr>
            <a:normAutofit lnSpcReduction="10000"/>
          </a:bodyPr>
          <a:lstStyle/>
          <a:p>
            <a:r>
              <a:rPr lang="en-US" dirty="0" smtClean="0"/>
              <a:t>Around two in five (40%) of those who voted Lab in 2010 voted Yes in the referendum.</a:t>
            </a:r>
          </a:p>
          <a:p>
            <a:r>
              <a:rPr lang="en-US" dirty="0" smtClean="0"/>
              <a:t>Around four in five (80%) of all those who voted Yes in the referendum (including 75% of 2010 Lab Yes voters) now back the SNP (compared with around 10% of No voters). </a:t>
            </a:r>
          </a:p>
          <a:p>
            <a:r>
              <a:rPr lang="en-US" dirty="0" smtClean="0"/>
              <a:t>Less than 10% of Yes voters are backing Lab</a:t>
            </a:r>
          </a:p>
          <a:p>
            <a:r>
              <a:rPr lang="en-US" dirty="0" smtClean="0"/>
              <a:t>Only around 45% of No voters are backing </a:t>
            </a:r>
            <a:r>
              <a:rPr lang="en-US" dirty="0" err="1" smtClean="0"/>
              <a:t>Labour</a:t>
            </a:r>
            <a:endParaRPr lang="en-US" dirty="0" smtClean="0"/>
          </a:p>
        </p:txBody>
      </p:sp>
    </p:spTree>
    <p:extLst>
      <p:ext uri="{BB962C8B-B14F-4D97-AF65-F5344CB8AC3E}">
        <p14:creationId xmlns:p14="http://schemas.microsoft.com/office/powerpoint/2010/main" val="1455552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Lab to SNP Voters Compare</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30119" y="6321140"/>
            <a:ext cx="3941881" cy="276999"/>
          </a:xfrm>
          <a:prstGeom prst="rect">
            <a:avLst/>
          </a:prstGeom>
          <a:noFill/>
        </p:spPr>
        <p:txBody>
          <a:bodyPr wrap="square" rtlCol="0">
            <a:spAutoFit/>
          </a:bodyPr>
          <a:lstStyle/>
          <a:p>
            <a:pPr algn="l" defTabSz="457200" fontAlgn="auto">
              <a:spcBef>
                <a:spcPts val="0"/>
              </a:spcBef>
              <a:spcAft>
                <a:spcPts val="0"/>
              </a:spcAft>
            </a:pPr>
            <a:r>
              <a:rPr lang="en-US" sz="1200" dirty="0" smtClean="0">
                <a:solidFill>
                  <a:prstClr val="black"/>
                </a:solidFill>
                <a:latin typeface="Calibri"/>
              </a:rPr>
              <a:t>Source: British Election Study Panel Sept. 14 wave</a:t>
            </a:r>
            <a:endParaRPr lang="en-US" sz="1200" dirty="0">
              <a:solidFill>
                <a:prstClr val="black"/>
              </a:solidFill>
              <a:latin typeface="Calibri"/>
            </a:endParaRPr>
          </a:p>
        </p:txBody>
      </p:sp>
    </p:spTree>
    <p:extLst>
      <p:ext uri="{BB962C8B-B14F-4D97-AF65-F5344CB8AC3E}">
        <p14:creationId xmlns:p14="http://schemas.microsoft.com/office/powerpoint/2010/main" val="2186801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Less Convinced That Lab Back Redistribution</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765837" y="6262969"/>
            <a:ext cx="5079731" cy="553998"/>
          </a:xfrm>
          <a:prstGeom prst="rect">
            <a:avLst/>
          </a:prstGeom>
          <a:noFill/>
        </p:spPr>
        <p:txBody>
          <a:bodyPr wrap="square" rtlCol="0">
            <a:spAutoFit/>
          </a:bodyPr>
          <a:lstStyle/>
          <a:p>
            <a:pPr algn="l" defTabSz="457200" fontAlgn="auto">
              <a:spcBef>
                <a:spcPts val="0"/>
              </a:spcBef>
              <a:spcAft>
                <a:spcPts val="0"/>
              </a:spcAft>
            </a:pPr>
            <a:r>
              <a:rPr lang="en-US" sz="1200" dirty="0" smtClean="0">
                <a:solidFill>
                  <a:prstClr val="black"/>
                </a:solidFill>
                <a:latin typeface="Calibri"/>
              </a:rPr>
              <a:t>Source: British Election Study Panel Sept. 14 wave</a:t>
            </a:r>
          </a:p>
          <a:p>
            <a:pPr algn="l" defTabSz="457200" fontAlgn="auto">
              <a:spcBef>
                <a:spcPts val="0"/>
              </a:spcBef>
              <a:spcAft>
                <a:spcPts val="0"/>
              </a:spcAft>
            </a:pPr>
            <a:endParaRPr lang="en-US" dirty="0">
              <a:solidFill>
                <a:prstClr val="black"/>
              </a:solidFill>
              <a:latin typeface="Calibri"/>
            </a:endParaRPr>
          </a:p>
        </p:txBody>
      </p:sp>
    </p:spTree>
    <p:extLst>
      <p:ext uri="{BB962C8B-B14F-4D97-AF65-F5344CB8AC3E}">
        <p14:creationId xmlns:p14="http://schemas.microsoft.com/office/powerpoint/2010/main" val="3725751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lnSpcReduction="10000"/>
          </a:bodyPr>
          <a:lstStyle/>
          <a:p>
            <a:r>
              <a:rPr lang="en-US" dirty="0" smtClean="0"/>
              <a:t>There is a clear appetite in principle for a devolution settlement under which Scotland </a:t>
            </a:r>
            <a:r>
              <a:rPr lang="en-US" dirty="0"/>
              <a:t>r</a:t>
            </a:r>
            <a:r>
              <a:rPr lang="en-US" dirty="0" smtClean="0"/>
              <a:t>uns most of its domestic affairs.</a:t>
            </a:r>
          </a:p>
          <a:p>
            <a:r>
              <a:rPr lang="en-US" dirty="0" smtClean="0"/>
              <a:t>But there is less clear acceptance of the implications of ‘</a:t>
            </a:r>
            <a:r>
              <a:rPr lang="en-US" dirty="0" err="1" smtClean="0"/>
              <a:t>devo</a:t>
            </a:r>
            <a:r>
              <a:rPr lang="en-US" dirty="0" smtClean="0"/>
              <a:t> max’.</a:t>
            </a:r>
          </a:p>
          <a:p>
            <a:r>
              <a:rPr lang="en-US" dirty="0" smtClean="0"/>
              <a:t>The referendum has </a:t>
            </a:r>
            <a:r>
              <a:rPr lang="en-US" dirty="0" err="1" smtClean="0"/>
              <a:t>energised</a:t>
            </a:r>
            <a:r>
              <a:rPr lang="en-US" dirty="0" smtClean="0"/>
              <a:t> Scotland’s voters, who are inclined to vote in much the same way in the general election – but with very different consequences.</a:t>
            </a:r>
          </a:p>
        </p:txBody>
      </p:sp>
    </p:spTree>
    <p:extLst>
      <p:ext uri="{BB962C8B-B14F-4D97-AF65-F5344CB8AC3E}">
        <p14:creationId xmlns:p14="http://schemas.microsoft.com/office/powerpoint/2010/main" val="3806095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5"/>
          <p:cNvSpPr>
            <a:spLocks noChangeArrowheads="1"/>
          </p:cNvSpPr>
          <p:nvPr/>
        </p:nvSpPr>
        <p:spPr bwMode="auto">
          <a:xfrm>
            <a:off x="612779" y="4365627"/>
            <a:ext cx="18716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spcBef>
                <a:spcPct val="20000"/>
              </a:spcBef>
              <a:buFont typeface="Wingdings" pitchFamily="2" charset="2"/>
              <a:buNone/>
            </a:pPr>
            <a:endParaRPr lang="en-US" sz="1200" b="1">
              <a:solidFill>
                <a:srgbClr val="333333"/>
              </a:solidFill>
              <a:latin typeface="Verdana" pitchFamily="34" charset="0"/>
            </a:endParaRPr>
          </a:p>
        </p:txBody>
      </p:sp>
      <p:pic>
        <p:nvPicPr>
          <p:cNvPr id="157699" name="Picture 12" descr="Corporate T Lock_Horiz tran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Rectangle 5"/>
          <p:cNvSpPr>
            <a:spLocks noChangeArrowheads="1"/>
          </p:cNvSpPr>
          <p:nvPr/>
        </p:nvSpPr>
        <p:spPr bwMode="auto">
          <a:xfrm>
            <a:off x="1043612" y="3140831"/>
            <a:ext cx="64801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GB" sz="3600" b="1" dirty="0" smtClean="0">
                <a:solidFill>
                  <a:srgbClr val="652D89"/>
                </a:solidFill>
                <a:latin typeface="Verdana" pitchFamily="34" charset="0"/>
              </a:rPr>
              <a:t>Lunch followed by</a:t>
            </a:r>
          </a:p>
          <a:p>
            <a:pPr algn="l"/>
            <a:r>
              <a:rPr lang="en-GB" sz="3600" b="1" dirty="0" smtClean="0">
                <a:solidFill>
                  <a:srgbClr val="652D89"/>
                </a:solidFill>
                <a:latin typeface="Verdana" pitchFamily="34" charset="0"/>
              </a:rPr>
              <a:t>Workshops</a:t>
            </a:r>
            <a:endParaRPr lang="en-GB" sz="3600" b="1" dirty="0">
              <a:solidFill>
                <a:srgbClr val="652D89"/>
              </a:solidFill>
              <a:latin typeface="Verdana" pitchFamily="34" charset="0"/>
            </a:endParaRPr>
          </a:p>
        </p:txBody>
      </p:sp>
      <p:sp>
        <p:nvSpPr>
          <p:cNvPr id="157701" name="Rectangle 5"/>
          <p:cNvSpPr>
            <a:spLocks noChangeArrowheads="1"/>
          </p:cNvSpPr>
          <p:nvPr/>
        </p:nvSpPr>
        <p:spPr bwMode="auto">
          <a:xfrm>
            <a:off x="541338" y="2924177"/>
            <a:ext cx="576262" cy="12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GB" sz="10000" dirty="0">
                <a:solidFill>
                  <a:srgbClr val="652D89"/>
                </a:solidFill>
                <a:latin typeface="Verdana" pitchFamily="34" charset="0"/>
              </a:rPr>
              <a:t>\</a:t>
            </a:r>
            <a:endParaRPr lang="en-US" sz="10000" dirty="0">
              <a:solidFill>
                <a:srgbClr val="652D89"/>
              </a:solidFill>
              <a:latin typeface="Verdana" pitchFamily="34" charset="0"/>
            </a:endParaRPr>
          </a:p>
        </p:txBody>
      </p:sp>
    </p:spTree>
    <p:extLst>
      <p:ext uri="{BB962C8B-B14F-4D97-AF65-F5344CB8AC3E}">
        <p14:creationId xmlns:p14="http://schemas.microsoft.com/office/powerpoint/2010/main" val="353756784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ctrTitle" idx="4294967295"/>
          </p:nvPr>
        </p:nvSpPr>
        <p:spPr>
          <a:xfrm>
            <a:off x="539552" y="4293096"/>
            <a:ext cx="7772400" cy="749300"/>
          </a:xfrm>
        </p:spPr>
        <p:txBody>
          <a:bodyPr/>
          <a:lstStyle/>
          <a:p>
            <a:pPr eaLnBrk="1" hangingPunct="1"/>
            <a:r>
              <a:rPr lang="en-GB" sz="2400" b="1" dirty="0" smtClean="0">
                <a:solidFill>
                  <a:schemeClr val="bg1"/>
                </a:solidFill>
              </a:rPr>
              <a:t>Fraser Docherty</a:t>
            </a:r>
            <a:br>
              <a:rPr lang="en-GB" sz="2400" b="1" dirty="0" smtClean="0">
                <a:solidFill>
                  <a:schemeClr val="bg1"/>
                </a:solidFill>
              </a:rPr>
            </a:br>
            <a:r>
              <a:rPr lang="en-GB" sz="2400" b="1" dirty="0" smtClean="0">
                <a:solidFill>
                  <a:schemeClr val="bg1"/>
                </a:solidFill>
              </a:rPr>
              <a:t>Founder, </a:t>
            </a:r>
            <a:r>
              <a:rPr lang="en-GB" sz="2400" b="1" dirty="0" err="1" smtClean="0">
                <a:solidFill>
                  <a:schemeClr val="bg1"/>
                </a:solidFill>
              </a:rPr>
              <a:t>Superjam</a:t>
            </a:r>
            <a:r>
              <a:rPr lang="en-GB" sz="2400" b="1" dirty="0" smtClean="0">
                <a:solidFill>
                  <a:schemeClr val="bg1"/>
                </a:solidFill>
              </a:rPr>
              <a:t> </a:t>
            </a:r>
            <a:r>
              <a:rPr lang="en-GB" sz="2400" b="1" dirty="0"/>
              <a:t>of Scotland and the Cabinet Secretary for Finance, Constitution and Economy First Minister of Scotland and the Cabinet Secretary for Finance, Constitution and Economy</a:t>
            </a:r>
            <a:endParaRPr lang="en-US" sz="2400" b="1" dirty="0" smtClean="0">
              <a:solidFill>
                <a:srgbClr val="FBB040"/>
              </a:solidFill>
              <a:latin typeface="Verdana" pitchFamily="34" charset="0"/>
            </a:endParaRPr>
          </a:p>
        </p:txBody>
      </p:sp>
      <p:sp>
        <p:nvSpPr>
          <p:cNvPr id="3" name="Rectangle 2"/>
          <p:cNvSpPr>
            <a:spLocks noGrp="1" noChangeArrowheads="1"/>
          </p:cNvSpPr>
          <p:nvPr>
            <p:ph type="ctrTitle" idx="4294967295"/>
          </p:nvPr>
        </p:nvSpPr>
        <p:spPr>
          <a:xfrm>
            <a:off x="539552" y="2132856"/>
            <a:ext cx="7772400" cy="749300"/>
          </a:xfrm>
        </p:spPr>
        <p:txBody>
          <a:bodyPr/>
          <a:lstStyle/>
          <a:p>
            <a:pPr eaLnBrk="1" hangingPunct="1"/>
            <a:r>
              <a:rPr lang="en-GB" sz="4400" b="1" dirty="0" smtClean="0">
                <a:solidFill>
                  <a:srgbClr val="F68933"/>
                </a:solidFill>
              </a:rPr>
              <a:t>The adventures of jam boy..</a:t>
            </a:r>
            <a:r>
              <a:rPr lang="en-GB" sz="2400" b="1" dirty="0" smtClean="0">
                <a:solidFill>
                  <a:srgbClr val="F68933"/>
                </a:solidFill>
              </a:rPr>
              <a:t/>
            </a:r>
            <a:br>
              <a:rPr lang="en-GB" sz="2400" b="1" dirty="0" smtClean="0">
                <a:solidFill>
                  <a:srgbClr val="F68933"/>
                </a:solidFill>
              </a:rPr>
            </a:br>
            <a:r>
              <a:rPr lang="en-GB" sz="2400" b="1" dirty="0">
                <a:solidFill>
                  <a:srgbClr val="F68933"/>
                </a:solidFill>
              </a:rPr>
              <a:t/>
            </a:r>
            <a:br>
              <a:rPr lang="en-GB" sz="2400" b="1" dirty="0">
                <a:solidFill>
                  <a:srgbClr val="F68933"/>
                </a:solidFill>
              </a:rPr>
            </a:br>
            <a:r>
              <a:rPr lang="en-GB" sz="2400" b="1" dirty="0" smtClean="0"/>
              <a:t>of </a:t>
            </a:r>
            <a:r>
              <a:rPr lang="en-GB" sz="2400" b="1" dirty="0"/>
              <a:t>Scotland and the Cabinet Secretary for Finance, Constitution and Economy First Minister of Scotland and the Cabinet Secretary for Finance, Constitution and Economy</a:t>
            </a:r>
            <a:endParaRPr lang="en-US" sz="2400" b="1" dirty="0" smtClean="0">
              <a:solidFill>
                <a:srgbClr val="FBB040"/>
              </a:solidFill>
              <a:latin typeface="Verdana" pitchFamily="34" charset="0"/>
            </a:endParaRPr>
          </a:p>
        </p:txBody>
      </p:sp>
    </p:spTree>
    <p:extLst>
      <p:ext uri="{BB962C8B-B14F-4D97-AF65-F5344CB8AC3E}">
        <p14:creationId xmlns:p14="http://schemas.microsoft.com/office/powerpoint/2010/main" val="2280432198"/>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5"/>
          <p:cNvSpPr>
            <a:spLocks noChangeArrowheads="1"/>
          </p:cNvSpPr>
          <p:nvPr/>
        </p:nvSpPr>
        <p:spPr bwMode="auto">
          <a:xfrm>
            <a:off x="612779" y="4365627"/>
            <a:ext cx="18716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spcBef>
                <a:spcPct val="20000"/>
              </a:spcBef>
              <a:buFont typeface="Wingdings" pitchFamily="2" charset="2"/>
              <a:buNone/>
            </a:pPr>
            <a:endParaRPr lang="en-US" sz="1200" b="1">
              <a:solidFill>
                <a:srgbClr val="333333"/>
              </a:solidFill>
              <a:latin typeface="Verdana" pitchFamily="34" charset="0"/>
            </a:endParaRPr>
          </a:p>
        </p:txBody>
      </p:sp>
      <p:pic>
        <p:nvPicPr>
          <p:cNvPr id="157699" name="Picture 12" descr="Corporate T Lock_Horiz tran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Rectangle 5"/>
          <p:cNvSpPr>
            <a:spLocks noChangeArrowheads="1"/>
          </p:cNvSpPr>
          <p:nvPr/>
        </p:nvSpPr>
        <p:spPr bwMode="auto">
          <a:xfrm>
            <a:off x="1043612" y="3140831"/>
            <a:ext cx="64801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GB" sz="3600" b="1" dirty="0" smtClean="0">
                <a:solidFill>
                  <a:srgbClr val="652D89"/>
                </a:solidFill>
                <a:latin typeface="Verdana" pitchFamily="34" charset="0"/>
              </a:rPr>
              <a:t>Workshops</a:t>
            </a:r>
            <a:endParaRPr lang="en-GB" sz="3600" b="1" dirty="0">
              <a:solidFill>
                <a:srgbClr val="652D89"/>
              </a:solidFill>
              <a:latin typeface="Verdana" pitchFamily="34" charset="0"/>
            </a:endParaRPr>
          </a:p>
        </p:txBody>
      </p:sp>
      <p:sp>
        <p:nvSpPr>
          <p:cNvPr id="157701" name="Rectangle 5"/>
          <p:cNvSpPr>
            <a:spLocks noChangeArrowheads="1"/>
          </p:cNvSpPr>
          <p:nvPr/>
        </p:nvSpPr>
        <p:spPr bwMode="auto">
          <a:xfrm>
            <a:off x="541338" y="2924177"/>
            <a:ext cx="576262" cy="12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GB" sz="10000" dirty="0">
                <a:solidFill>
                  <a:srgbClr val="652D89"/>
                </a:solidFill>
                <a:latin typeface="Verdana" pitchFamily="34" charset="0"/>
              </a:rPr>
              <a:t>\</a:t>
            </a:r>
            <a:endParaRPr lang="en-US" sz="10000" dirty="0">
              <a:solidFill>
                <a:srgbClr val="652D89"/>
              </a:solidFill>
              <a:latin typeface="Verdana" pitchFamily="34" charset="0"/>
            </a:endParaRPr>
          </a:p>
        </p:txBody>
      </p:sp>
    </p:spTree>
    <p:extLst>
      <p:ext uri="{BB962C8B-B14F-4D97-AF65-F5344CB8AC3E}">
        <p14:creationId xmlns:p14="http://schemas.microsoft.com/office/powerpoint/2010/main" val="79379866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ctrTitle" idx="4294967295"/>
          </p:nvPr>
        </p:nvSpPr>
        <p:spPr>
          <a:xfrm>
            <a:off x="467544" y="3933056"/>
            <a:ext cx="7772400" cy="749300"/>
          </a:xfrm>
        </p:spPr>
        <p:txBody>
          <a:bodyPr/>
          <a:lstStyle/>
          <a:p>
            <a:pPr eaLnBrk="1" hangingPunct="1"/>
            <a:r>
              <a:rPr lang="en-GB" sz="2400" b="1" dirty="0" smtClean="0">
                <a:solidFill>
                  <a:schemeClr val="bg1"/>
                </a:solidFill>
                <a:latin typeface="Verdana" pitchFamily="34" charset="0"/>
              </a:rPr>
              <a:t>John </a:t>
            </a:r>
            <a:r>
              <a:rPr lang="en-GB" sz="2400" b="1" dirty="0" err="1" smtClean="0">
                <a:solidFill>
                  <a:schemeClr val="bg1"/>
                </a:solidFill>
                <a:latin typeface="Verdana" pitchFamily="34" charset="0"/>
              </a:rPr>
              <a:t>Swinney</a:t>
            </a:r>
            <a:r>
              <a:rPr lang="en-GB" sz="2400" b="1" dirty="0" smtClean="0">
                <a:solidFill>
                  <a:srgbClr val="F68933"/>
                </a:solidFill>
                <a:latin typeface="Verdana" pitchFamily="34" charset="0"/>
              </a:rPr>
              <a:t/>
            </a:r>
            <a:br>
              <a:rPr lang="en-GB" sz="2400" b="1" dirty="0" smtClean="0">
                <a:solidFill>
                  <a:srgbClr val="F68933"/>
                </a:solidFill>
                <a:latin typeface="Verdana" pitchFamily="34" charset="0"/>
              </a:rPr>
            </a:br>
            <a:r>
              <a:rPr lang="en-GB" sz="2400" b="1" dirty="0">
                <a:solidFill>
                  <a:srgbClr val="F68933"/>
                </a:solidFill>
                <a:latin typeface="Verdana" pitchFamily="34" charset="0"/>
              </a:rPr>
              <a:t/>
            </a:r>
            <a:br>
              <a:rPr lang="en-GB" sz="2400" b="1" dirty="0">
                <a:solidFill>
                  <a:srgbClr val="F68933"/>
                </a:solidFill>
                <a:latin typeface="Verdana" pitchFamily="34" charset="0"/>
              </a:rPr>
            </a:br>
            <a:r>
              <a:rPr lang="en-GB" sz="2400" b="1" dirty="0" smtClean="0">
                <a:solidFill>
                  <a:schemeClr val="bg1"/>
                </a:solidFill>
              </a:rPr>
              <a:t>Deputy </a:t>
            </a:r>
            <a:r>
              <a:rPr lang="en-GB" sz="2400" b="1" dirty="0">
                <a:solidFill>
                  <a:schemeClr val="bg1"/>
                </a:solidFill>
              </a:rPr>
              <a:t>First Minister of Scotland and the Cabinet Secretary for Finance, Constitution and Economy</a:t>
            </a:r>
            <a:endParaRPr lang="en-US" sz="2400" b="1" dirty="0" smtClean="0">
              <a:solidFill>
                <a:schemeClr val="bg1"/>
              </a:solidFill>
              <a:latin typeface="Verdana" pitchFamily="34" charset="0"/>
            </a:endParaRPr>
          </a:p>
        </p:txBody>
      </p:sp>
      <p:sp>
        <p:nvSpPr>
          <p:cNvPr id="3" name="Rectangle 2"/>
          <p:cNvSpPr>
            <a:spLocks noGrp="1" noChangeArrowheads="1"/>
          </p:cNvSpPr>
          <p:nvPr>
            <p:ph type="ctrTitle" idx="4294967295"/>
          </p:nvPr>
        </p:nvSpPr>
        <p:spPr>
          <a:xfrm>
            <a:off x="539552" y="2132856"/>
            <a:ext cx="7772400" cy="749300"/>
          </a:xfrm>
        </p:spPr>
        <p:txBody>
          <a:bodyPr/>
          <a:lstStyle/>
          <a:p>
            <a:pPr eaLnBrk="1" hangingPunct="1"/>
            <a:r>
              <a:rPr lang="en-GB" sz="4400" b="1" dirty="0" smtClean="0">
                <a:solidFill>
                  <a:srgbClr val="FBB040"/>
                </a:solidFill>
                <a:latin typeface="Arial" panose="020B0604020202020204" pitchFamily="34" charset="0"/>
                <a:cs typeface="Arial" panose="020B0604020202020204" pitchFamily="34" charset="0"/>
              </a:rPr>
              <a:t>Keynote address</a:t>
            </a:r>
            <a:r>
              <a:rPr lang="en-GB" sz="2400" b="1" dirty="0" smtClean="0">
                <a:solidFill>
                  <a:srgbClr val="F68933"/>
                </a:solidFill>
                <a:latin typeface="Verdana" pitchFamily="34" charset="0"/>
              </a:rPr>
              <a:t/>
            </a:r>
            <a:br>
              <a:rPr lang="en-GB" sz="2400" b="1" dirty="0" smtClean="0">
                <a:solidFill>
                  <a:srgbClr val="F68933"/>
                </a:solidFill>
                <a:latin typeface="Verdana" pitchFamily="34" charset="0"/>
              </a:rPr>
            </a:br>
            <a:r>
              <a:rPr lang="en-GB" sz="2400" b="1" dirty="0">
                <a:solidFill>
                  <a:srgbClr val="F68933"/>
                </a:solidFill>
                <a:latin typeface="Verdana" pitchFamily="34" charset="0"/>
              </a:rPr>
              <a:t/>
            </a:r>
            <a:br>
              <a:rPr lang="en-GB" sz="2400" b="1" dirty="0">
                <a:solidFill>
                  <a:srgbClr val="F68933"/>
                </a:solidFill>
                <a:latin typeface="Verdana" pitchFamily="34" charset="0"/>
              </a:rPr>
            </a:br>
            <a:endParaRPr lang="en-US" sz="2400" b="1" dirty="0" smtClean="0">
              <a:solidFill>
                <a:srgbClr val="F68933"/>
              </a:solidFill>
              <a:latin typeface="Verdana" pitchFamily="34" charset="0"/>
            </a:endParaRPr>
          </a:p>
        </p:txBody>
      </p:sp>
    </p:spTree>
    <p:extLst>
      <p:ext uri="{BB962C8B-B14F-4D97-AF65-F5344CB8AC3E}">
        <p14:creationId xmlns:p14="http://schemas.microsoft.com/office/powerpoint/2010/main" val="88122540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ctrTitle" idx="4294967295"/>
          </p:nvPr>
        </p:nvSpPr>
        <p:spPr>
          <a:xfrm>
            <a:off x="539552" y="4221088"/>
            <a:ext cx="7772400" cy="749300"/>
          </a:xfrm>
        </p:spPr>
        <p:txBody>
          <a:bodyPr/>
          <a:lstStyle/>
          <a:p>
            <a:pPr eaLnBrk="1" hangingPunct="1"/>
            <a:r>
              <a:rPr lang="en-GB" sz="2400" b="1" dirty="0" smtClean="0">
                <a:solidFill>
                  <a:schemeClr val="bg1"/>
                </a:solidFill>
              </a:rPr>
              <a:t>Geoff Paul</a:t>
            </a:r>
            <a:br>
              <a:rPr lang="en-GB" sz="2400" b="1" dirty="0" smtClean="0">
                <a:solidFill>
                  <a:schemeClr val="bg1"/>
                </a:solidFill>
              </a:rPr>
            </a:br>
            <a:r>
              <a:rPr lang="en-GB" sz="2400" b="1" dirty="0" smtClean="0">
                <a:solidFill>
                  <a:schemeClr val="bg1"/>
                </a:solidFill>
              </a:rPr>
              <a:t>Director of Planning, Northumberland </a:t>
            </a:r>
            <a:r>
              <a:rPr lang="en-GB" sz="2400" b="1" dirty="0">
                <a:solidFill>
                  <a:schemeClr val="bg1"/>
                </a:solidFill>
              </a:rPr>
              <a:t>County Council </a:t>
            </a:r>
            <a:endParaRPr lang="en-US" sz="2400" b="1" dirty="0" smtClean="0">
              <a:solidFill>
                <a:schemeClr val="bg1"/>
              </a:solidFill>
              <a:latin typeface="Verdana" pitchFamily="34" charset="0"/>
            </a:endParaRPr>
          </a:p>
        </p:txBody>
      </p:sp>
      <p:sp>
        <p:nvSpPr>
          <p:cNvPr id="3" name="Rectangle 2"/>
          <p:cNvSpPr>
            <a:spLocks noGrp="1" noChangeArrowheads="1"/>
          </p:cNvSpPr>
          <p:nvPr>
            <p:ph type="ctrTitle" idx="4294967295"/>
          </p:nvPr>
        </p:nvSpPr>
        <p:spPr>
          <a:xfrm>
            <a:off x="539552" y="2132856"/>
            <a:ext cx="7772400" cy="749300"/>
          </a:xfrm>
        </p:spPr>
        <p:txBody>
          <a:bodyPr/>
          <a:lstStyle/>
          <a:p>
            <a:pPr eaLnBrk="1" hangingPunct="1"/>
            <a:r>
              <a:rPr lang="en-GB" sz="4400" b="1" dirty="0" smtClean="0">
                <a:solidFill>
                  <a:srgbClr val="F68933"/>
                </a:solidFill>
              </a:rPr>
              <a:t>New partnership thinking</a:t>
            </a:r>
            <a:r>
              <a:rPr lang="en-GB" sz="2400" b="1" dirty="0" smtClean="0">
                <a:solidFill>
                  <a:srgbClr val="F68933"/>
                </a:solidFill>
              </a:rPr>
              <a:t/>
            </a:r>
            <a:br>
              <a:rPr lang="en-GB" sz="2400" b="1" dirty="0" smtClean="0">
                <a:solidFill>
                  <a:srgbClr val="F68933"/>
                </a:solidFill>
              </a:rPr>
            </a:br>
            <a:r>
              <a:rPr lang="en-GB" sz="2400" b="1" dirty="0">
                <a:solidFill>
                  <a:srgbClr val="F68933"/>
                </a:solidFill>
              </a:rPr>
              <a:t/>
            </a:r>
            <a:br>
              <a:rPr lang="en-GB" sz="2400" b="1" dirty="0">
                <a:solidFill>
                  <a:srgbClr val="F68933"/>
                </a:solidFill>
              </a:rPr>
            </a:br>
            <a:r>
              <a:rPr lang="en-GB" sz="2400" b="1" dirty="0" smtClean="0"/>
              <a:t>of </a:t>
            </a:r>
            <a:r>
              <a:rPr lang="en-GB" sz="2400" b="1" dirty="0"/>
              <a:t>Scotland and the Cabinet Secretary for Finance, </a:t>
            </a:r>
            <a:r>
              <a:rPr lang="en-GB" sz="2400" b="1" dirty="0" smtClean="0"/>
              <a:t>Cabinet </a:t>
            </a:r>
            <a:r>
              <a:rPr lang="en-GB" sz="2400" b="1" dirty="0"/>
              <a:t>Secretary for Finance, Constitution and Economy</a:t>
            </a:r>
            <a:endParaRPr lang="en-US" sz="2400" b="1" dirty="0" smtClean="0">
              <a:solidFill>
                <a:srgbClr val="FBB040"/>
              </a:solidFill>
              <a:latin typeface="Verdana" pitchFamily="34" charset="0"/>
            </a:endParaRPr>
          </a:p>
        </p:txBody>
      </p:sp>
    </p:spTree>
    <p:extLst>
      <p:ext uri="{BB962C8B-B14F-4D97-AF65-F5344CB8AC3E}">
        <p14:creationId xmlns:p14="http://schemas.microsoft.com/office/powerpoint/2010/main" val="56218686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encrypted-tbn3.gstatic.com/images?q=tbn:ANd9GcSd8bKU56oqC6msIfHTZZ-MyMu6ZEuk0ANeXazunMxyni1C8la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156" y="2564904"/>
            <a:ext cx="7272808" cy="188028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onefootinnorthumberland.co.uk/NORTHIA%20AI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83120" cy="47971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520" y="5229200"/>
            <a:ext cx="3948197" cy="1323439"/>
          </a:xfrm>
          <a:prstGeom prst="rect">
            <a:avLst/>
          </a:prstGeom>
          <a:noFill/>
        </p:spPr>
        <p:txBody>
          <a:bodyPr wrap="none" rtlCol="0">
            <a:spAutoFit/>
          </a:bodyPr>
          <a:lstStyle/>
          <a:p>
            <a:pPr algn="l" fontAlgn="auto">
              <a:spcBef>
                <a:spcPts val="0"/>
              </a:spcBef>
              <a:spcAft>
                <a:spcPts val="0"/>
              </a:spcAft>
            </a:pPr>
            <a:r>
              <a:rPr lang="en-GB" sz="3200" dirty="0" smtClean="0">
                <a:solidFill>
                  <a:prstClr val="black"/>
                </a:solidFill>
                <a:latin typeface="Calibri"/>
              </a:rPr>
              <a:t>Geoff Paul</a:t>
            </a:r>
          </a:p>
          <a:p>
            <a:pPr algn="l" fontAlgn="auto">
              <a:spcBef>
                <a:spcPts val="0"/>
              </a:spcBef>
              <a:spcAft>
                <a:spcPts val="0"/>
              </a:spcAft>
            </a:pPr>
            <a:r>
              <a:rPr lang="en-GB" sz="2400" dirty="0" smtClean="0">
                <a:solidFill>
                  <a:prstClr val="black"/>
                </a:solidFill>
                <a:latin typeface="Calibri"/>
              </a:rPr>
              <a:t>Director of Planning Economy </a:t>
            </a:r>
          </a:p>
          <a:p>
            <a:pPr algn="l" fontAlgn="auto">
              <a:spcBef>
                <a:spcPts val="0"/>
              </a:spcBef>
              <a:spcAft>
                <a:spcPts val="0"/>
              </a:spcAft>
            </a:pPr>
            <a:r>
              <a:rPr lang="en-GB" sz="2400" dirty="0" smtClean="0">
                <a:solidFill>
                  <a:prstClr val="black"/>
                </a:solidFill>
                <a:latin typeface="Calibri"/>
              </a:rPr>
              <a:t>and Housing</a:t>
            </a:r>
          </a:p>
        </p:txBody>
      </p:sp>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9717" y="5229200"/>
            <a:ext cx="4826068"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726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6149"/>
                                        </p:tgtEl>
                                      </p:cBhvr>
                                    </p:animEffect>
                                    <p:set>
                                      <p:cBhvr>
                                        <p:cTn id="10" dur="1" fill="hold">
                                          <p:stCondLst>
                                            <p:cond delay="499"/>
                                          </p:stCondLst>
                                        </p:cTn>
                                        <p:tgtEl>
                                          <p:spTgt spid="61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eoff_000\AppData\Local\Microsoft\Windows\INetCache\IE\RL4B711Q\IMG_085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11" y="-1395536"/>
            <a:ext cx="5424890" cy="96490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93179" y="0"/>
            <a:ext cx="3750821"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GB" sz="4000" dirty="0" smtClean="0">
                <a:solidFill>
                  <a:prstClr val="white"/>
                </a:solidFill>
              </a:rPr>
              <a:t>Devolution</a:t>
            </a:r>
          </a:p>
          <a:p>
            <a:pPr fontAlgn="auto">
              <a:spcBef>
                <a:spcPts val="0"/>
              </a:spcBef>
              <a:spcAft>
                <a:spcPts val="0"/>
              </a:spcAft>
            </a:pPr>
            <a:r>
              <a:rPr lang="en-GB" sz="4000" dirty="0" smtClean="0">
                <a:solidFill>
                  <a:prstClr val="white"/>
                </a:solidFill>
              </a:rPr>
              <a:t>The vow</a:t>
            </a:r>
          </a:p>
          <a:p>
            <a:pPr fontAlgn="auto">
              <a:spcBef>
                <a:spcPts val="0"/>
              </a:spcBef>
              <a:spcAft>
                <a:spcPts val="0"/>
              </a:spcAft>
            </a:pPr>
            <a:r>
              <a:rPr lang="en-GB" sz="4000" dirty="0" smtClean="0">
                <a:solidFill>
                  <a:prstClr val="white"/>
                </a:solidFill>
              </a:rPr>
              <a:t>The expansion</a:t>
            </a:r>
          </a:p>
          <a:p>
            <a:pPr fontAlgn="auto">
              <a:spcBef>
                <a:spcPts val="0"/>
              </a:spcBef>
              <a:spcAft>
                <a:spcPts val="0"/>
              </a:spcAft>
            </a:pPr>
            <a:r>
              <a:rPr lang="en-GB" sz="4000" dirty="0" smtClean="0">
                <a:solidFill>
                  <a:prstClr val="white"/>
                </a:solidFill>
              </a:rPr>
              <a:t>The reaction</a:t>
            </a:r>
          </a:p>
          <a:p>
            <a:pPr fontAlgn="auto">
              <a:spcBef>
                <a:spcPts val="0"/>
              </a:spcBef>
              <a:spcAft>
                <a:spcPts val="0"/>
              </a:spcAft>
            </a:pPr>
            <a:r>
              <a:rPr lang="en-GB" sz="4000" dirty="0" smtClean="0">
                <a:solidFill>
                  <a:prstClr val="white"/>
                </a:solidFill>
              </a:rPr>
              <a:t>The players</a:t>
            </a:r>
          </a:p>
          <a:p>
            <a:pPr fontAlgn="auto">
              <a:spcBef>
                <a:spcPts val="0"/>
              </a:spcBef>
              <a:spcAft>
                <a:spcPts val="0"/>
              </a:spcAft>
            </a:pPr>
            <a:r>
              <a:rPr lang="en-GB" sz="4000" dirty="0" smtClean="0">
                <a:solidFill>
                  <a:prstClr val="white"/>
                </a:solidFill>
              </a:rPr>
              <a:t>The impact</a:t>
            </a:r>
            <a:endParaRPr lang="en-GB" sz="4000" dirty="0">
              <a:solidFill>
                <a:prstClr val="white"/>
              </a:solidFill>
            </a:endParaRPr>
          </a:p>
        </p:txBody>
      </p:sp>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8286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01749"/>
            <a:ext cx="9144000" cy="16266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28324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6229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12718">
            <a:off x="1590197" y="-470341"/>
            <a:ext cx="6461114" cy="7401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86045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UUEhQWFBQXFxQXFxcXFRwXGBcYFxQXFxQXFxUcHiggGBwlHBUUITEhJSkrLi4uFx8zODMsNygtLisBCgoKDg0OGBAQGiwkHCQsLCwsLCwsLCwsLCwsLCwsLCwsLCwsLCwsLCwsNCwsLCwsLCwsLCwsLCwsLCwsLCwsLP/AABEIAOEA4QMBIgACEQEDEQH/xAAcAAACAgMBAQAAAAAAAAAAAAABAgADBAUHBgj/xABAEAABAwEDCQYEAwYGAwAAAAABAAIRAwQSIQUxQVFhcYGRoQYHEyKx8DKiwdFCcpIjM1JiguEUFUNTY8KDk7L/xAAZAQACAwEAAAAAAAAAAAAAAAAAAQIDBAX/xAAhEQEAAwACAwEAAwEAAAAAAAAAAQIRAyEEMUESEzJRIv/aAAwDAQACEQMRAD8A8ehfRcdqrXFx3T30hKgOxAH3CMGpKg94pSNiHD1TwzuSXUPedCfchPCEjag4YoAo80wl1LEKE+4S3vcIwGLELu5SUs7uaYMWn2UhYmB3c1L25HY6C4hdTXvcqXkdl0W4oWKX96M+5COy6AsS3NqYqSn2CXNqlz37CcFQlGyXRLil1NKhcjZGEuoFqsJSyjQTw0U8qJ6MbS7qJSuYnvKF3uFn7W9Ky3DShdVpPuFXe3J9jqCFh2ckCrL0pZUkVd1RPKBRp4qPv3CgbuViU8VLSVXdiBHv2VYUpHuE9IoPv2UTuPVT3mUPvBMk4ev2Se/eCsGOAznQM/JbWx9lrZWH7OzVSNbmlg/U+AnETPoptEe2mgKGPcfZe4sXdhbHx4jqVIaZcXuHBoj5lvbH3U0RHjWiq86QxraY3Y3irI4bz8U28jjj65SR7wTUqZebrAXO1NEnkBK7pYew9hpZrO1511CanRxjot9QoNpi7Ta1g1NaGjkFbHjT9lTPlx8hwmwdjLbVi7ZntB0vu0+j4PReisPdXXd++rUqexgNQ9Q0DqurSoXKyOCkKZ8q8+nDe3PZcWCpTa1zntewuBcADea6HiBogs1515qF2DvYsPiWRtUZ6NRpP5ankd8xpnguQkLNzV/Numzgv+6bPskIEKxAKrV5CECE6kI0ix7wUTSojQ2/ApCSnzagNaBM6QqFpAdiUK0wNXVKY1hPSxXKHvMsyx2CpV/dU31Pysc70GC3Vk7C26p/o+GNb3tbzEl3RTitp9QhN4r7l5cpZXRLH3XVT+9r02bGNc/qbq3Nk7s7K394+tU2Xgwcmiequr495+KbeTxx9cg2pqVMvMMaXHU0Fx5ALu9j7I2Kl8NmYTreDUPN5K29Km1ghgDRqaAByCujxZ+yqt5kfIcIsfZK21fhs1UDW8CmPnhbuxd2FqdjUfSpD8xe4cAI6rrpKkqyPGr9Uz5d59Oe2LuqpD97aKj9jGhg63it9Y+wdgp4+BfOuo5z/lJu9F6KUZVscVI+Kp5rz7lVYrDSoiKVKnTH8jGt9AsguSSgFNVp5QQQQEUKBKwK9sAJF7Zh/ZImaosCzW8EhuMmcSswlAY+V7ALRQq0TgKjHsnVeaQDwMHgvncAjBwhwJDhqIMOHAgr6QvLhXbmxeFlG0NAAa8is3dUF53z+JyWfyK7XWvxbZaYaQoSiWoXVjdACUCmuqFnvBALzURhRBNpeOaF7Dsx2GFrotrOrBrSXC6GSRdcR8RMaJzaV4wu2LqPdNa71nrU/wCCoHcHt+7HKXBSJtkwhz3tWm1lmWLu5sbMX+JUP8z7o5MAPVb2yZAstKPDs9JpGm4Cf1GStjKkroV46x6hz7clp9yZpgRoUvKsuSPrAZyBJjExJOYb1NUuLkCVhOygyHEG8GkNN0E4uIAE5pxG6cYWJUy6zENEuABgmJ/aXH5rx8ufAGRmnGGWtuSllaSplKqS5t0MddDmswLiNMSZJN18eTDCcZC2Nje+5+0+MFwOb+I3SCAAcIxgbhmANZBchKQlGUgcFQFVkoSEBZeUvKsuSkoJbeQlIFJQZbTVLWOc0XiGuIbMSQJAnROZeB7NdozbXVYpBl26WgOL8HEzjAzQNGle/S06YaIaA0agIHIJE8x2oyLXr0WtsxNN4e0/GWS2CCCRjpB4Lcdn7LUpWalTrODqjG3SWkkGCbuJAJ8sLYoIALmXfFYLr7NaBmIdRcdo89PoavJdPleW7zLF42Tq2undrDZ4Zl5/QX81C8bWYWcdvzaJcZvJZSsOCh3rBjrRJryhckUA9ylg00qIXfcqIRxnu3L2/dLa7tpq0/46U8WOEdHOXiyxbrsVafCt1B04F9w/+QFnq4I4rZeD5a7SXcZWuyxaKjWt8KJJIxBI+BxbMAmJaBm0rOJVFptAY0uMw0EmBOAzmF04cmWBSfaC68Wm5fkMvNDg0AsLXAwIMteMTi06wE/+Ae4Q4swFVgvTUllR0wWm7BAawTJBx14Uf55eddY0HzXJc4CXF72NIAklhNN3mGjjCWDKNZ72h7Q1rqbXYMfAc4GWufi3ylpBm7o1wpItr/hW3XtMuDwA6TnhgZM6yGt5KVvDaCXXQD5jeiPKyCcdTAeErS2SnaSQ9xMfsPK4gFpBaLR5QAHNIdUAnEXARIIiVOzbHE3yCLznC4244lxf5nvk3nAVHAOERjnlBNo/KbJa29JeSGgY3iCQ6NBiDOqFrbZ2gu/DSe6TUAgjEUy5rjdBJwe1oiJIdgCcFm2TJ7KcAFzrri5t50w4hwc4AQJN98/mWSxjWkua1oc6LxAALozXjp4pBpDbrQ8AsaYL8wplpFMh9w+I+WvLopnACLxBIzrfzw+iR70pegHlQqu8oXJBYgSq7ygQFl9S+qXPAzkBQVNQJ4R6wgLbxUVd47B16YeqBadJPDAffqkFpSeMNGO4T1CS4Bo4nE8ymLkAS86BzP2lV2ij4jXMefK9rmugaHCDnz4FNeSyg3zrTpFhdTd8THFp3tJB6gpltu2Vk8K32lsQC++NoqNFT1ceS1B4rDeP+pdTjnawB94KEjV0UvbUhcopnkewokn3CiMJtnRqUp1i1wc3O0hw3tMhFwO3kluqqFzv9mtAqMa8ZnNa4bnCR6pnOXnOw9tv2KljiwGmf6DDflurdGoupWdiJce8ZMwalRYwNDGNaGghsNAujUNQVhqLGdUSGopoMs1FL6xL6U2gDSJ68kIsy+heWIK2oE8I9YUvu2DmfskGSXIByxr2txOzN6Y9VA4ahxxPMoDIFUaDO7H0QLzq5mPSVjVLUB8RA3mNQOfeOaxKmV6YMXwTjgMT5c+bAcUBtLx1gbh9T9kDGmTx+gwWjOWiXRTpuf8ACM8RN74gJIzDPGBnfax9cg5mm8CMw8t2IxvQbwBMjM6BigNwx4GYAbgqKuUGATIdmwaROIkZyBEAmThAJ0LWf4FzgBUqFwiCOMzPDVhrV1KxMaQQMxcdH4mhhGAzXQBGxAbNlSQDjjrEHHWNCa9gscVEQ5ILr6Bcq5RZJPlBO4E+iRnlM0p6ViqH8Mbz9pKyGZO1u5D6n7J5Ja5B3q2WLZTqaH0QOLHuB6OYvGkLr3ezkMGyNrskuou82n9nUIa7DNg4MM6pXICVj5qzFnR8e0TQClIRJQLlWvNhsUS39qiWSWw287fRKfeZMIjD6ISNypiV72vdxb4bWpuMYteJOvyu9G817Tx9UncPrmXLex9qFO1UzmD5YT+bN8waul+Iuh49to5vlVy+rDUdqjefoJS46Xch95WNa7SWNLgJjbAz69mda4ZUeRLaZdicxJmAL34Z+I3RhoJwAWhkluSG6cd5npmTNqACBgtI413O0MaC3CQJukFxnEwfMNGYbZjsni843oBdMBucm9iSTMi8Y1atCZNpUyiwEgvAIz7MAceBBVAyo1zg1kkmYJF0Tcc5ogwTIaTho3hYrcn0ogi9vwzmTg2Bq0aFltcBmAG4e9Q5JBVZrfUeY8O6LhIcZi9oGYbBoPqmoMqkHxHAEg4CDdIIuHDTgScdOGZOaqklAY3+U0zF9znYAYwc2OcgnEyYmMVlUrPTbmbOLjLvMReJkCcwxiE9Gg53wtLtwJ9FsaOQ6zvwho/mMdM6QYfioX1uqHZz+OpwaPqfss2lkWi3QXbz9BCeB5mVl0bDUdmY7iIHMwF6elSaz4WtbuAHoiXowa0tLIz9Ja0czyzdVlMyS0fE5x3YD6nqs6+kvJ5BKvApNzNE7rx+pTGodA54f36JXugg8Pt6dUxKAVxdE4bs/Cf7Ih6BKrYYw1emcfbggBbrM2rTfSeJZUa5jh/K4EHoV8222yOoValGp8dJ7mHbdMBw2EQRvX0neXG+9/JnhWtlcDy12Y/npw082mnyKp5q7DR49/zbHiUpCcFBY3QVTuUVqKNGNq4HR6f2QuH3H2TuICUv3LNEtCMeWkFucEEbwZC6rQtQexrxmcA4cRK5ODpz8F77sXUfVoXWtc403FpgE4HzNzbyOC1+LbLTVk8uu1izdOqJPEWxpZArv/CGjW5w9BJ6LYWfslpqVeDR9T9lvc2Xm3VEt/Fe2odnbO38JcdbnE9BA6LZUKDGfAxrfytA9EE8HZ8mV3/DSdxF0cytlQ7MVT8Tmt5uPLN1XrS5LeTwNLZ+zFMfE5zt0NH1PVbGlkuizNTbx83rKyS5I6oglkxgMEC9UGokdUQS4vSl6xzVSF6AyC9IXqqULyAwsqtruwovDQWv0CQ+465J/hLi2Yx8o0EqnJ9hqtqio5+F265l4vB0AguEg4A/ERnzzK2ZKF5ANUEjDPo3jEdYUa6RvQJVRY0Z820yOuAQDOqjNPAYnkMUG4mYMRnOw4YZ9JQFQaMdww55kbx1RvP0H3SBwvJd6GTfHyfUIHmokVm7myKnyFx4BepDTpPIR6yhVszHAtcLwIIIOMgiDn2JT2cTk6+Z6TlYnylYnWevVouz03uZvAPlPEQeKSJWG8ZLp0tsFlRG7uRUU20Jwz9EodOH1RLCBigWHOVmiWnCuXSu5Sv5rUw6RReMdRe0+rVzV9Ne17oq9y3Fs/HReOIcxw6Ncr+C2XhR5Fd45dnlS+kc5VF66jkLy5KXqjxFW6ogmQaiU1VimqqX1UBlOrqo1ljFyLUgvvqXkgSmqNeOoYnkMUEslQlVl50NO84D79ECXawNwk8/7IC2Ur6gGcgbyk8PWSeMdBATNAGYAbhCAHiagTwj1hSXbBzd9kZRvIAButx4YemPVAhrcYE8yfqU0pahzHUR1wPQpA3iTmB44euPRDzbB164JpUQCsdhjnEj7KOcl0nbjywP/VNCA4t3u2Dw7aKoGFam139TPI75RT5ryFOouv8Ae9kvxLG2qBJovBOGNx/kd83hngVxym4LNy1beC3S++iq5HsKKnGjW4D9nGeiV1fE5tyZrRmw3Zyi1g1HgIWTps7UeMdHot52Gthp2+zOOYvu5o/eNdT/AOy1Dt3VNZ6xY9rxnY5rhvaQfop1tETEo2rNqzD6Mc9UOeqzXEAyACJEmMDiFW6rqBPD6mAuu4ax1RIXqpxcdQ3meg+6UsOlx4YD79UyO5yq8YaDO4T1CIojVJ1nE8yrIQSsF2hsbz9pThp0nkPvKIThAQURpx3memZWDDMo1NCCKlKdKUAJQlAlBAMStZlbKT6JYG0i9rr14iSW3XU/wAS6WueZGa7mImNihKAwskVqrgfFBEBmJZch5B8RgH4mtIbDtN7OYlbA4yNaUJkglN0jHjv09UyquHXA2DHHPiZ07E3hjTjvMjlmQAe4SMRMxGmDs3weCtQAgbFTa7Wyk29Veym3+J7gwczASMMp2JtejUpO+GoxzD/U0ieE9F81Pplji1+DmktcNTgYcM2sFdyyj3h2Cl/reKdVJpf83w9VxntJlGnXtVatSa5jKjr4a4C8CQL8wSMXXjxVfJ3DRw7EsWdvQoKvxNqKz40t7/iW6DHDBB1pbox5rWF2zkje2ws38UNv8ks81xrA4FVuqM0meaw5ULiE440f2772QtIqWKzvEE+G1pOklnkM7ZaVtiV4vultl+xFn+3VeODgH+rnL2i6dP6w5HJGWkjkExSlTVoFJUCgQQhOCkCYBAOCmlKEyCSEhCdK4IBSlRIWnyn2nsdnnxrTSaRnbevP/Q2XdEHjboLwGUe9ixswpMq1jruim3m7zfKvM2/vXtT8KNKjSG2ajuZhvyqOpRSZdmWFlDLFCz/v61Ol+d7WngCZK4DlDtVba/7y01SNTXeG39LIB4rUNb12KM3Tjhl3DKHefYac3DUrn/jpkD9T7ojdK81lDvdqmRQszGanVHl5/Q26BzK5uG7kwp7FCeRbHDD0GUe3lvrTNocwH8NK7SA3OaL3Mrzteq55vPJc7+Jzi53M4pwzfyRubeihN1kceKeHVMJ1dVZd29Chd2jql+k4qGOr1QT3NoUS0/yyfDw9hA0yjOHsIGoqe2jIKfeCAJVniIFwTLHRO5m2HxLRSP4mU3gflc5rv/tvJdSK4n3YWoMyhTH+42pT5tvjqwLtjls4p2rn+RGXI5CEyCsZywjCFV4aLziGgaSYA3krzmUu32T6GDrSx51UpqnmwEDiUyelATgLlmUu+WkMLPZnv21XCmN91t4nmF5TKXellCr8D6dAf8dME/qfePKEH+Zd/wAwk4DWfutDlLtxYKE+JaqRIztpnxXTqinMcV865QynXtBmvWqVfz1HOHAEwOCxg1LU445doyn3yWdsiz2erVOt5FJp2j4ncwF5XKfexbqkikKVAfysvuH9T5HyheFa1MGqM2WRxQzspZdtVonx7RVqA/hc83f/AFiGjkte1kalaGJgxQm6yONW1pThh1K0NThqhN1kcaoM2J2t3qwBMAoTZOKEDd/JOGjV0ThOFXNk4qqhSB7KuBRO5R1LFEe5UjfzVvNKRvCekF1RSBtUQWm5cEpBVxZOZJ4evBRiVuKy1IVcWJSpRJYysg2vwbTQqzFyrSccfwh4vfLK7PlHt5YaWHjiodVJpqfMPL1XDHKRuVteSax0p5OGLzsuj5V73A2fAsxO2q+78jZn9S8blLvNyjWwFVtEaqVMN+Z15w4FaepTnQsU2fHSra8v+qL+PEelNttlWs69WqPqu11Hl5E6i4mFU2ms5tAJxSCJ5TjhlhNpqxtJZYpDUmuD2FCeRZHEx20wnFMewrLgRuqP6TikEDB7ClwbOqaFEtPA8Meyp4Y9lNChCWnkAKQUNJSFLqNGQFzambSKgCYkImSyADNqe4daruowkawMOtEMKQBMAombw9qApDWhCICXYTwxrUUhRAXmpzVZccyk+4SEjYlEJ6Z2CEnTCDnbUk8U4gacuUBSHijeCeEY4aFDCQhKYRg1YAhCQuSp4WnITDeq7yMowDd2ogqu8ExcE8LoxKVLKE7UYNWT7hBxSFyBKeFqwe8EzjKrUn3KWGKYFIHIn3igadHBIoEsNdKYKhpTqMwNWFwUVaKMM99RLPvFFGEQ5ve1RubmionBkObkq3IqKUIyg0ptCCiDWPSNUUSj0PpjpWPpUUUqlYxzpWZ1FE4Rn2saoffNRRI5VHPy+qcKKJyjBikcooiDKxWHQioiSgw0o0843fRRRRlOBSlRRKAKLVFEjBn1VrtCiiJP4tUUUVZv/9k=">
            <a:hlinkClick r:id="rId2"/>
          </p:cNvPr>
          <p:cNvSpPr>
            <a:spLocks noChangeAspect="1" noChangeArrowheads="1"/>
          </p:cNvSpPr>
          <p:nvPr/>
        </p:nvSpPr>
        <p:spPr bwMode="auto">
          <a:xfrm>
            <a:off x="53975" y="-1951038"/>
            <a:ext cx="4076700" cy="4076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GB">
              <a:solidFill>
                <a:prstClr val="black"/>
              </a:solidFill>
              <a:latin typeface="Calibri"/>
            </a:endParaRPr>
          </a:p>
        </p:txBody>
      </p:sp>
      <p:pic>
        <p:nvPicPr>
          <p:cNvPr id="103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61" y="-603448"/>
            <a:ext cx="10302347" cy="6977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2596531110"/>
              </p:ext>
            </p:extLst>
          </p:nvPr>
        </p:nvGraphicFramePr>
        <p:xfrm>
          <a:off x="440197" y="260648"/>
          <a:ext cx="4367808" cy="1112520"/>
        </p:xfrm>
        <a:graphic>
          <a:graphicData uri="http://schemas.openxmlformats.org/drawingml/2006/table">
            <a:tbl>
              <a:tblPr firstRow="1" bandRow="1">
                <a:tableStyleId>{5C22544A-7EE6-4342-B048-85BDC9FD1C3A}</a:tableStyleId>
              </a:tblPr>
              <a:tblGrid>
                <a:gridCol w="2012167"/>
                <a:gridCol w="1186662"/>
                <a:gridCol w="1168979"/>
              </a:tblGrid>
              <a:tr h="370840">
                <a:tc>
                  <a:txBody>
                    <a:bodyPr/>
                    <a:lstStyle/>
                    <a:p>
                      <a:endParaRPr lang="en-GB" dirty="0"/>
                    </a:p>
                  </a:txBody>
                  <a:tcPr/>
                </a:tc>
                <a:tc>
                  <a:txBody>
                    <a:bodyPr/>
                    <a:lstStyle/>
                    <a:p>
                      <a:pPr algn="ctr"/>
                      <a:r>
                        <a:rPr lang="en-GB" dirty="0" smtClean="0"/>
                        <a:t>Percent</a:t>
                      </a:r>
                      <a:endParaRPr lang="en-GB" dirty="0"/>
                    </a:p>
                  </a:txBody>
                  <a:tcPr/>
                </a:tc>
                <a:tc>
                  <a:txBody>
                    <a:bodyPr/>
                    <a:lstStyle/>
                    <a:p>
                      <a:pPr algn="ctr"/>
                      <a:r>
                        <a:rPr lang="en-GB" dirty="0" smtClean="0"/>
                        <a:t>Votes</a:t>
                      </a:r>
                      <a:endParaRPr lang="en-GB" dirty="0"/>
                    </a:p>
                  </a:txBody>
                  <a:tcPr/>
                </a:tc>
              </a:tr>
              <a:tr h="370840">
                <a:tc>
                  <a:txBody>
                    <a:bodyPr/>
                    <a:lstStyle/>
                    <a:p>
                      <a:pPr algn="ctr"/>
                      <a:r>
                        <a:rPr lang="en-GB" dirty="0" smtClean="0"/>
                        <a:t>Yes</a:t>
                      </a:r>
                      <a:endParaRPr lang="en-GB" dirty="0"/>
                    </a:p>
                  </a:txBody>
                  <a:tcPr/>
                </a:tc>
                <a:tc>
                  <a:txBody>
                    <a:bodyPr/>
                    <a:lstStyle/>
                    <a:p>
                      <a:pPr algn="ctr"/>
                      <a:r>
                        <a:rPr lang="en-GB" dirty="0" smtClean="0"/>
                        <a:t>44.7%</a:t>
                      </a:r>
                      <a:endParaRPr lang="en-GB"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1,617,989</a:t>
                      </a:r>
                    </a:p>
                  </a:txBody>
                  <a:tcPr/>
                </a:tc>
              </a:tr>
              <a:tr h="370840">
                <a:tc>
                  <a:txBody>
                    <a:bodyPr/>
                    <a:lstStyle/>
                    <a:p>
                      <a:pPr algn="ctr"/>
                      <a:r>
                        <a:rPr lang="en-GB" dirty="0" smtClean="0"/>
                        <a:t>No</a:t>
                      </a:r>
                      <a:endParaRPr lang="en-GB" dirty="0"/>
                    </a:p>
                  </a:txBody>
                  <a:tcPr/>
                </a:tc>
                <a:tc>
                  <a:txBody>
                    <a:bodyPr/>
                    <a:lstStyle/>
                    <a:p>
                      <a:pPr algn="ctr"/>
                      <a:r>
                        <a:rPr lang="en-GB" dirty="0" smtClean="0"/>
                        <a:t>55.3%</a:t>
                      </a:r>
                      <a:endParaRPr lang="en-GB"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2,001,926</a:t>
                      </a:r>
                      <a:endParaRPr lang="en-GB" dirty="0"/>
                    </a:p>
                  </a:txBody>
                  <a:tcPr/>
                </a:tc>
              </a:tr>
            </a:tbl>
          </a:graphicData>
        </a:graphic>
      </p:graphicFrame>
      <p:sp>
        <p:nvSpPr>
          <p:cNvPr id="6" name="TextBox 5"/>
          <p:cNvSpPr txBox="1"/>
          <p:nvPr/>
        </p:nvSpPr>
        <p:spPr>
          <a:xfrm>
            <a:off x="3203848" y="5301208"/>
            <a:ext cx="3208314" cy="646331"/>
          </a:xfrm>
          <a:prstGeom prst="rect">
            <a:avLst/>
          </a:prstGeom>
          <a:noFill/>
        </p:spPr>
        <p:txBody>
          <a:bodyPr wrap="none" rtlCol="0">
            <a:spAutoFit/>
          </a:bodyPr>
          <a:lstStyle/>
          <a:p>
            <a:pPr algn="l" fontAlgn="auto">
              <a:spcBef>
                <a:spcPts val="0"/>
              </a:spcBef>
              <a:spcAft>
                <a:spcPts val="0"/>
              </a:spcAft>
            </a:pPr>
            <a:r>
              <a:rPr lang="en-GB" sz="3600" b="1" dirty="0" smtClean="0">
                <a:solidFill>
                  <a:prstClr val="black"/>
                </a:solidFill>
                <a:latin typeface="Calibri"/>
              </a:rPr>
              <a:t>84.59% Turnout</a:t>
            </a:r>
            <a:endParaRPr lang="en-GB" sz="3600" b="1" dirty="0">
              <a:solidFill>
                <a:prstClr val="black"/>
              </a:solidFill>
              <a:latin typeface="Calibri"/>
            </a:endParaRPr>
          </a:p>
        </p:txBody>
      </p:sp>
      <p:pic>
        <p:nvPicPr>
          <p:cNvPr id="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62424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88640"/>
            <a:ext cx="6480720" cy="5930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13320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941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4905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469" y="0"/>
            <a:ext cx="11430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67544" y="2332037"/>
            <a:ext cx="8229600" cy="4525963"/>
          </a:xfrm>
          <a:solidFill>
            <a:schemeClr val="tx1">
              <a:alpha val="56000"/>
            </a:schemeClr>
          </a:solidFill>
        </p:spPr>
        <p:txBody>
          <a:bodyPr>
            <a:normAutofit lnSpcReduction="10000"/>
          </a:bodyPr>
          <a:lstStyle/>
          <a:p>
            <a:pPr marL="0" indent="0">
              <a:buNone/>
            </a:pPr>
            <a:r>
              <a:rPr lang="en-GB" dirty="0" smtClean="0">
                <a:solidFill>
                  <a:schemeClr val="bg1"/>
                </a:solidFill>
              </a:rPr>
              <a:t>"</a:t>
            </a:r>
            <a:r>
              <a:rPr lang="en-GB" sz="2600" dirty="0" smtClean="0">
                <a:solidFill>
                  <a:schemeClr val="bg1"/>
                </a:solidFill>
              </a:rPr>
              <a:t>We have heard the voice of Scotland - and now the millions of voices of England must also be heard. The question of English votes for English laws - the so-called West Lothian question - requires a decisive answer.</a:t>
            </a:r>
          </a:p>
          <a:p>
            <a:pPr marL="0" indent="0">
              <a:buNone/>
            </a:pPr>
            <a:r>
              <a:rPr lang="en-GB" sz="2600" dirty="0" smtClean="0">
                <a:solidFill>
                  <a:schemeClr val="bg1"/>
                </a:solidFill>
              </a:rPr>
              <a:t>"So, just as Scotland will vote separately in the Scottish Parliament on their issues of tax, spending and welfare so too England, as well as Wales and Northern Ireland, should be able to vote on these issues and all this must take place in tandem with, and at the same pace as, the settlement for Scotland."</a:t>
            </a:r>
          </a:p>
          <a:p>
            <a:pPr marL="0" indent="0" algn="r">
              <a:buNone/>
            </a:pPr>
            <a:r>
              <a:rPr lang="en-GB" sz="2400" dirty="0" smtClean="0">
                <a:solidFill>
                  <a:schemeClr val="bg1"/>
                </a:solidFill>
              </a:rPr>
              <a:t>David Cameron, day after the referendum vote</a:t>
            </a:r>
            <a:endParaRPr lang="en-GB" sz="2400" dirty="0">
              <a:solidFill>
                <a:schemeClr val="bg1"/>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5" y="188641"/>
            <a:ext cx="1728192" cy="43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197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39"/>
            <a:ext cx="4248472" cy="5367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88640"/>
            <a:ext cx="2946266" cy="5355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87711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5"/>
          <p:cNvSpPr>
            <a:spLocks noChangeArrowheads="1"/>
          </p:cNvSpPr>
          <p:nvPr/>
        </p:nvSpPr>
        <p:spPr bwMode="auto">
          <a:xfrm>
            <a:off x="612779" y="4365627"/>
            <a:ext cx="18716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spcBef>
                <a:spcPct val="20000"/>
              </a:spcBef>
              <a:buFont typeface="Wingdings" pitchFamily="2" charset="2"/>
              <a:buNone/>
            </a:pPr>
            <a:endParaRPr lang="en-US" sz="1200" b="1">
              <a:solidFill>
                <a:srgbClr val="333333"/>
              </a:solidFill>
              <a:latin typeface="Verdana" pitchFamily="34" charset="0"/>
            </a:endParaRPr>
          </a:p>
        </p:txBody>
      </p:sp>
      <p:pic>
        <p:nvPicPr>
          <p:cNvPr id="157699" name="Picture 12" descr="Corporate T Lock_Horiz tran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Rectangle 5"/>
          <p:cNvSpPr>
            <a:spLocks noChangeArrowheads="1"/>
          </p:cNvSpPr>
          <p:nvPr/>
        </p:nvSpPr>
        <p:spPr bwMode="auto">
          <a:xfrm>
            <a:off x="1043612" y="3140831"/>
            <a:ext cx="64801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GB" sz="3600" b="1" dirty="0" smtClean="0">
                <a:solidFill>
                  <a:srgbClr val="652D89"/>
                </a:solidFill>
                <a:latin typeface="Verdana" pitchFamily="34" charset="0"/>
              </a:rPr>
              <a:t>Workshops</a:t>
            </a:r>
            <a:endParaRPr lang="en-GB" sz="3600" b="1" dirty="0">
              <a:solidFill>
                <a:srgbClr val="652D89"/>
              </a:solidFill>
              <a:latin typeface="Verdana" pitchFamily="34" charset="0"/>
            </a:endParaRPr>
          </a:p>
        </p:txBody>
      </p:sp>
      <p:sp>
        <p:nvSpPr>
          <p:cNvPr id="157701" name="Rectangle 5"/>
          <p:cNvSpPr>
            <a:spLocks noChangeArrowheads="1"/>
          </p:cNvSpPr>
          <p:nvPr/>
        </p:nvSpPr>
        <p:spPr bwMode="auto">
          <a:xfrm>
            <a:off x="541338" y="2924177"/>
            <a:ext cx="576262" cy="12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GB" sz="10000" dirty="0">
                <a:solidFill>
                  <a:srgbClr val="652D89"/>
                </a:solidFill>
                <a:latin typeface="Verdana" pitchFamily="34" charset="0"/>
              </a:rPr>
              <a:t>\</a:t>
            </a:r>
            <a:endParaRPr lang="en-US" sz="10000" dirty="0">
              <a:solidFill>
                <a:srgbClr val="652D89"/>
              </a:solidFill>
              <a:latin typeface="Verdana" pitchFamily="34" charset="0"/>
            </a:endParaRPr>
          </a:p>
        </p:txBody>
      </p:sp>
    </p:spTree>
    <p:extLst>
      <p:ext uri="{BB962C8B-B14F-4D97-AF65-F5344CB8AC3E}">
        <p14:creationId xmlns:p14="http://schemas.microsoft.com/office/powerpoint/2010/main" val="733770452"/>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0332640" cy="6880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37437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2621"/>
            <a:ext cx="12348864" cy="8223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340768"/>
            <a:ext cx="3443090"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546" y="5301208"/>
            <a:ext cx="1426179" cy="41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21291915">
            <a:off x="511260" y="1784408"/>
            <a:ext cx="4572000" cy="4524315"/>
          </a:xfrm>
          <a:prstGeom prst="rect">
            <a:avLst/>
          </a:prstGeom>
        </p:spPr>
        <p:txBody>
          <a:bodyPr>
            <a:spAutoFit/>
          </a:bodyPr>
          <a:lstStyle/>
          <a:p>
            <a:pPr marL="457200" indent="-457200" algn="l" fontAlgn="auto">
              <a:spcBef>
                <a:spcPts val="0"/>
              </a:spcBef>
              <a:spcAft>
                <a:spcPts val="0"/>
              </a:spcAft>
              <a:buFont typeface="+mj-lt"/>
              <a:buAutoNum type="arabicPeriod"/>
            </a:pPr>
            <a:r>
              <a:rPr lang="en-GB" sz="2400" dirty="0">
                <a:solidFill>
                  <a:prstClr val="white"/>
                </a:solidFill>
                <a:latin typeface="Calibri"/>
              </a:rPr>
              <a:t>C</a:t>
            </a:r>
            <a:r>
              <a:rPr lang="en-GB" sz="2400" dirty="0" smtClean="0">
                <a:solidFill>
                  <a:prstClr val="white"/>
                </a:solidFill>
                <a:latin typeface="Calibri"/>
              </a:rPr>
              <a:t>onstitutional </a:t>
            </a:r>
            <a:r>
              <a:rPr lang="en-GB" sz="2400" dirty="0">
                <a:solidFill>
                  <a:prstClr val="white"/>
                </a:solidFill>
                <a:latin typeface="Calibri"/>
              </a:rPr>
              <a:t>settlement for the governance of </a:t>
            </a:r>
            <a:r>
              <a:rPr lang="en-GB" sz="2400" dirty="0" smtClean="0">
                <a:solidFill>
                  <a:prstClr val="white"/>
                </a:solidFill>
                <a:latin typeface="Calibri"/>
              </a:rPr>
              <a:t>Scotland</a:t>
            </a:r>
          </a:p>
          <a:p>
            <a:pPr marL="457200" indent="-457200" algn="l" fontAlgn="auto">
              <a:spcBef>
                <a:spcPts val="0"/>
              </a:spcBef>
              <a:spcAft>
                <a:spcPts val="0"/>
              </a:spcAft>
              <a:buFont typeface="+mj-lt"/>
              <a:buAutoNum type="arabicPeriod"/>
            </a:pPr>
            <a:r>
              <a:rPr lang="en-GB" sz="2400" dirty="0">
                <a:solidFill>
                  <a:prstClr val="white"/>
                </a:solidFill>
                <a:latin typeface="Calibri"/>
              </a:rPr>
              <a:t>Delivering prosperity, a healthy economy, jobs, and social </a:t>
            </a:r>
            <a:r>
              <a:rPr lang="en-GB" sz="2400" dirty="0" smtClean="0">
                <a:solidFill>
                  <a:prstClr val="white"/>
                </a:solidFill>
                <a:latin typeface="Calibri"/>
              </a:rPr>
              <a:t>justice</a:t>
            </a:r>
          </a:p>
          <a:p>
            <a:pPr marL="457200" indent="-457200" algn="l" fontAlgn="auto">
              <a:spcBef>
                <a:spcPts val="0"/>
              </a:spcBef>
              <a:spcAft>
                <a:spcPts val="0"/>
              </a:spcAft>
              <a:buFont typeface="+mj-lt"/>
              <a:buAutoNum type="arabicPeriod"/>
            </a:pPr>
            <a:r>
              <a:rPr lang="en-GB" sz="2400" dirty="0" smtClean="0">
                <a:solidFill>
                  <a:prstClr val="white"/>
                </a:solidFill>
                <a:latin typeface="Calibri"/>
              </a:rPr>
              <a:t>Stronger financial </a:t>
            </a:r>
            <a:r>
              <a:rPr lang="en-GB" sz="2400" dirty="0">
                <a:solidFill>
                  <a:prstClr val="white"/>
                </a:solidFill>
                <a:latin typeface="Calibri"/>
              </a:rPr>
              <a:t>responsibility of the Scottish </a:t>
            </a:r>
            <a:r>
              <a:rPr lang="en-GB" sz="2400" dirty="0" smtClean="0">
                <a:solidFill>
                  <a:prstClr val="white"/>
                </a:solidFill>
                <a:latin typeface="Calibri"/>
              </a:rPr>
              <a:t>Parliament</a:t>
            </a:r>
          </a:p>
          <a:p>
            <a:pPr marL="457200" indent="-457200" algn="l" fontAlgn="auto">
              <a:spcBef>
                <a:spcPts val="0"/>
              </a:spcBef>
              <a:spcAft>
                <a:spcPts val="0"/>
              </a:spcAft>
              <a:buFont typeface="+mj-lt"/>
              <a:buAutoNum type="arabicPeriod"/>
            </a:pPr>
            <a:r>
              <a:rPr lang="en-GB" sz="2400" dirty="0">
                <a:solidFill>
                  <a:prstClr val="white"/>
                </a:solidFill>
                <a:latin typeface="Calibri"/>
              </a:rPr>
              <a:t>Principles of the Financial Framework</a:t>
            </a:r>
          </a:p>
          <a:p>
            <a:pPr algn="l" fontAlgn="auto">
              <a:spcBef>
                <a:spcPts val="0"/>
              </a:spcBef>
              <a:spcAft>
                <a:spcPts val="0"/>
              </a:spcAft>
            </a:pPr>
            <a:endParaRPr lang="en-GB" sz="2400" dirty="0">
              <a:solidFill>
                <a:prstClr val="white"/>
              </a:solidFill>
              <a:latin typeface="Calibri"/>
            </a:endParaRPr>
          </a:p>
          <a:p>
            <a:pPr algn="l" fontAlgn="auto">
              <a:spcBef>
                <a:spcPts val="0"/>
              </a:spcBef>
              <a:spcAft>
                <a:spcPts val="0"/>
              </a:spcAft>
            </a:pPr>
            <a:endParaRPr lang="en-GB" sz="2400" dirty="0">
              <a:solidFill>
                <a:prstClr val="white"/>
              </a:solidFill>
              <a:latin typeface="Calibri"/>
            </a:endParaRPr>
          </a:p>
          <a:p>
            <a:pPr algn="l" fontAlgn="auto">
              <a:spcBef>
                <a:spcPts val="0"/>
              </a:spcBef>
              <a:spcAft>
                <a:spcPts val="0"/>
              </a:spcAft>
            </a:pPr>
            <a:endParaRPr lang="en-GB" sz="2400" dirty="0">
              <a:solidFill>
                <a:prstClr val="white"/>
              </a:solidFill>
              <a:latin typeface="Calibri"/>
            </a:endParaRPr>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8327" y="509811"/>
            <a:ext cx="2135216" cy="938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88941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7"/>
            <a:ext cx="9144000" cy="6871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95536" y="2564904"/>
            <a:ext cx="8496944" cy="4007251"/>
          </a:xfrm>
          <a:prstGeom prst="rect">
            <a:avLst/>
          </a:prstGeom>
          <a:solidFill>
            <a:schemeClr val="tx2">
              <a:alpha val="63000"/>
            </a:schemeClr>
          </a:solidFill>
        </p:spPr>
        <p:txBody>
          <a:bodyPr wrap="square">
            <a:spAutoFit/>
          </a:bodyPr>
          <a:lstStyle/>
          <a:p>
            <a:pPr marL="342900" indent="-342900" algn="l" fontAlgn="auto">
              <a:spcBef>
                <a:spcPct val="20000"/>
              </a:spcBef>
              <a:spcAft>
                <a:spcPts val="0"/>
              </a:spcAft>
              <a:buFont typeface="Arial" pitchFamily="34" charset="0"/>
              <a:buChar char="•"/>
            </a:pPr>
            <a:r>
              <a:rPr lang="en-GB" sz="2400" dirty="0">
                <a:solidFill>
                  <a:prstClr val="white"/>
                </a:solidFill>
                <a:latin typeface="Calibri"/>
              </a:rPr>
              <a:t>Welcome the proposals and pledge to use them when they are in place in the best interests of the Scottish people</a:t>
            </a:r>
          </a:p>
          <a:p>
            <a:pPr marL="342900" indent="-342900" algn="l" fontAlgn="auto">
              <a:spcBef>
                <a:spcPct val="20000"/>
              </a:spcBef>
              <a:spcAft>
                <a:spcPts val="0"/>
              </a:spcAft>
              <a:buFont typeface="Arial" pitchFamily="34" charset="0"/>
              <a:buChar char="•"/>
            </a:pPr>
            <a:r>
              <a:rPr lang="en-GB" sz="2400" dirty="0">
                <a:solidFill>
                  <a:prstClr val="white"/>
                </a:solidFill>
                <a:latin typeface="Calibri"/>
              </a:rPr>
              <a:t>But the proposals </a:t>
            </a:r>
            <a:r>
              <a:rPr lang="en-GB" sz="2400" dirty="0" smtClean="0">
                <a:solidFill>
                  <a:prstClr val="white"/>
                </a:solidFill>
                <a:latin typeface="Calibri"/>
              </a:rPr>
              <a:t>form </a:t>
            </a:r>
            <a:r>
              <a:rPr lang="en-GB" sz="2400" dirty="0">
                <a:solidFill>
                  <a:prstClr val="white"/>
                </a:solidFill>
                <a:latin typeface="Calibri"/>
              </a:rPr>
              <a:t>the “rhetoric from the No campaign during the referendum” where we were promised “nothing less than a modern form of Scottish Home rule”</a:t>
            </a:r>
          </a:p>
          <a:p>
            <a:pPr marL="342900" indent="-342900" algn="l" fontAlgn="auto">
              <a:spcBef>
                <a:spcPct val="20000"/>
              </a:spcBef>
              <a:spcAft>
                <a:spcPts val="0"/>
              </a:spcAft>
              <a:buFont typeface="Arial" pitchFamily="34" charset="0"/>
              <a:buChar char="•"/>
            </a:pPr>
            <a:r>
              <a:rPr lang="en-GB" sz="2400" dirty="0">
                <a:solidFill>
                  <a:prstClr val="white"/>
                </a:solidFill>
                <a:latin typeface="Calibri"/>
              </a:rPr>
              <a:t>“Regrettably, less than 30% of our taxes will be set in Scotland and less than 20% of welfare spending will be devolved to Scotland – this is continued Westminster rule”</a:t>
            </a:r>
          </a:p>
          <a:p>
            <a:pPr marL="342900" indent="-342900" algn="l" fontAlgn="auto">
              <a:spcBef>
                <a:spcPct val="20000"/>
              </a:spcBef>
              <a:spcAft>
                <a:spcPts val="0"/>
              </a:spcAft>
              <a:buFont typeface="Arial" pitchFamily="34" charset="0"/>
              <a:buChar char="•"/>
            </a:pPr>
            <a:r>
              <a:rPr lang="en-GB" sz="2400" dirty="0">
                <a:solidFill>
                  <a:prstClr val="white"/>
                </a:solidFill>
                <a:latin typeface="Calibri"/>
              </a:rPr>
              <a:t>Alex </a:t>
            </a:r>
            <a:r>
              <a:rPr lang="en-GB" sz="2400" dirty="0" err="1">
                <a:solidFill>
                  <a:prstClr val="white"/>
                </a:solidFill>
                <a:latin typeface="Calibri"/>
              </a:rPr>
              <a:t>Salmond</a:t>
            </a:r>
            <a:r>
              <a:rPr lang="en-GB" sz="2400" dirty="0">
                <a:solidFill>
                  <a:prstClr val="white"/>
                </a:solidFill>
                <a:latin typeface="Calibri"/>
              </a:rPr>
              <a:t> subsequently confirms that he is to stand for election to Westminster</a:t>
            </a: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76672"/>
            <a:ext cx="992307" cy="119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336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132"/>
            <a:ext cx="9157735" cy="691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95536" y="213754"/>
            <a:ext cx="2897460" cy="954107"/>
          </a:xfrm>
          <a:prstGeom prst="rect">
            <a:avLst/>
          </a:prstGeom>
          <a:noFill/>
        </p:spPr>
        <p:txBody>
          <a:bodyPr wrap="none" rtlCol="0">
            <a:spAutoFit/>
          </a:bodyPr>
          <a:lstStyle/>
          <a:p>
            <a:pPr algn="l" fontAlgn="auto">
              <a:spcBef>
                <a:spcPts val="0"/>
              </a:spcBef>
              <a:spcAft>
                <a:spcPts val="0"/>
              </a:spcAft>
            </a:pPr>
            <a:r>
              <a:rPr lang="en-GB" sz="2800" b="1" dirty="0">
                <a:solidFill>
                  <a:srgbClr val="F79646">
                    <a:lumMod val="50000"/>
                  </a:srgbClr>
                </a:solidFill>
                <a:latin typeface="Calibri"/>
              </a:rPr>
              <a:t>S</a:t>
            </a:r>
            <a:r>
              <a:rPr lang="en-GB" sz="2800" b="1" dirty="0" smtClean="0">
                <a:solidFill>
                  <a:srgbClr val="F79646">
                    <a:lumMod val="50000"/>
                  </a:srgbClr>
                </a:solidFill>
                <a:latin typeface="Calibri"/>
              </a:rPr>
              <a:t>cottish</a:t>
            </a:r>
          </a:p>
          <a:p>
            <a:pPr algn="l" fontAlgn="auto">
              <a:spcBef>
                <a:spcPts val="0"/>
              </a:spcBef>
              <a:spcAft>
                <a:spcPts val="0"/>
              </a:spcAft>
            </a:pPr>
            <a:r>
              <a:rPr lang="en-GB" sz="2800" b="1" dirty="0" smtClean="0">
                <a:solidFill>
                  <a:srgbClr val="F79646">
                    <a:lumMod val="50000"/>
                  </a:srgbClr>
                </a:solidFill>
                <a:latin typeface="Calibri"/>
              </a:rPr>
              <a:t>Affairs Committee</a:t>
            </a:r>
            <a:endParaRPr lang="en-GB" sz="2800" b="1" dirty="0">
              <a:solidFill>
                <a:srgbClr val="F79646">
                  <a:lumMod val="50000"/>
                </a:srgbClr>
              </a:solidFill>
              <a:latin typeface="Calibri"/>
            </a:endParaRPr>
          </a:p>
        </p:txBody>
      </p:sp>
      <p:sp>
        <p:nvSpPr>
          <p:cNvPr id="7" name="Rectangle 6"/>
          <p:cNvSpPr/>
          <p:nvPr/>
        </p:nvSpPr>
        <p:spPr>
          <a:xfrm>
            <a:off x="395536" y="1629219"/>
            <a:ext cx="8262664" cy="3477875"/>
          </a:xfrm>
          <a:prstGeom prst="rect">
            <a:avLst/>
          </a:prstGeom>
          <a:solidFill>
            <a:schemeClr val="accent6">
              <a:lumMod val="50000"/>
              <a:alpha val="65000"/>
            </a:schemeClr>
          </a:solidFill>
        </p:spPr>
        <p:txBody>
          <a:bodyPr wrap="square">
            <a:spAutoFit/>
          </a:bodyPr>
          <a:lstStyle/>
          <a:p>
            <a:pPr algn="l" fontAlgn="auto">
              <a:spcBef>
                <a:spcPts val="0"/>
              </a:spcBef>
              <a:spcAft>
                <a:spcPts val="0"/>
              </a:spcAft>
            </a:pPr>
            <a:r>
              <a:rPr lang="en-GB" sz="2400" dirty="0" smtClean="0">
                <a:solidFill>
                  <a:prstClr val="white"/>
                </a:solidFill>
                <a:latin typeface="Calibri"/>
              </a:rPr>
              <a:t>      ‘’The </a:t>
            </a:r>
            <a:r>
              <a:rPr lang="en-GB" sz="2400" dirty="0">
                <a:solidFill>
                  <a:prstClr val="white"/>
                </a:solidFill>
                <a:latin typeface="Calibri"/>
              </a:rPr>
              <a:t>Smith Agreement represents the best of both </a:t>
            </a:r>
            <a:r>
              <a:rPr lang="en-GB" sz="2400" dirty="0" smtClean="0">
                <a:solidFill>
                  <a:prstClr val="white"/>
                </a:solidFill>
                <a:latin typeface="Calibri"/>
              </a:rPr>
              <a:t>worlds’’</a:t>
            </a:r>
          </a:p>
          <a:p>
            <a:pPr algn="l" fontAlgn="auto">
              <a:spcBef>
                <a:spcPts val="0"/>
              </a:spcBef>
              <a:spcAft>
                <a:spcPts val="0"/>
              </a:spcAft>
            </a:pPr>
            <a:endParaRPr lang="en-GB" sz="2800" dirty="0">
              <a:solidFill>
                <a:prstClr val="white"/>
              </a:solidFill>
              <a:latin typeface="Calibri"/>
            </a:endParaRPr>
          </a:p>
          <a:p>
            <a:pPr lvl="1" algn="l" fontAlgn="auto">
              <a:spcBef>
                <a:spcPts val="0"/>
              </a:spcBef>
              <a:spcAft>
                <a:spcPts val="0"/>
              </a:spcAft>
            </a:pPr>
            <a:r>
              <a:rPr lang="en-GB" sz="2400" dirty="0">
                <a:solidFill>
                  <a:prstClr val="white"/>
                </a:solidFill>
                <a:latin typeface="Calibri"/>
              </a:rPr>
              <a:t>It presents Scotland with much greater powers over taxation and welfare </a:t>
            </a:r>
            <a:r>
              <a:rPr lang="en-GB" sz="2400" dirty="0" smtClean="0">
                <a:solidFill>
                  <a:prstClr val="white"/>
                </a:solidFill>
                <a:latin typeface="Calibri"/>
              </a:rPr>
              <a:t>whilst allowing </a:t>
            </a:r>
            <a:r>
              <a:rPr lang="en-GB" sz="2400" dirty="0">
                <a:solidFill>
                  <a:prstClr val="white"/>
                </a:solidFill>
                <a:latin typeface="Calibri"/>
              </a:rPr>
              <a:t>Scotland to benefit from pooling risk and resources across the wider tax base of the whole </a:t>
            </a:r>
            <a:r>
              <a:rPr lang="en-GB" sz="2400" dirty="0" smtClean="0">
                <a:solidFill>
                  <a:prstClr val="white"/>
                </a:solidFill>
                <a:latin typeface="Calibri"/>
              </a:rPr>
              <a:t>UK.</a:t>
            </a:r>
          </a:p>
          <a:p>
            <a:pPr lvl="1" algn="l" fontAlgn="auto">
              <a:spcBef>
                <a:spcPts val="0"/>
              </a:spcBef>
              <a:spcAft>
                <a:spcPts val="0"/>
              </a:spcAft>
            </a:pPr>
            <a:endParaRPr lang="en-GB" sz="2400" dirty="0">
              <a:solidFill>
                <a:prstClr val="white"/>
              </a:solidFill>
              <a:latin typeface="Calibri"/>
            </a:endParaRPr>
          </a:p>
          <a:p>
            <a:pPr lvl="1" algn="l" fontAlgn="auto">
              <a:spcBef>
                <a:spcPts val="0"/>
              </a:spcBef>
              <a:spcAft>
                <a:spcPts val="0"/>
              </a:spcAft>
            </a:pPr>
            <a:r>
              <a:rPr lang="en-GB" sz="2400" dirty="0">
                <a:solidFill>
                  <a:prstClr val="white"/>
                </a:solidFill>
                <a:latin typeface="Calibri"/>
              </a:rPr>
              <a:t>It clearly fulfils the “vow” now the focus should be on implementation and the complex negotiations on developing an effective fiscal framework </a:t>
            </a:r>
          </a:p>
        </p:txBody>
      </p:sp>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856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74" y="0"/>
            <a:ext cx="966853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427984" y="332656"/>
            <a:ext cx="5040560" cy="1077218"/>
          </a:xfrm>
          <a:prstGeom prst="rect">
            <a:avLst/>
          </a:prstGeom>
          <a:noFill/>
        </p:spPr>
        <p:txBody>
          <a:bodyPr wrap="square" rtlCol="0">
            <a:spAutoFit/>
          </a:bodyPr>
          <a:lstStyle/>
          <a:p>
            <a:pPr algn="l" fontAlgn="auto">
              <a:spcBef>
                <a:spcPts val="0"/>
              </a:spcBef>
              <a:spcAft>
                <a:spcPts val="0"/>
              </a:spcAft>
            </a:pPr>
            <a:r>
              <a:rPr lang="en-GB" sz="3200" dirty="0" smtClean="0">
                <a:solidFill>
                  <a:prstClr val="white"/>
                </a:solidFill>
                <a:latin typeface="Calibri"/>
              </a:rPr>
              <a:t>England Response 1  </a:t>
            </a:r>
          </a:p>
          <a:p>
            <a:pPr algn="l" fontAlgn="auto">
              <a:spcBef>
                <a:spcPts val="0"/>
              </a:spcBef>
              <a:spcAft>
                <a:spcPts val="0"/>
              </a:spcAft>
            </a:pPr>
            <a:r>
              <a:rPr lang="en-GB" sz="3200" dirty="0" smtClean="0">
                <a:solidFill>
                  <a:prstClr val="white"/>
                </a:solidFill>
                <a:latin typeface="Calibri"/>
              </a:rPr>
              <a:t>EVEL</a:t>
            </a:r>
            <a:endParaRPr lang="en-GB" sz="3200" dirty="0">
              <a:solidFill>
                <a:prstClr val="white"/>
              </a:solidFill>
              <a:latin typeface="Calibri"/>
            </a:endParaRPr>
          </a:p>
        </p:txBody>
      </p:sp>
      <p:sp>
        <p:nvSpPr>
          <p:cNvPr id="9" name="TextBox 8"/>
          <p:cNvSpPr txBox="1"/>
          <p:nvPr/>
        </p:nvSpPr>
        <p:spPr>
          <a:xfrm>
            <a:off x="4932040" y="2060848"/>
            <a:ext cx="4175374" cy="4832092"/>
          </a:xfrm>
          <a:prstGeom prst="rect">
            <a:avLst/>
          </a:prstGeom>
          <a:noFill/>
        </p:spPr>
        <p:txBody>
          <a:bodyPr wrap="none" rtlCol="0">
            <a:spAutoFit/>
          </a:bodyPr>
          <a:lstStyle/>
          <a:p>
            <a:pPr algn="l" fontAlgn="auto">
              <a:spcBef>
                <a:spcPts val="0"/>
              </a:spcBef>
              <a:spcAft>
                <a:spcPts val="0"/>
              </a:spcAft>
            </a:pPr>
            <a:r>
              <a:rPr lang="en-GB" sz="3200" dirty="0" smtClean="0">
                <a:solidFill>
                  <a:prstClr val="white"/>
                </a:solidFill>
                <a:latin typeface="Calibri"/>
              </a:rPr>
              <a:t>William Hag</a:t>
            </a:r>
            <a:r>
              <a:rPr lang="en-GB" sz="3200" dirty="0" smtClean="0">
                <a:solidFill>
                  <a:prstClr val="black"/>
                </a:solidFill>
                <a:latin typeface="Calibri"/>
              </a:rPr>
              <a:t>ue </a:t>
            </a:r>
          </a:p>
          <a:p>
            <a:pPr algn="l" fontAlgn="auto">
              <a:spcBef>
                <a:spcPts val="0"/>
              </a:spcBef>
              <a:spcAft>
                <a:spcPts val="0"/>
              </a:spcAft>
            </a:pPr>
            <a:r>
              <a:rPr lang="en-GB" sz="3200" dirty="0">
                <a:solidFill>
                  <a:prstClr val="white"/>
                </a:solidFill>
                <a:latin typeface="Calibri"/>
              </a:rPr>
              <a:t>a</a:t>
            </a:r>
            <a:r>
              <a:rPr lang="en-GB" sz="3200" dirty="0" smtClean="0">
                <a:solidFill>
                  <a:prstClr val="white"/>
                </a:solidFill>
                <a:latin typeface="Calibri"/>
              </a:rPr>
              <a:t>nnounces fo</a:t>
            </a:r>
            <a:r>
              <a:rPr lang="en-GB" sz="3200" dirty="0" smtClean="0">
                <a:solidFill>
                  <a:prstClr val="black"/>
                </a:solidFill>
                <a:latin typeface="Calibri"/>
              </a:rPr>
              <a:t>ur</a:t>
            </a:r>
            <a:r>
              <a:rPr lang="en-GB" sz="3200" dirty="0" smtClean="0">
                <a:solidFill>
                  <a:prstClr val="white"/>
                </a:solidFill>
                <a:latin typeface="Calibri"/>
              </a:rPr>
              <a:t> </a:t>
            </a:r>
            <a:r>
              <a:rPr lang="en-GB" sz="3200" dirty="0" smtClean="0">
                <a:solidFill>
                  <a:prstClr val="black"/>
                </a:solidFill>
                <a:latin typeface="Calibri"/>
              </a:rPr>
              <a:t>opt</a:t>
            </a:r>
            <a:r>
              <a:rPr lang="en-GB" sz="3200" dirty="0" smtClean="0">
                <a:solidFill>
                  <a:prstClr val="white"/>
                </a:solidFill>
                <a:latin typeface="Calibri"/>
              </a:rPr>
              <a:t>ions</a:t>
            </a:r>
          </a:p>
          <a:p>
            <a:pPr algn="l" fontAlgn="auto">
              <a:spcBef>
                <a:spcPts val="0"/>
              </a:spcBef>
              <a:spcAft>
                <a:spcPts val="0"/>
              </a:spcAft>
            </a:pPr>
            <a:endParaRPr lang="en-GB" sz="3200" dirty="0">
              <a:solidFill>
                <a:prstClr val="white"/>
              </a:solidFill>
              <a:latin typeface="Calibri"/>
            </a:endParaRPr>
          </a:p>
          <a:p>
            <a:pPr algn="l" fontAlgn="auto">
              <a:spcBef>
                <a:spcPts val="0"/>
              </a:spcBef>
              <a:spcAft>
                <a:spcPts val="0"/>
              </a:spcAft>
            </a:pPr>
            <a:r>
              <a:rPr lang="en-GB" sz="3200" dirty="0" smtClean="0">
                <a:solidFill>
                  <a:prstClr val="white"/>
                </a:solidFill>
                <a:latin typeface="Calibri"/>
              </a:rPr>
              <a:t>	 </a:t>
            </a:r>
            <a:r>
              <a:rPr lang="en-GB" sz="2800" dirty="0" smtClean="0">
                <a:solidFill>
                  <a:prstClr val="white"/>
                </a:solidFill>
                <a:latin typeface="Calibri"/>
              </a:rPr>
              <a:t>English MPs only</a:t>
            </a:r>
          </a:p>
          <a:p>
            <a:pPr algn="l" fontAlgn="auto">
              <a:spcBef>
                <a:spcPts val="0"/>
              </a:spcBef>
              <a:spcAft>
                <a:spcPts val="0"/>
              </a:spcAft>
            </a:pPr>
            <a:r>
              <a:rPr lang="en-GB" sz="2800" dirty="0">
                <a:solidFill>
                  <a:prstClr val="white"/>
                </a:solidFill>
                <a:latin typeface="Calibri"/>
              </a:rPr>
              <a:t>	</a:t>
            </a:r>
            <a:r>
              <a:rPr lang="en-GB" sz="2800" dirty="0" smtClean="0">
                <a:solidFill>
                  <a:prstClr val="white"/>
                </a:solidFill>
                <a:latin typeface="Calibri"/>
              </a:rPr>
              <a:t> Committee stage</a:t>
            </a:r>
          </a:p>
          <a:p>
            <a:pPr algn="l" fontAlgn="auto">
              <a:spcBef>
                <a:spcPts val="0"/>
              </a:spcBef>
              <a:spcAft>
                <a:spcPts val="0"/>
              </a:spcAft>
            </a:pPr>
            <a:r>
              <a:rPr lang="en-GB" sz="2800" dirty="0">
                <a:solidFill>
                  <a:prstClr val="white"/>
                </a:solidFill>
                <a:latin typeface="Calibri"/>
              </a:rPr>
              <a:t>	</a:t>
            </a:r>
            <a:r>
              <a:rPr lang="en-GB" sz="2800" dirty="0" smtClean="0">
                <a:solidFill>
                  <a:prstClr val="white"/>
                </a:solidFill>
                <a:latin typeface="Calibri"/>
              </a:rPr>
              <a:t> English / Welsh veto</a:t>
            </a:r>
          </a:p>
          <a:p>
            <a:pPr algn="l" fontAlgn="auto">
              <a:spcBef>
                <a:spcPts val="0"/>
              </a:spcBef>
              <a:spcAft>
                <a:spcPts val="0"/>
              </a:spcAft>
            </a:pPr>
            <a:r>
              <a:rPr lang="en-GB" sz="2800" dirty="0">
                <a:solidFill>
                  <a:prstClr val="white"/>
                </a:solidFill>
                <a:latin typeface="Calibri"/>
              </a:rPr>
              <a:t>	</a:t>
            </a:r>
            <a:r>
              <a:rPr lang="en-GB" sz="2800" dirty="0" smtClean="0">
                <a:solidFill>
                  <a:prstClr val="white"/>
                </a:solidFill>
                <a:latin typeface="Calibri"/>
              </a:rPr>
              <a:t> Grand Committee </a:t>
            </a:r>
          </a:p>
          <a:p>
            <a:pPr algn="l" fontAlgn="auto">
              <a:spcBef>
                <a:spcPts val="0"/>
              </a:spcBef>
              <a:spcAft>
                <a:spcPts val="0"/>
              </a:spcAft>
            </a:pPr>
            <a:r>
              <a:rPr lang="en-GB" sz="3200" dirty="0">
                <a:solidFill>
                  <a:prstClr val="white"/>
                </a:solidFill>
                <a:latin typeface="Calibri"/>
              </a:rPr>
              <a:t>	</a:t>
            </a:r>
            <a:r>
              <a:rPr lang="en-GB" sz="3200" dirty="0" smtClean="0">
                <a:solidFill>
                  <a:prstClr val="white"/>
                </a:solidFill>
                <a:latin typeface="Calibri"/>
              </a:rPr>
              <a:t> </a:t>
            </a:r>
          </a:p>
          <a:p>
            <a:pPr algn="l" fontAlgn="auto">
              <a:spcBef>
                <a:spcPts val="0"/>
              </a:spcBef>
              <a:spcAft>
                <a:spcPts val="0"/>
              </a:spcAft>
            </a:pPr>
            <a:r>
              <a:rPr lang="en-GB" sz="3200" dirty="0">
                <a:solidFill>
                  <a:prstClr val="white"/>
                </a:solidFill>
                <a:latin typeface="Calibri"/>
              </a:rPr>
              <a:t>	</a:t>
            </a:r>
            <a:r>
              <a:rPr lang="en-GB" sz="3200" dirty="0" smtClean="0">
                <a:solidFill>
                  <a:prstClr val="white"/>
                </a:solidFill>
                <a:latin typeface="Calibri"/>
              </a:rPr>
              <a:t> </a:t>
            </a:r>
          </a:p>
          <a:p>
            <a:pPr algn="l" fontAlgn="auto">
              <a:spcBef>
                <a:spcPts val="0"/>
              </a:spcBef>
              <a:spcAft>
                <a:spcPts val="0"/>
              </a:spcAft>
            </a:pPr>
            <a:r>
              <a:rPr lang="en-GB" sz="3200" dirty="0">
                <a:solidFill>
                  <a:prstClr val="white"/>
                </a:solidFill>
                <a:latin typeface="Calibri"/>
              </a:rPr>
              <a:t>	</a:t>
            </a:r>
            <a:r>
              <a:rPr lang="en-GB" sz="3200" dirty="0" smtClean="0">
                <a:solidFill>
                  <a:prstClr val="white"/>
                </a:solidFill>
                <a:latin typeface="Calibri"/>
              </a:rPr>
              <a:t> </a:t>
            </a:r>
            <a:endParaRPr lang="en-GB" sz="3200" dirty="0">
              <a:solidFill>
                <a:prstClr val="white"/>
              </a:solidFill>
              <a:latin typeface="Calibri"/>
            </a:endParaRPr>
          </a:p>
        </p:txBody>
      </p:sp>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20856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75" y="0"/>
            <a:ext cx="998703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556792"/>
            <a:ext cx="3168352" cy="1651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536" y="1709192"/>
            <a:ext cx="3168352" cy="1651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578153"/>
            <a:ext cx="2738189" cy="1427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996" y="1709191"/>
            <a:ext cx="584886" cy="582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0630" y="1233339"/>
            <a:ext cx="584886"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5516" y="1351680"/>
            <a:ext cx="5857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2951018" y="-27709"/>
            <a:ext cx="2147455" cy="3449782"/>
          </a:xfrm>
          <a:custGeom>
            <a:avLst/>
            <a:gdLst>
              <a:gd name="connsiteX0" fmla="*/ 928255 w 2147455"/>
              <a:gd name="connsiteY0" fmla="*/ 13854 h 3449782"/>
              <a:gd name="connsiteX1" fmla="*/ 1454727 w 2147455"/>
              <a:gd name="connsiteY1" fmla="*/ 568036 h 3449782"/>
              <a:gd name="connsiteX2" fmla="*/ 1690255 w 2147455"/>
              <a:gd name="connsiteY2" fmla="*/ 1953491 h 3449782"/>
              <a:gd name="connsiteX3" fmla="*/ 1828800 w 2147455"/>
              <a:gd name="connsiteY3" fmla="*/ 2410691 h 3449782"/>
              <a:gd name="connsiteX4" fmla="*/ 1925782 w 2147455"/>
              <a:gd name="connsiteY4" fmla="*/ 2660073 h 3449782"/>
              <a:gd name="connsiteX5" fmla="*/ 2147455 w 2147455"/>
              <a:gd name="connsiteY5" fmla="*/ 2923309 h 3449782"/>
              <a:gd name="connsiteX6" fmla="*/ 1690255 w 2147455"/>
              <a:gd name="connsiteY6" fmla="*/ 3241964 h 3449782"/>
              <a:gd name="connsiteX7" fmla="*/ 1717964 w 2147455"/>
              <a:gd name="connsiteY7" fmla="*/ 3449782 h 3449782"/>
              <a:gd name="connsiteX8" fmla="*/ 1427018 w 2147455"/>
              <a:gd name="connsiteY8" fmla="*/ 3255818 h 3449782"/>
              <a:gd name="connsiteX9" fmla="*/ 1330037 w 2147455"/>
              <a:gd name="connsiteY9" fmla="*/ 3255818 h 3449782"/>
              <a:gd name="connsiteX10" fmla="*/ 1233055 w 2147455"/>
              <a:gd name="connsiteY10" fmla="*/ 3325091 h 3449782"/>
              <a:gd name="connsiteX11" fmla="*/ 1163782 w 2147455"/>
              <a:gd name="connsiteY11" fmla="*/ 3311236 h 3449782"/>
              <a:gd name="connsiteX12" fmla="*/ 1011382 w 2147455"/>
              <a:gd name="connsiteY12" fmla="*/ 3394364 h 3449782"/>
              <a:gd name="connsiteX13" fmla="*/ 831273 w 2147455"/>
              <a:gd name="connsiteY13" fmla="*/ 3394364 h 3449782"/>
              <a:gd name="connsiteX14" fmla="*/ 692727 w 2147455"/>
              <a:gd name="connsiteY14" fmla="*/ 3435927 h 3449782"/>
              <a:gd name="connsiteX15" fmla="*/ 720437 w 2147455"/>
              <a:gd name="connsiteY15" fmla="*/ 3269673 h 3449782"/>
              <a:gd name="connsiteX16" fmla="*/ 512618 w 2147455"/>
              <a:gd name="connsiteY16" fmla="*/ 3061854 h 3449782"/>
              <a:gd name="connsiteX17" fmla="*/ 568037 w 2147455"/>
              <a:gd name="connsiteY17" fmla="*/ 2964873 h 3449782"/>
              <a:gd name="connsiteX18" fmla="*/ 471055 w 2147455"/>
              <a:gd name="connsiteY18" fmla="*/ 2854036 h 3449782"/>
              <a:gd name="connsiteX19" fmla="*/ 540327 w 2147455"/>
              <a:gd name="connsiteY19" fmla="*/ 2563091 h 3449782"/>
              <a:gd name="connsiteX20" fmla="*/ 415637 w 2147455"/>
              <a:gd name="connsiteY20" fmla="*/ 2410691 h 3449782"/>
              <a:gd name="connsiteX21" fmla="*/ 221673 w 2147455"/>
              <a:gd name="connsiteY21" fmla="*/ 2507673 h 3449782"/>
              <a:gd name="connsiteX22" fmla="*/ 152400 w 2147455"/>
              <a:gd name="connsiteY22" fmla="*/ 2341418 h 3449782"/>
              <a:gd name="connsiteX23" fmla="*/ 193964 w 2147455"/>
              <a:gd name="connsiteY23" fmla="*/ 2216727 h 3449782"/>
              <a:gd name="connsiteX24" fmla="*/ 180109 w 2147455"/>
              <a:gd name="connsiteY24" fmla="*/ 2092036 h 3449782"/>
              <a:gd name="connsiteX25" fmla="*/ 263237 w 2147455"/>
              <a:gd name="connsiteY25" fmla="*/ 1911927 h 3449782"/>
              <a:gd name="connsiteX26" fmla="*/ 0 w 2147455"/>
              <a:gd name="connsiteY26" fmla="*/ 1607127 h 3449782"/>
              <a:gd name="connsiteX27" fmla="*/ 263237 w 2147455"/>
              <a:gd name="connsiteY27" fmla="*/ 1205345 h 3449782"/>
              <a:gd name="connsiteX28" fmla="*/ 457200 w 2147455"/>
              <a:gd name="connsiteY28" fmla="*/ 1149927 h 3449782"/>
              <a:gd name="connsiteX29" fmla="*/ 706582 w 2147455"/>
              <a:gd name="connsiteY29" fmla="*/ 928254 h 3449782"/>
              <a:gd name="connsiteX30" fmla="*/ 484909 w 2147455"/>
              <a:gd name="connsiteY30" fmla="*/ 374073 h 3449782"/>
              <a:gd name="connsiteX31" fmla="*/ 845127 w 2147455"/>
              <a:gd name="connsiteY31" fmla="*/ 0 h 3449782"/>
              <a:gd name="connsiteX32" fmla="*/ 928255 w 2147455"/>
              <a:gd name="connsiteY32" fmla="*/ 13854 h 344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47455" h="3449782">
                <a:moveTo>
                  <a:pt x="928255" y="13854"/>
                </a:moveTo>
                <a:lnTo>
                  <a:pt x="1454727" y="568036"/>
                </a:lnTo>
                <a:lnTo>
                  <a:pt x="1690255" y="1953491"/>
                </a:lnTo>
                <a:lnTo>
                  <a:pt x="1828800" y="2410691"/>
                </a:lnTo>
                <a:lnTo>
                  <a:pt x="1925782" y="2660073"/>
                </a:lnTo>
                <a:lnTo>
                  <a:pt x="2147455" y="2923309"/>
                </a:lnTo>
                <a:lnTo>
                  <a:pt x="1690255" y="3241964"/>
                </a:lnTo>
                <a:lnTo>
                  <a:pt x="1717964" y="3449782"/>
                </a:lnTo>
                <a:lnTo>
                  <a:pt x="1427018" y="3255818"/>
                </a:lnTo>
                <a:lnTo>
                  <a:pt x="1330037" y="3255818"/>
                </a:lnTo>
                <a:lnTo>
                  <a:pt x="1233055" y="3325091"/>
                </a:lnTo>
                <a:lnTo>
                  <a:pt x="1163782" y="3311236"/>
                </a:lnTo>
                <a:lnTo>
                  <a:pt x="1011382" y="3394364"/>
                </a:lnTo>
                <a:lnTo>
                  <a:pt x="831273" y="3394364"/>
                </a:lnTo>
                <a:lnTo>
                  <a:pt x="692727" y="3435927"/>
                </a:lnTo>
                <a:lnTo>
                  <a:pt x="720437" y="3269673"/>
                </a:lnTo>
                <a:lnTo>
                  <a:pt x="512618" y="3061854"/>
                </a:lnTo>
                <a:lnTo>
                  <a:pt x="568037" y="2964873"/>
                </a:lnTo>
                <a:lnTo>
                  <a:pt x="471055" y="2854036"/>
                </a:lnTo>
                <a:lnTo>
                  <a:pt x="540327" y="2563091"/>
                </a:lnTo>
                <a:lnTo>
                  <a:pt x="415637" y="2410691"/>
                </a:lnTo>
                <a:lnTo>
                  <a:pt x="221673" y="2507673"/>
                </a:lnTo>
                <a:lnTo>
                  <a:pt x="152400" y="2341418"/>
                </a:lnTo>
                <a:lnTo>
                  <a:pt x="193964" y="2216727"/>
                </a:lnTo>
                <a:lnTo>
                  <a:pt x="180109" y="2092036"/>
                </a:lnTo>
                <a:lnTo>
                  <a:pt x="263237" y="1911927"/>
                </a:lnTo>
                <a:lnTo>
                  <a:pt x="0" y="1607127"/>
                </a:lnTo>
                <a:lnTo>
                  <a:pt x="263237" y="1205345"/>
                </a:lnTo>
                <a:lnTo>
                  <a:pt x="457200" y="1149927"/>
                </a:lnTo>
                <a:lnTo>
                  <a:pt x="706582" y="928254"/>
                </a:lnTo>
                <a:lnTo>
                  <a:pt x="484909" y="374073"/>
                </a:lnTo>
                <a:lnTo>
                  <a:pt x="845127" y="0"/>
                </a:lnTo>
                <a:lnTo>
                  <a:pt x="928255" y="13854"/>
                </a:lnTo>
                <a:close/>
              </a:path>
            </a:pathLst>
          </a:cu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5" name="TextBox 4"/>
          <p:cNvSpPr txBox="1"/>
          <p:nvPr/>
        </p:nvSpPr>
        <p:spPr>
          <a:xfrm>
            <a:off x="5098473" y="1612514"/>
            <a:ext cx="2784737" cy="830997"/>
          </a:xfrm>
          <a:prstGeom prst="rect">
            <a:avLst/>
          </a:prstGeom>
          <a:noFill/>
        </p:spPr>
        <p:txBody>
          <a:bodyPr wrap="none" rtlCol="0">
            <a:spAutoFit/>
          </a:bodyPr>
          <a:lstStyle/>
          <a:p>
            <a:pPr algn="l" fontAlgn="auto">
              <a:spcBef>
                <a:spcPts val="0"/>
              </a:spcBef>
              <a:spcAft>
                <a:spcPts val="0"/>
              </a:spcAft>
            </a:pPr>
            <a:r>
              <a:rPr lang="en-GB" sz="2400" b="1" dirty="0" smtClean="0">
                <a:solidFill>
                  <a:prstClr val="black"/>
                </a:solidFill>
                <a:latin typeface="Calibri"/>
              </a:rPr>
              <a:t>North East </a:t>
            </a:r>
          </a:p>
          <a:p>
            <a:pPr algn="l" fontAlgn="auto">
              <a:spcBef>
                <a:spcPts val="0"/>
              </a:spcBef>
              <a:spcAft>
                <a:spcPts val="0"/>
              </a:spcAft>
            </a:pPr>
            <a:r>
              <a:rPr lang="en-GB" sz="2400" b="1" dirty="0" smtClean="0">
                <a:solidFill>
                  <a:prstClr val="black"/>
                </a:solidFill>
                <a:latin typeface="Calibri"/>
              </a:rPr>
              <a:t>Combined Authority</a:t>
            </a:r>
            <a:endParaRPr lang="en-GB" sz="2400" b="1" dirty="0">
              <a:solidFill>
                <a:prstClr val="black"/>
              </a:solidFill>
              <a:latin typeface="Calibri"/>
            </a:endParaRPr>
          </a:p>
        </p:txBody>
      </p:sp>
      <p:sp>
        <p:nvSpPr>
          <p:cNvPr id="8" name="Freeform 7"/>
          <p:cNvSpPr/>
          <p:nvPr/>
        </p:nvSpPr>
        <p:spPr>
          <a:xfrm>
            <a:off x="2847656" y="5395913"/>
            <a:ext cx="1171894" cy="895943"/>
          </a:xfrm>
          <a:custGeom>
            <a:avLst/>
            <a:gdLst>
              <a:gd name="connsiteX0" fmla="*/ 190819 w 1171894"/>
              <a:gd name="connsiteY0" fmla="*/ 585787 h 895943"/>
              <a:gd name="connsiteX1" fmla="*/ 190819 w 1171894"/>
              <a:gd name="connsiteY1" fmla="*/ 585787 h 895943"/>
              <a:gd name="connsiteX2" fmla="*/ 181294 w 1171894"/>
              <a:gd name="connsiteY2" fmla="*/ 542925 h 895943"/>
              <a:gd name="connsiteX3" fmla="*/ 176532 w 1171894"/>
              <a:gd name="connsiteY3" fmla="*/ 528637 h 895943"/>
              <a:gd name="connsiteX4" fmla="*/ 162244 w 1171894"/>
              <a:gd name="connsiteY4" fmla="*/ 519112 h 895943"/>
              <a:gd name="connsiteX5" fmla="*/ 152719 w 1171894"/>
              <a:gd name="connsiteY5" fmla="*/ 500062 h 895943"/>
              <a:gd name="connsiteX6" fmla="*/ 138432 w 1171894"/>
              <a:gd name="connsiteY6" fmla="*/ 490537 h 895943"/>
              <a:gd name="connsiteX7" fmla="*/ 124144 w 1171894"/>
              <a:gd name="connsiteY7" fmla="*/ 476250 h 895943"/>
              <a:gd name="connsiteX8" fmla="*/ 109857 w 1171894"/>
              <a:gd name="connsiteY8" fmla="*/ 466725 h 895943"/>
              <a:gd name="connsiteX9" fmla="*/ 95569 w 1171894"/>
              <a:gd name="connsiteY9" fmla="*/ 452437 h 895943"/>
              <a:gd name="connsiteX10" fmla="*/ 62232 w 1171894"/>
              <a:gd name="connsiteY10" fmla="*/ 442912 h 895943"/>
              <a:gd name="connsiteX11" fmla="*/ 47944 w 1171894"/>
              <a:gd name="connsiteY11" fmla="*/ 433387 h 895943"/>
              <a:gd name="connsiteX12" fmla="*/ 33657 w 1171894"/>
              <a:gd name="connsiteY12" fmla="*/ 419100 h 895943"/>
              <a:gd name="connsiteX13" fmla="*/ 5082 w 1171894"/>
              <a:gd name="connsiteY13" fmla="*/ 409575 h 895943"/>
              <a:gd name="connsiteX14" fmla="*/ 319 w 1171894"/>
              <a:gd name="connsiteY14" fmla="*/ 395287 h 895943"/>
              <a:gd name="connsiteX15" fmla="*/ 19369 w 1171894"/>
              <a:gd name="connsiteY15" fmla="*/ 366712 h 895943"/>
              <a:gd name="connsiteX16" fmla="*/ 28894 w 1171894"/>
              <a:gd name="connsiteY16" fmla="*/ 323850 h 895943"/>
              <a:gd name="connsiteX17" fmla="*/ 38419 w 1171894"/>
              <a:gd name="connsiteY17" fmla="*/ 285750 h 895943"/>
              <a:gd name="connsiteX18" fmla="*/ 47944 w 1171894"/>
              <a:gd name="connsiteY18" fmla="*/ 271462 h 895943"/>
              <a:gd name="connsiteX19" fmla="*/ 52707 w 1171894"/>
              <a:gd name="connsiteY19" fmla="*/ 200025 h 895943"/>
              <a:gd name="connsiteX20" fmla="*/ 57469 w 1171894"/>
              <a:gd name="connsiteY20" fmla="*/ 185737 h 895943"/>
              <a:gd name="connsiteX21" fmla="*/ 71757 w 1171894"/>
              <a:gd name="connsiteY21" fmla="*/ 180975 h 895943"/>
              <a:gd name="connsiteX22" fmla="*/ 290832 w 1171894"/>
              <a:gd name="connsiteY22" fmla="*/ 176212 h 895943"/>
              <a:gd name="connsiteX23" fmla="*/ 319407 w 1171894"/>
              <a:gd name="connsiteY23" fmla="*/ 161925 h 895943"/>
              <a:gd name="connsiteX24" fmla="*/ 343219 w 1171894"/>
              <a:gd name="connsiteY24" fmla="*/ 133350 h 895943"/>
              <a:gd name="connsiteX25" fmla="*/ 362269 w 1171894"/>
              <a:gd name="connsiteY25" fmla="*/ 128587 h 895943"/>
              <a:gd name="connsiteX26" fmla="*/ 376557 w 1171894"/>
              <a:gd name="connsiteY26" fmla="*/ 142875 h 895943"/>
              <a:gd name="connsiteX27" fmla="*/ 386082 w 1171894"/>
              <a:gd name="connsiteY27" fmla="*/ 171450 h 895943"/>
              <a:gd name="connsiteX28" fmla="*/ 424182 w 1171894"/>
              <a:gd name="connsiteY28" fmla="*/ 161925 h 895943"/>
              <a:gd name="connsiteX29" fmla="*/ 452757 w 1171894"/>
              <a:gd name="connsiteY29" fmla="*/ 142875 h 895943"/>
              <a:gd name="connsiteX30" fmla="*/ 467044 w 1171894"/>
              <a:gd name="connsiteY30" fmla="*/ 133350 h 895943"/>
              <a:gd name="connsiteX31" fmla="*/ 481332 w 1171894"/>
              <a:gd name="connsiteY31" fmla="*/ 128587 h 895943"/>
              <a:gd name="connsiteX32" fmla="*/ 490857 w 1171894"/>
              <a:gd name="connsiteY32" fmla="*/ 114300 h 895943"/>
              <a:gd name="connsiteX33" fmla="*/ 495619 w 1171894"/>
              <a:gd name="connsiteY33" fmla="*/ 95250 h 895943"/>
              <a:gd name="connsiteX34" fmla="*/ 524194 w 1171894"/>
              <a:gd name="connsiteY34" fmla="*/ 71437 h 895943"/>
              <a:gd name="connsiteX35" fmla="*/ 548007 w 1171894"/>
              <a:gd name="connsiteY35" fmla="*/ 42862 h 895943"/>
              <a:gd name="connsiteX36" fmla="*/ 576582 w 1171894"/>
              <a:gd name="connsiteY36" fmla="*/ 33337 h 895943"/>
              <a:gd name="connsiteX37" fmla="*/ 638494 w 1171894"/>
              <a:gd name="connsiteY37" fmla="*/ 38100 h 895943"/>
              <a:gd name="connsiteX38" fmla="*/ 652782 w 1171894"/>
              <a:gd name="connsiteY38" fmla="*/ 90487 h 895943"/>
              <a:gd name="connsiteX39" fmla="*/ 667069 w 1171894"/>
              <a:gd name="connsiteY39" fmla="*/ 104775 h 895943"/>
              <a:gd name="connsiteX40" fmla="*/ 676594 w 1171894"/>
              <a:gd name="connsiteY40" fmla="*/ 119062 h 895943"/>
              <a:gd name="connsiteX41" fmla="*/ 705169 w 1171894"/>
              <a:gd name="connsiteY41" fmla="*/ 76200 h 895943"/>
              <a:gd name="connsiteX42" fmla="*/ 705169 w 1171894"/>
              <a:gd name="connsiteY42" fmla="*/ 76200 h 895943"/>
              <a:gd name="connsiteX43" fmla="*/ 748032 w 1171894"/>
              <a:gd name="connsiteY43" fmla="*/ 38100 h 895943"/>
              <a:gd name="connsiteX44" fmla="*/ 771844 w 1171894"/>
              <a:gd name="connsiteY44" fmla="*/ 66675 h 895943"/>
              <a:gd name="connsiteX45" fmla="*/ 781369 w 1171894"/>
              <a:gd name="connsiteY45" fmla="*/ 80962 h 895943"/>
              <a:gd name="connsiteX46" fmla="*/ 800419 w 1171894"/>
              <a:gd name="connsiteY46" fmla="*/ 85725 h 895943"/>
              <a:gd name="connsiteX47" fmla="*/ 828994 w 1171894"/>
              <a:gd name="connsiteY47" fmla="*/ 95250 h 895943"/>
              <a:gd name="connsiteX48" fmla="*/ 843282 w 1171894"/>
              <a:gd name="connsiteY48" fmla="*/ 80962 h 895943"/>
              <a:gd name="connsiteX49" fmla="*/ 848044 w 1171894"/>
              <a:gd name="connsiteY49" fmla="*/ 61912 h 895943"/>
              <a:gd name="connsiteX50" fmla="*/ 852807 w 1171894"/>
              <a:gd name="connsiteY50" fmla="*/ 47625 h 895943"/>
              <a:gd name="connsiteX51" fmla="*/ 857569 w 1171894"/>
              <a:gd name="connsiteY51" fmla="*/ 14287 h 895943"/>
              <a:gd name="connsiteX52" fmla="*/ 886144 w 1171894"/>
              <a:gd name="connsiteY52" fmla="*/ 0 h 895943"/>
              <a:gd name="connsiteX53" fmla="*/ 943294 w 1171894"/>
              <a:gd name="connsiteY53" fmla="*/ 4762 h 895943"/>
              <a:gd name="connsiteX54" fmla="*/ 948057 w 1171894"/>
              <a:gd name="connsiteY54" fmla="*/ 19050 h 895943"/>
              <a:gd name="connsiteX55" fmla="*/ 962344 w 1171894"/>
              <a:gd name="connsiteY55" fmla="*/ 23812 h 895943"/>
              <a:gd name="connsiteX56" fmla="*/ 995682 w 1171894"/>
              <a:gd name="connsiteY56" fmla="*/ 71437 h 895943"/>
              <a:gd name="connsiteX57" fmla="*/ 1005207 w 1171894"/>
              <a:gd name="connsiteY57" fmla="*/ 85725 h 895943"/>
              <a:gd name="connsiteX58" fmla="*/ 1014732 w 1171894"/>
              <a:gd name="connsiteY58" fmla="*/ 100012 h 895943"/>
              <a:gd name="connsiteX59" fmla="*/ 1033782 w 1171894"/>
              <a:gd name="connsiteY59" fmla="*/ 123825 h 895943"/>
              <a:gd name="connsiteX60" fmla="*/ 1043307 w 1171894"/>
              <a:gd name="connsiteY60" fmla="*/ 157162 h 895943"/>
              <a:gd name="connsiteX61" fmla="*/ 1052832 w 1171894"/>
              <a:gd name="connsiteY61" fmla="*/ 171450 h 895943"/>
              <a:gd name="connsiteX62" fmla="*/ 1081407 w 1171894"/>
              <a:gd name="connsiteY62" fmla="*/ 228600 h 895943"/>
              <a:gd name="connsiteX63" fmla="*/ 1090932 w 1171894"/>
              <a:gd name="connsiteY63" fmla="*/ 242887 h 895943"/>
              <a:gd name="connsiteX64" fmla="*/ 1100457 w 1171894"/>
              <a:gd name="connsiteY64" fmla="*/ 257175 h 895943"/>
              <a:gd name="connsiteX65" fmla="*/ 1143319 w 1171894"/>
              <a:gd name="connsiteY65" fmla="*/ 300037 h 895943"/>
              <a:gd name="connsiteX66" fmla="*/ 1157607 w 1171894"/>
              <a:gd name="connsiteY66" fmla="*/ 314325 h 895943"/>
              <a:gd name="connsiteX67" fmla="*/ 1171894 w 1171894"/>
              <a:gd name="connsiteY67" fmla="*/ 347662 h 895943"/>
              <a:gd name="connsiteX68" fmla="*/ 1167132 w 1171894"/>
              <a:gd name="connsiteY68" fmla="*/ 381000 h 895943"/>
              <a:gd name="connsiteX69" fmla="*/ 1162369 w 1171894"/>
              <a:gd name="connsiteY69" fmla="*/ 395287 h 895943"/>
              <a:gd name="connsiteX70" fmla="*/ 1143319 w 1171894"/>
              <a:gd name="connsiteY70" fmla="*/ 409575 h 895943"/>
              <a:gd name="connsiteX71" fmla="*/ 1129032 w 1171894"/>
              <a:gd name="connsiteY71" fmla="*/ 414337 h 895943"/>
              <a:gd name="connsiteX72" fmla="*/ 1124269 w 1171894"/>
              <a:gd name="connsiteY72" fmla="*/ 428625 h 895943"/>
              <a:gd name="connsiteX73" fmla="*/ 1109982 w 1171894"/>
              <a:gd name="connsiteY73" fmla="*/ 433387 h 895943"/>
              <a:gd name="connsiteX74" fmla="*/ 1076644 w 1171894"/>
              <a:gd name="connsiteY74" fmla="*/ 466725 h 895943"/>
              <a:gd name="connsiteX75" fmla="*/ 1057594 w 1171894"/>
              <a:gd name="connsiteY75" fmla="*/ 500062 h 895943"/>
              <a:gd name="connsiteX76" fmla="*/ 1052832 w 1171894"/>
              <a:gd name="connsiteY76" fmla="*/ 533400 h 895943"/>
              <a:gd name="connsiteX77" fmla="*/ 1048069 w 1171894"/>
              <a:gd name="connsiteY77" fmla="*/ 547687 h 895943"/>
              <a:gd name="connsiteX78" fmla="*/ 1038544 w 1171894"/>
              <a:gd name="connsiteY78" fmla="*/ 581025 h 895943"/>
              <a:gd name="connsiteX79" fmla="*/ 1033782 w 1171894"/>
              <a:gd name="connsiteY79" fmla="*/ 614362 h 895943"/>
              <a:gd name="connsiteX80" fmla="*/ 1024257 w 1171894"/>
              <a:gd name="connsiteY80" fmla="*/ 633412 h 895943"/>
              <a:gd name="connsiteX81" fmla="*/ 1019494 w 1171894"/>
              <a:gd name="connsiteY81" fmla="*/ 647700 h 895943"/>
              <a:gd name="connsiteX82" fmla="*/ 1024257 w 1171894"/>
              <a:gd name="connsiteY82" fmla="*/ 690562 h 895943"/>
              <a:gd name="connsiteX83" fmla="*/ 1033782 w 1171894"/>
              <a:gd name="connsiteY83" fmla="*/ 704850 h 895943"/>
              <a:gd name="connsiteX84" fmla="*/ 1019494 w 1171894"/>
              <a:gd name="connsiteY84" fmla="*/ 757237 h 895943"/>
              <a:gd name="connsiteX85" fmla="*/ 1005207 w 1171894"/>
              <a:gd name="connsiteY85" fmla="*/ 766762 h 895943"/>
              <a:gd name="connsiteX86" fmla="*/ 986157 w 1171894"/>
              <a:gd name="connsiteY86" fmla="*/ 771525 h 895943"/>
              <a:gd name="connsiteX87" fmla="*/ 948057 w 1171894"/>
              <a:gd name="connsiteY87" fmla="*/ 804862 h 895943"/>
              <a:gd name="connsiteX88" fmla="*/ 862332 w 1171894"/>
              <a:gd name="connsiteY88" fmla="*/ 804862 h 895943"/>
              <a:gd name="connsiteX89" fmla="*/ 857569 w 1171894"/>
              <a:gd name="connsiteY89" fmla="*/ 819150 h 895943"/>
              <a:gd name="connsiteX90" fmla="*/ 848044 w 1171894"/>
              <a:gd name="connsiteY90" fmla="*/ 833437 h 895943"/>
              <a:gd name="connsiteX91" fmla="*/ 843282 w 1171894"/>
              <a:gd name="connsiteY91" fmla="*/ 871537 h 895943"/>
              <a:gd name="connsiteX92" fmla="*/ 838519 w 1171894"/>
              <a:gd name="connsiteY92" fmla="*/ 895350 h 895943"/>
              <a:gd name="connsiteX93" fmla="*/ 833757 w 1171894"/>
              <a:gd name="connsiteY93" fmla="*/ 881062 h 895943"/>
              <a:gd name="connsiteX94" fmla="*/ 824232 w 1171894"/>
              <a:gd name="connsiteY94" fmla="*/ 866775 h 895943"/>
              <a:gd name="connsiteX95" fmla="*/ 809944 w 1171894"/>
              <a:gd name="connsiteY95" fmla="*/ 857250 h 895943"/>
              <a:gd name="connsiteX96" fmla="*/ 795657 w 1171894"/>
              <a:gd name="connsiteY96" fmla="*/ 842962 h 895943"/>
              <a:gd name="connsiteX97" fmla="*/ 781369 w 1171894"/>
              <a:gd name="connsiteY97" fmla="*/ 833437 h 895943"/>
              <a:gd name="connsiteX98" fmla="*/ 743269 w 1171894"/>
              <a:gd name="connsiteY98" fmla="*/ 823912 h 895943"/>
              <a:gd name="connsiteX99" fmla="*/ 695644 w 1171894"/>
              <a:gd name="connsiteY99" fmla="*/ 828675 h 895943"/>
              <a:gd name="connsiteX100" fmla="*/ 681357 w 1171894"/>
              <a:gd name="connsiteY100" fmla="*/ 847725 h 895943"/>
              <a:gd name="connsiteX101" fmla="*/ 652782 w 1171894"/>
              <a:gd name="connsiteY101" fmla="*/ 857250 h 895943"/>
              <a:gd name="connsiteX102" fmla="*/ 638494 w 1171894"/>
              <a:gd name="connsiteY102" fmla="*/ 842962 h 895943"/>
              <a:gd name="connsiteX103" fmla="*/ 624207 w 1171894"/>
              <a:gd name="connsiteY103" fmla="*/ 838200 h 895943"/>
              <a:gd name="connsiteX104" fmla="*/ 590869 w 1171894"/>
              <a:gd name="connsiteY104" fmla="*/ 819150 h 895943"/>
              <a:gd name="connsiteX105" fmla="*/ 576582 w 1171894"/>
              <a:gd name="connsiteY105" fmla="*/ 800100 h 895943"/>
              <a:gd name="connsiteX106" fmla="*/ 552769 w 1171894"/>
              <a:gd name="connsiteY106" fmla="*/ 795337 h 895943"/>
              <a:gd name="connsiteX107" fmla="*/ 533719 w 1171894"/>
              <a:gd name="connsiteY107" fmla="*/ 790575 h 895943"/>
              <a:gd name="connsiteX108" fmla="*/ 438469 w 1171894"/>
              <a:gd name="connsiteY108" fmla="*/ 776287 h 895943"/>
              <a:gd name="connsiteX109" fmla="*/ 424182 w 1171894"/>
              <a:gd name="connsiteY109" fmla="*/ 771525 h 895943"/>
              <a:gd name="connsiteX110" fmla="*/ 405132 w 1171894"/>
              <a:gd name="connsiteY110" fmla="*/ 757237 h 895943"/>
              <a:gd name="connsiteX111" fmla="*/ 390844 w 1171894"/>
              <a:gd name="connsiteY111" fmla="*/ 747712 h 895943"/>
              <a:gd name="connsiteX112" fmla="*/ 395607 w 1171894"/>
              <a:gd name="connsiteY112" fmla="*/ 723900 h 895943"/>
              <a:gd name="connsiteX113" fmla="*/ 405132 w 1171894"/>
              <a:gd name="connsiteY113" fmla="*/ 709612 h 895943"/>
              <a:gd name="connsiteX114" fmla="*/ 409894 w 1171894"/>
              <a:gd name="connsiteY114" fmla="*/ 690562 h 895943"/>
              <a:gd name="connsiteX115" fmla="*/ 405132 w 1171894"/>
              <a:gd name="connsiteY115" fmla="*/ 633412 h 895943"/>
              <a:gd name="connsiteX116" fmla="*/ 390844 w 1171894"/>
              <a:gd name="connsiteY116" fmla="*/ 600075 h 895943"/>
              <a:gd name="connsiteX117" fmla="*/ 376557 w 1171894"/>
              <a:gd name="connsiteY117" fmla="*/ 590550 h 895943"/>
              <a:gd name="connsiteX118" fmla="*/ 371794 w 1171894"/>
              <a:gd name="connsiteY118" fmla="*/ 566737 h 895943"/>
              <a:gd name="connsiteX119" fmla="*/ 367032 w 1171894"/>
              <a:gd name="connsiteY119" fmla="*/ 552450 h 895943"/>
              <a:gd name="connsiteX120" fmla="*/ 362269 w 1171894"/>
              <a:gd name="connsiteY120" fmla="*/ 528637 h 895943"/>
              <a:gd name="connsiteX121" fmla="*/ 347982 w 1171894"/>
              <a:gd name="connsiteY121" fmla="*/ 519112 h 895943"/>
              <a:gd name="connsiteX122" fmla="*/ 314644 w 1171894"/>
              <a:gd name="connsiteY122" fmla="*/ 523875 h 895943"/>
              <a:gd name="connsiteX123" fmla="*/ 295594 w 1171894"/>
              <a:gd name="connsiteY123" fmla="*/ 533400 h 895943"/>
              <a:gd name="connsiteX124" fmla="*/ 271782 w 1171894"/>
              <a:gd name="connsiteY124" fmla="*/ 542925 h 895943"/>
              <a:gd name="connsiteX125" fmla="*/ 257494 w 1171894"/>
              <a:gd name="connsiteY125" fmla="*/ 552450 h 895943"/>
              <a:gd name="connsiteX126" fmla="*/ 238444 w 1171894"/>
              <a:gd name="connsiteY126" fmla="*/ 561975 h 895943"/>
              <a:gd name="connsiteX127" fmla="*/ 224157 w 1171894"/>
              <a:gd name="connsiteY127" fmla="*/ 571500 h 895943"/>
              <a:gd name="connsiteX128" fmla="*/ 190819 w 1171894"/>
              <a:gd name="connsiteY128" fmla="*/ 585787 h 89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171894" h="895943">
                <a:moveTo>
                  <a:pt x="190819" y="585787"/>
                </a:moveTo>
                <a:lnTo>
                  <a:pt x="190819" y="585787"/>
                </a:lnTo>
                <a:cubicBezTo>
                  <a:pt x="187644" y="571500"/>
                  <a:pt x="184844" y="557124"/>
                  <a:pt x="181294" y="542925"/>
                </a:cubicBezTo>
                <a:cubicBezTo>
                  <a:pt x="180076" y="538055"/>
                  <a:pt x="179668" y="532557"/>
                  <a:pt x="176532" y="528637"/>
                </a:cubicBezTo>
                <a:cubicBezTo>
                  <a:pt x="172956" y="524167"/>
                  <a:pt x="167007" y="522287"/>
                  <a:pt x="162244" y="519112"/>
                </a:cubicBezTo>
                <a:cubicBezTo>
                  <a:pt x="159069" y="512762"/>
                  <a:pt x="157264" y="505516"/>
                  <a:pt x="152719" y="500062"/>
                </a:cubicBezTo>
                <a:cubicBezTo>
                  <a:pt x="149055" y="495665"/>
                  <a:pt x="142829" y="494201"/>
                  <a:pt x="138432" y="490537"/>
                </a:cubicBezTo>
                <a:cubicBezTo>
                  <a:pt x="133258" y="486225"/>
                  <a:pt x="129318" y="480562"/>
                  <a:pt x="124144" y="476250"/>
                </a:cubicBezTo>
                <a:cubicBezTo>
                  <a:pt x="119747" y="472586"/>
                  <a:pt x="114254" y="470389"/>
                  <a:pt x="109857" y="466725"/>
                </a:cubicBezTo>
                <a:cubicBezTo>
                  <a:pt x="104683" y="462413"/>
                  <a:pt x="101173" y="456173"/>
                  <a:pt x="95569" y="452437"/>
                </a:cubicBezTo>
                <a:cubicBezTo>
                  <a:pt x="91472" y="449706"/>
                  <a:pt x="64769" y="443546"/>
                  <a:pt x="62232" y="442912"/>
                </a:cubicBezTo>
                <a:cubicBezTo>
                  <a:pt x="57469" y="439737"/>
                  <a:pt x="52341" y="437051"/>
                  <a:pt x="47944" y="433387"/>
                </a:cubicBezTo>
                <a:cubicBezTo>
                  <a:pt x="42770" y="429075"/>
                  <a:pt x="39544" y="422371"/>
                  <a:pt x="33657" y="419100"/>
                </a:cubicBezTo>
                <a:cubicBezTo>
                  <a:pt x="24880" y="414224"/>
                  <a:pt x="14607" y="412750"/>
                  <a:pt x="5082" y="409575"/>
                </a:cubicBezTo>
                <a:cubicBezTo>
                  <a:pt x="3494" y="404812"/>
                  <a:pt x="-1268" y="400050"/>
                  <a:pt x="319" y="395287"/>
                </a:cubicBezTo>
                <a:cubicBezTo>
                  <a:pt x="3939" y="384427"/>
                  <a:pt x="19369" y="366712"/>
                  <a:pt x="19369" y="366712"/>
                </a:cubicBezTo>
                <a:cubicBezTo>
                  <a:pt x="35861" y="300749"/>
                  <a:pt x="10771" y="402384"/>
                  <a:pt x="28894" y="323850"/>
                </a:cubicBezTo>
                <a:cubicBezTo>
                  <a:pt x="31838" y="311094"/>
                  <a:pt x="33945" y="298053"/>
                  <a:pt x="38419" y="285750"/>
                </a:cubicBezTo>
                <a:cubicBezTo>
                  <a:pt x="40375" y="280371"/>
                  <a:pt x="44769" y="276225"/>
                  <a:pt x="47944" y="271462"/>
                </a:cubicBezTo>
                <a:cubicBezTo>
                  <a:pt x="49532" y="247650"/>
                  <a:pt x="50072" y="223744"/>
                  <a:pt x="52707" y="200025"/>
                </a:cubicBezTo>
                <a:cubicBezTo>
                  <a:pt x="53261" y="195035"/>
                  <a:pt x="53919" y="189287"/>
                  <a:pt x="57469" y="185737"/>
                </a:cubicBezTo>
                <a:cubicBezTo>
                  <a:pt x="61019" y="182187"/>
                  <a:pt x="66741" y="181180"/>
                  <a:pt x="71757" y="180975"/>
                </a:cubicBezTo>
                <a:cubicBezTo>
                  <a:pt x="144738" y="177996"/>
                  <a:pt x="217807" y="177800"/>
                  <a:pt x="290832" y="176212"/>
                </a:cubicBezTo>
                <a:cubicBezTo>
                  <a:pt x="302452" y="172339"/>
                  <a:pt x="310175" y="171157"/>
                  <a:pt x="319407" y="161925"/>
                </a:cubicBezTo>
                <a:cubicBezTo>
                  <a:pt x="332558" y="148774"/>
                  <a:pt x="325013" y="143753"/>
                  <a:pt x="343219" y="133350"/>
                </a:cubicBezTo>
                <a:cubicBezTo>
                  <a:pt x="348902" y="130103"/>
                  <a:pt x="355919" y="130175"/>
                  <a:pt x="362269" y="128587"/>
                </a:cubicBezTo>
                <a:cubicBezTo>
                  <a:pt x="367032" y="133350"/>
                  <a:pt x="373286" y="136987"/>
                  <a:pt x="376557" y="142875"/>
                </a:cubicBezTo>
                <a:cubicBezTo>
                  <a:pt x="381433" y="151652"/>
                  <a:pt x="386082" y="171450"/>
                  <a:pt x="386082" y="171450"/>
                </a:cubicBezTo>
                <a:cubicBezTo>
                  <a:pt x="392674" y="170131"/>
                  <a:pt x="415948" y="166499"/>
                  <a:pt x="424182" y="161925"/>
                </a:cubicBezTo>
                <a:cubicBezTo>
                  <a:pt x="434189" y="156366"/>
                  <a:pt x="443232" y="149225"/>
                  <a:pt x="452757" y="142875"/>
                </a:cubicBezTo>
                <a:cubicBezTo>
                  <a:pt x="457519" y="139700"/>
                  <a:pt x="461614" y="135160"/>
                  <a:pt x="467044" y="133350"/>
                </a:cubicBezTo>
                <a:lnTo>
                  <a:pt x="481332" y="128587"/>
                </a:lnTo>
                <a:cubicBezTo>
                  <a:pt x="484507" y="123825"/>
                  <a:pt x="488602" y="119561"/>
                  <a:pt x="490857" y="114300"/>
                </a:cubicBezTo>
                <a:cubicBezTo>
                  <a:pt x="493435" y="108284"/>
                  <a:pt x="492372" y="100933"/>
                  <a:pt x="495619" y="95250"/>
                </a:cubicBezTo>
                <a:cubicBezTo>
                  <a:pt x="501260" y="85378"/>
                  <a:pt x="515090" y="77506"/>
                  <a:pt x="524194" y="71437"/>
                </a:cubicBezTo>
                <a:cubicBezTo>
                  <a:pt x="530123" y="62544"/>
                  <a:pt x="538301" y="48255"/>
                  <a:pt x="548007" y="42862"/>
                </a:cubicBezTo>
                <a:cubicBezTo>
                  <a:pt x="556784" y="37986"/>
                  <a:pt x="576582" y="33337"/>
                  <a:pt x="576582" y="33337"/>
                </a:cubicBezTo>
                <a:cubicBezTo>
                  <a:pt x="597219" y="34925"/>
                  <a:pt x="619738" y="29347"/>
                  <a:pt x="638494" y="38100"/>
                </a:cubicBezTo>
                <a:cubicBezTo>
                  <a:pt x="646947" y="42045"/>
                  <a:pt x="648977" y="82878"/>
                  <a:pt x="652782" y="90487"/>
                </a:cubicBezTo>
                <a:cubicBezTo>
                  <a:pt x="655794" y="96511"/>
                  <a:pt x="662757" y="99601"/>
                  <a:pt x="667069" y="104775"/>
                </a:cubicBezTo>
                <a:cubicBezTo>
                  <a:pt x="670733" y="109172"/>
                  <a:pt x="673419" y="114300"/>
                  <a:pt x="676594" y="119062"/>
                </a:cubicBezTo>
                <a:cubicBezTo>
                  <a:pt x="703676" y="98751"/>
                  <a:pt x="693134" y="112305"/>
                  <a:pt x="705169" y="76200"/>
                </a:cubicBezTo>
                <a:lnTo>
                  <a:pt x="705169" y="76200"/>
                </a:lnTo>
                <a:cubicBezTo>
                  <a:pt x="737791" y="43578"/>
                  <a:pt x="722536" y="55097"/>
                  <a:pt x="748032" y="38100"/>
                </a:cubicBezTo>
                <a:cubicBezTo>
                  <a:pt x="771681" y="73572"/>
                  <a:pt x="741287" y="30006"/>
                  <a:pt x="771844" y="66675"/>
                </a:cubicBezTo>
                <a:cubicBezTo>
                  <a:pt x="775508" y="71072"/>
                  <a:pt x="776607" y="77787"/>
                  <a:pt x="781369" y="80962"/>
                </a:cubicBezTo>
                <a:cubicBezTo>
                  <a:pt x="786815" y="84593"/>
                  <a:pt x="794150" y="83844"/>
                  <a:pt x="800419" y="85725"/>
                </a:cubicBezTo>
                <a:cubicBezTo>
                  <a:pt x="810036" y="88610"/>
                  <a:pt x="828994" y="95250"/>
                  <a:pt x="828994" y="95250"/>
                </a:cubicBezTo>
                <a:cubicBezTo>
                  <a:pt x="833757" y="90487"/>
                  <a:pt x="839940" y="86810"/>
                  <a:pt x="843282" y="80962"/>
                </a:cubicBezTo>
                <a:cubicBezTo>
                  <a:pt x="846529" y="75279"/>
                  <a:pt x="846246" y="68206"/>
                  <a:pt x="848044" y="61912"/>
                </a:cubicBezTo>
                <a:cubicBezTo>
                  <a:pt x="849423" y="57085"/>
                  <a:pt x="851219" y="52387"/>
                  <a:pt x="852807" y="47625"/>
                </a:cubicBezTo>
                <a:cubicBezTo>
                  <a:pt x="854394" y="36512"/>
                  <a:pt x="853010" y="24545"/>
                  <a:pt x="857569" y="14287"/>
                </a:cubicBezTo>
                <a:cubicBezTo>
                  <a:pt x="860780" y="7062"/>
                  <a:pt x="879804" y="2113"/>
                  <a:pt x="886144" y="0"/>
                </a:cubicBezTo>
                <a:cubicBezTo>
                  <a:pt x="905194" y="1587"/>
                  <a:pt x="925023" y="-860"/>
                  <a:pt x="943294" y="4762"/>
                </a:cubicBezTo>
                <a:cubicBezTo>
                  <a:pt x="948092" y="6238"/>
                  <a:pt x="944507" y="15500"/>
                  <a:pt x="948057" y="19050"/>
                </a:cubicBezTo>
                <a:cubicBezTo>
                  <a:pt x="951607" y="22600"/>
                  <a:pt x="957582" y="22225"/>
                  <a:pt x="962344" y="23812"/>
                </a:cubicBezTo>
                <a:cubicBezTo>
                  <a:pt x="983499" y="52018"/>
                  <a:pt x="972231" y="36261"/>
                  <a:pt x="995682" y="71437"/>
                </a:cubicBezTo>
                <a:lnTo>
                  <a:pt x="1005207" y="85725"/>
                </a:lnTo>
                <a:lnTo>
                  <a:pt x="1014732" y="100012"/>
                </a:lnTo>
                <a:cubicBezTo>
                  <a:pt x="1026701" y="135923"/>
                  <a:pt x="1009163" y="93052"/>
                  <a:pt x="1033782" y="123825"/>
                </a:cubicBezTo>
                <a:cubicBezTo>
                  <a:pt x="1036631" y="127386"/>
                  <a:pt x="1042519" y="155324"/>
                  <a:pt x="1043307" y="157162"/>
                </a:cubicBezTo>
                <a:cubicBezTo>
                  <a:pt x="1045562" y="162423"/>
                  <a:pt x="1049657" y="166687"/>
                  <a:pt x="1052832" y="171450"/>
                </a:cubicBezTo>
                <a:cubicBezTo>
                  <a:pt x="1065977" y="210884"/>
                  <a:pt x="1056788" y="191672"/>
                  <a:pt x="1081407" y="228600"/>
                </a:cubicBezTo>
                <a:lnTo>
                  <a:pt x="1090932" y="242887"/>
                </a:lnTo>
                <a:cubicBezTo>
                  <a:pt x="1094107" y="247650"/>
                  <a:pt x="1096410" y="253128"/>
                  <a:pt x="1100457" y="257175"/>
                </a:cubicBezTo>
                <a:lnTo>
                  <a:pt x="1143319" y="300037"/>
                </a:lnTo>
                <a:cubicBezTo>
                  <a:pt x="1148082" y="304800"/>
                  <a:pt x="1154595" y="308301"/>
                  <a:pt x="1157607" y="314325"/>
                </a:cubicBezTo>
                <a:cubicBezTo>
                  <a:pt x="1169377" y="337865"/>
                  <a:pt x="1164887" y="326640"/>
                  <a:pt x="1171894" y="347662"/>
                </a:cubicBezTo>
                <a:cubicBezTo>
                  <a:pt x="1170307" y="358775"/>
                  <a:pt x="1169333" y="369993"/>
                  <a:pt x="1167132" y="381000"/>
                </a:cubicBezTo>
                <a:cubicBezTo>
                  <a:pt x="1166147" y="385923"/>
                  <a:pt x="1165583" y="391431"/>
                  <a:pt x="1162369" y="395287"/>
                </a:cubicBezTo>
                <a:cubicBezTo>
                  <a:pt x="1157287" y="401385"/>
                  <a:pt x="1150211" y="405637"/>
                  <a:pt x="1143319" y="409575"/>
                </a:cubicBezTo>
                <a:cubicBezTo>
                  <a:pt x="1138961" y="412066"/>
                  <a:pt x="1133794" y="412750"/>
                  <a:pt x="1129032" y="414337"/>
                </a:cubicBezTo>
                <a:cubicBezTo>
                  <a:pt x="1127444" y="419100"/>
                  <a:pt x="1127819" y="425075"/>
                  <a:pt x="1124269" y="428625"/>
                </a:cubicBezTo>
                <a:cubicBezTo>
                  <a:pt x="1120719" y="432175"/>
                  <a:pt x="1113902" y="430251"/>
                  <a:pt x="1109982" y="433387"/>
                </a:cubicBezTo>
                <a:cubicBezTo>
                  <a:pt x="1097710" y="443205"/>
                  <a:pt x="1083672" y="452668"/>
                  <a:pt x="1076644" y="466725"/>
                </a:cubicBezTo>
                <a:cubicBezTo>
                  <a:pt x="1064559" y="490894"/>
                  <a:pt x="1071057" y="479868"/>
                  <a:pt x="1057594" y="500062"/>
                </a:cubicBezTo>
                <a:cubicBezTo>
                  <a:pt x="1056007" y="511175"/>
                  <a:pt x="1055033" y="522393"/>
                  <a:pt x="1052832" y="533400"/>
                </a:cubicBezTo>
                <a:cubicBezTo>
                  <a:pt x="1051847" y="538323"/>
                  <a:pt x="1049448" y="542860"/>
                  <a:pt x="1048069" y="547687"/>
                </a:cubicBezTo>
                <a:cubicBezTo>
                  <a:pt x="1036106" y="589556"/>
                  <a:pt x="1049966" y="546761"/>
                  <a:pt x="1038544" y="581025"/>
                </a:cubicBezTo>
                <a:cubicBezTo>
                  <a:pt x="1036957" y="592137"/>
                  <a:pt x="1036735" y="603532"/>
                  <a:pt x="1033782" y="614362"/>
                </a:cubicBezTo>
                <a:cubicBezTo>
                  <a:pt x="1031914" y="621211"/>
                  <a:pt x="1027054" y="626887"/>
                  <a:pt x="1024257" y="633412"/>
                </a:cubicBezTo>
                <a:cubicBezTo>
                  <a:pt x="1022279" y="638026"/>
                  <a:pt x="1021082" y="642937"/>
                  <a:pt x="1019494" y="647700"/>
                </a:cubicBezTo>
                <a:cubicBezTo>
                  <a:pt x="1021082" y="661987"/>
                  <a:pt x="1020770" y="676616"/>
                  <a:pt x="1024257" y="690562"/>
                </a:cubicBezTo>
                <a:cubicBezTo>
                  <a:pt x="1025645" y="696115"/>
                  <a:pt x="1033264" y="699150"/>
                  <a:pt x="1033782" y="704850"/>
                </a:cubicBezTo>
                <a:cubicBezTo>
                  <a:pt x="1035425" y="722928"/>
                  <a:pt x="1032936" y="743795"/>
                  <a:pt x="1019494" y="757237"/>
                </a:cubicBezTo>
                <a:cubicBezTo>
                  <a:pt x="1015447" y="761284"/>
                  <a:pt x="1010468" y="764507"/>
                  <a:pt x="1005207" y="766762"/>
                </a:cubicBezTo>
                <a:cubicBezTo>
                  <a:pt x="999191" y="769340"/>
                  <a:pt x="992507" y="769937"/>
                  <a:pt x="986157" y="771525"/>
                </a:cubicBezTo>
                <a:cubicBezTo>
                  <a:pt x="952820" y="793750"/>
                  <a:pt x="963932" y="781050"/>
                  <a:pt x="948057" y="804862"/>
                </a:cubicBezTo>
                <a:cubicBezTo>
                  <a:pt x="915714" y="798394"/>
                  <a:pt x="902229" y="793463"/>
                  <a:pt x="862332" y="804862"/>
                </a:cubicBezTo>
                <a:cubicBezTo>
                  <a:pt x="857505" y="806241"/>
                  <a:pt x="859814" y="814660"/>
                  <a:pt x="857569" y="819150"/>
                </a:cubicBezTo>
                <a:cubicBezTo>
                  <a:pt x="855009" y="824269"/>
                  <a:pt x="851219" y="828675"/>
                  <a:pt x="848044" y="833437"/>
                </a:cubicBezTo>
                <a:cubicBezTo>
                  <a:pt x="846457" y="846137"/>
                  <a:pt x="845228" y="858887"/>
                  <a:pt x="843282" y="871537"/>
                </a:cubicBezTo>
                <a:cubicBezTo>
                  <a:pt x="842051" y="879538"/>
                  <a:pt x="844243" y="889626"/>
                  <a:pt x="838519" y="895350"/>
                </a:cubicBezTo>
                <a:cubicBezTo>
                  <a:pt x="834969" y="898900"/>
                  <a:pt x="836002" y="885552"/>
                  <a:pt x="833757" y="881062"/>
                </a:cubicBezTo>
                <a:cubicBezTo>
                  <a:pt x="831197" y="875943"/>
                  <a:pt x="828279" y="870822"/>
                  <a:pt x="824232" y="866775"/>
                </a:cubicBezTo>
                <a:cubicBezTo>
                  <a:pt x="820184" y="862728"/>
                  <a:pt x="814341" y="860914"/>
                  <a:pt x="809944" y="857250"/>
                </a:cubicBezTo>
                <a:cubicBezTo>
                  <a:pt x="804770" y="852938"/>
                  <a:pt x="800831" y="847274"/>
                  <a:pt x="795657" y="842962"/>
                </a:cubicBezTo>
                <a:cubicBezTo>
                  <a:pt x="791260" y="839298"/>
                  <a:pt x="786489" y="835997"/>
                  <a:pt x="781369" y="833437"/>
                </a:cubicBezTo>
                <a:cubicBezTo>
                  <a:pt x="771608" y="828557"/>
                  <a:pt x="752322" y="825723"/>
                  <a:pt x="743269" y="823912"/>
                </a:cubicBezTo>
                <a:cubicBezTo>
                  <a:pt x="727394" y="825500"/>
                  <a:pt x="710535" y="822948"/>
                  <a:pt x="695644" y="828675"/>
                </a:cubicBezTo>
                <a:cubicBezTo>
                  <a:pt x="688236" y="831524"/>
                  <a:pt x="687961" y="843322"/>
                  <a:pt x="681357" y="847725"/>
                </a:cubicBezTo>
                <a:cubicBezTo>
                  <a:pt x="673003" y="853294"/>
                  <a:pt x="652782" y="857250"/>
                  <a:pt x="652782" y="857250"/>
                </a:cubicBezTo>
                <a:cubicBezTo>
                  <a:pt x="648019" y="852487"/>
                  <a:pt x="644098" y="846698"/>
                  <a:pt x="638494" y="842962"/>
                </a:cubicBezTo>
                <a:cubicBezTo>
                  <a:pt x="634317" y="840177"/>
                  <a:pt x="628821" y="840177"/>
                  <a:pt x="624207" y="838200"/>
                </a:cubicBezTo>
                <a:cubicBezTo>
                  <a:pt x="607290" y="830950"/>
                  <a:pt x="605217" y="828715"/>
                  <a:pt x="590869" y="819150"/>
                </a:cubicBezTo>
                <a:cubicBezTo>
                  <a:pt x="586107" y="812800"/>
                  <a:pt x="583313" y="804307"/>
                  <a:pt x="576582" y="800100"/>
                </a:cubicBezTo>
                <a:cubicBezTo>
                  <a:pt x="569718" y="795810"/>
                  <a:pt x="560671" y="797093"/>
                  <a:pt x="552769" y="795337"/>
                </a:cubicBezTo>
                <a:cubicBezTo>
                  <a:pt x="546379" y="793917"/>
                  <a:pt x="540152" y="791781"/>
                  <a:pt x="533719" y="790575"/>
                </a:cubicBezTo>
                <a:cubicBezTo>
                  <a:pt x="487203" y="781853"/>
                  <a:pt x="480319" y="781519"/>
                  <a:pt x="438469" y="776287"/>
                </a:cubicBezTo>
                <a:cubicBezTo>
                  <a:pt x="433707" y="774700"/>
                  <a:pt x="428540" y="774016"/>
                  <a:pt x="424182" y="771525"/>
                </a:cubicBezTo>
                <a:cubicBezTo>
                  <a:pt x="417290" y="767587"/>
                  <a:pt x="411591" y="761851"/>
                  <a:pt x="405132" y="757237"/>
                </a:cubicBezTo>
                <a:cubicBezTo>
                  <a:pt x="400474" y="753910"/>
                  <a:pt x="395607" y="750887"/>
                  <a:pt x="390844" y="747712"/>
                </a:cubicBezTo>
                <a:cubicBezTo>
                  <a:pt x="392432" y="739775"/>
                  <a:pt x="392765" y="731479"/>
                  <a:pt x="395607" y="723900"/>
                </a:cubicBezTo>
                <a:cubicBezTo>
                  <a:pt x="397617" y="718541"/>
                  <a:pt x="402877" y="714873"/>
                  <a:pt x="405132" y="709612"/>
                </a:cubicBezTo>
                <a:cubicBezTo>
                  <a:pt x="407710" y="703596"/>
                  <a:pt x="408307" y="696912"/>
                  <a:pt x="409894" y="690562"/>
                </a:cubicBezTo>
                <a:cubicBezTo>
                  <a:pt x="408307" y="671512"/>
                  <a:pt x="407503" y="652380"/>
                  <a:pt x="405132" y="633412"/>
                </a:cubicBezTo>
                <a:cubicBezTo>
                  <a:pt x="403571" y="620921"/>
                  <a:pt x="399986" y="609217"/>
                  <a:pt x="390844" y="600075"/>
                </a:cubicBezTo>
                <a:cubicBezTo>
                  <a:pt x="386797" y="596028"/>
                  <a:pt x="381319" y="593725"/>
                  <a:pt x="376557" y="590550"/>
                </a:cubicBezTo>
                <a:cubicBezTo>
                  <a:pt x="374969" y="582612"/>
                  <a:pt x="373757" y="574590"/>
                  <a:pt x="371794" y="566737"/>
                </a:cubicBezTo>
                <a:cubicBezTo>
                  <a:pt x="370576" y="561867"/>
                  <a:pt x="368250" y="557320"/>
                  <a:pt x="367032" y="552450"/>
                </a:cubicBezTo>
                <a:cubicBezTo>
                  <a:pt x="365069" y="544597"/>
                  <a:pt x="366285" y="535665"/>
                  <a:pt x="362269" y="528637"/>
                </a:cubicBezTo>
                <a:cubicBezTo>
                  <a:pt x="359429" y="523667"/>
                  <a:pt x="352744" y="522287"/>
                  <a:pt x="347982" y="519112"/>
                </a:cubicBezTo>
                <a:cubicBezTo>
                  <a:pt x="336869" y="520700"/>
                  <a:pt x="325474" y="520921"/>
                  <a:pt x="314644" y="523875"/>
                </a:cubicBezTo>
                <a:cubicBezTo>
                  <a:pt x="307795" y="525743"/>
                  <a:pt x="302082" y="530517"/>
                  <a:pt x="295594" y="533400"/>
                </a:cubicBezTo>
                <a:cubicBezTo>
                  <a:pt x="287782" y="536872"/>
                  <a:pt x="279428" y="539102"/>
                  <a:pt x="271782" y="542925"/>
                </a:cubicBezTo>
                <a:cubicBezTo>
                  <a:pt x="266662" y="545485"/>
                  <a:pt x="262464" y="549610"/>
                  <a:pt x="257494" y="552450"/>
                </a:cubicBezTo>
                <a:cubicBezTo>
                  <a:pt x="251330" y="555972"/>
                  <a:pt x="244608" y="558453"/>
                  <a:pt x="238444" y="561975"/>
                </a:cubicBezTo>
                <a:cubicBezTo>
                  <a:pt x="233474" y="564815"/>
                  <a:pt x="229660" y="569928"/>
                  <a:pt x="224157" y="571500"/>
                </a:cubicBezTo>
                <a:cubicBezTo>
                  <a:pt x="218051" y="573245"/>
                  <a:pt x="196375" y="583406"/>
                  <a:pt x="190819" y="585787"/>
                </a:cubicBezTo>
                <a:close/>
              </a:path>
            </a:pathLst>
          </a:custGeom>
          <a:solidFill>
            <a:srgbClr val="00B05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11" name="Oval 10"/>
          <p:cNvSpPr/>
          <p:nvPr/>
        </p:nvSpPr>
        <p:spPr>
          <a:xfrm>
            <a:off x="4944566" y="5404863"/>
            <a:ext cx="576064" cy="57606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18" name="TextBox 17"/>
          <p:cNvSpPr txBox="1"/>
          <p:nvPr/>
        </p:nvSpPr>
        <p:spPr>
          <a:xfrm>
            <a:off x="0" y="4365104"/>
            <a:ext cx="2354299" cy="830997"/>
          </a:xfrm>
          <a:prstGeom prst="rect">
            <a:avLst/>
          </a:prstGeom>
          <a:noFill/>
        </p:spPr>
        <p:txBody>
          <a:bodyPr wrap="none" rtlCol="0">
            <a:spAutoFit/>
          </a:bodyPr>
          <a:lstStyle/>
          <a:p>
            <a:pPr algn="l" fontAlgn="auto">
              <a:spcBef>
                <a:spcPts val="0"/>
              </a:spcBef>
              <a:spcAft>
                <a:spcPts val="0"/>
              </a:spcAft>
            </a:pPr>
            <a:r>
              <a:rPr lang="en-GB" sz="2400" b="1" dirty="0" smtClean="0">
                <a:solidFill>
                  <a:prstClr val="black"/>
                </a:solidFill>
                <a:latin typeface="Calibri"/>
              </a:rPr>
              <a:t>Greater </a:t>
            </a:r>
          </a:p>
          <a:p>
            <a:pPr algn="l" fontAlgn="auto">
              <a:spcBef>
                <a:spcPts val="0"/>
              </a:spcBef>
              <a:spcAft>
                <a:spcPts val="0"/>
              </a:spcAft>
            </a:pPr>
            <a:r>
              <a:rPr lang="en-GB" sz="2400" b="1" dirty="0" smtClean="0">
                <a:solidFill>
                  <a:prstClr val="black"/>
                </a:solidFill>
                <a:latin typeface="Calibri"/>
              </a:rPr>
              <a:t>Manchester Deal</a:t>
            </a:r>
            <a:endParaRPr lang="en-GB" sz="2400" b="1" dirty="0">
              <a:solidFill>
                <a:prstClr val="black"/>
              </a:solidFill>
              <a:latin typeface="Calibri"/>
            </a:endParaRPr>
          </a:p>
        </p:txBody>
      </p:sp>
      <p:sp>
        <p:nvSpPr>
          <p:cNvPr id="19" name="TextBox 18"/>
          <p:cNvSpPr txBox="1"/>
          <p:nvPr/>
        </p:nvSpPr>
        <p:spPr>
          <a:xfrm>
            <a:off x="6944812" y="4232207"/>
            <a:ext cx="1876796" cy="830997"/>
          </a:xfrm>
          <a:prstGeom prst="rect">
            <a:avLst/>
          </a:prstGeom>
          <a:noFill/>
        </p:spPr>
        <p:txBody>
          <a:bodyPr wrap="none" rtlCol="0">
            <a:spAutoFit/>
          </a:bodyPr>
          <a:lstStyle/>
          <a:p>
            <a:pPr algn="l" fontAlgn="auto">
              <a:spcBef>
                <a:spcPts val="0"/>
              </a:spcBef>
              <a:spcAft>
                <a:spcPts val="0"/>
              </a:spcAft>
            </a:pPr>
            <a:r>
              <a:rPr lang="en-GB" sz="2400" b="1" dirty="0" smtClean="0">
                <a:solidFill>
                  <a:prstClr val="black"/>
                </a:solidFill>
                <a:latin typeface="Calibri"/>
              </a:rPr>
              <a:t>Sheffield City</a:t>
            </a:r>
          </a:p>
          <a:p>
            <a:pPr algn="l" fontAlgn="auto">
              <a:spcBef>
                <a:spcPts val="0"/>
              </a:spcBef>
              <a:spcAft>
                <a:spcPts val="0"/>
              </a:spcAft>
            </a:pPr>
            <a:r>
              <a:rPr lang="en-GB" sz="2400" b="1" dirty="0" smtClean="0">
                <a:solidFill>
                  <a:prstClr val="black"/>
                </a:solidFill>
                <a:latin typeface="Calibri"/>
              </a:rPr>
              <a:t>Region Deal</a:t>
            </a:r>
            <a:endParaRPr lang="en-GB" sz="2400" b="1" dirty="0">
              <a:solidFill>
                <a:prstClr val="black"/>
              </a:solidFill>
              <a:latin typeface="Calibri"/>
            </a:endParaRPr>
          </a:p>
        </p:txBody>
      </p:sp>
      <p:sp>
        <p:nvSpPr>
          <p:cNvPr id="13" name="Freeform 12"/>
          <p:cNvSpPr/>
          <p:nvPr/>
        </p:nvSpPr>
        <p:spPr>
          <a:xfrm>
            <a:off x="4475018" y="1464290"/>
            <a:ext cx="1413164" cy="613892"/>
          </a:xfrm>
          <a:custGeom>
            <a:avLst/>
            <a:gdLst>
              <a:gd name="connsiteX0" fmla="*/ 1413164 w 1413164"/>
              <a:gd name="connsiteY0" fmla="*/ 212110 h 613892"/>
              <a:gd name="connsiteX1" fmla="*/ 1080655 w 1413164"/>
              <a:gd name="connsiteY1" fmla="*/ 18146 h 613892"/>
              <a:gd name="connsiteX2" fmla="*/ 0 w 1413164"/>
              <a:gd name="connsiteY2" fmla="*/ 613892 h 613892"/>
            </a:gdLst>
            <a:ahLst/>
            <a:cxnLst>
              <a:cxn ang="0">
                <a:pos x="connsiteX0" y="connsiteY0"/>
              </a:cxn>
              <a:cxn ang="0">
                <a:pos x="connsiteX1" y="connsiteY1"/>
              </a:cxn>
              <a:cxn ang="0">
                <a:pos x="connsiteX2" y="connsiteY2"/>
              </a:cxn>
            </a:cxnLst>
            <a:rect l="l" t="t" r="r" b="b"/>
            <a:pathLst>
              <a:path w="1413164" h="613892">
                <a:moveTo>
                  <a:pt x="1413164" y="212110"/>
                </a:moveTo>
                <a:cubicBezTo>
                  <a:pt x="1364673" y="81646"/>
                  <a:pt x="1316182" y="-48818"/>
                  <a:pt x="1080655" y="18146"/>
                </a:cubicBezTo>
                <a:cubicBezTo>
                  <a:pt x="845128" y="85110"/>
                  <a:pt x="422564" y="349501"/>
                  <a:pt x="0" y="613892"/>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14" name="Freeform 13"/>
          <p:cNvSpPr/>
          <p:nvPr/>
        </p:nvSpPr>
        <p:spPr>
          <a:xfrm>
            <a:off x="5597236" y="5015345"/>
            <a:ext cx="1454728" cy="963443"/>
          </a:xfrm>
          <a:custGeom>
            <a:avLst/>
            <a:gdLst>
              <a:gd name="connsiteX0" fmla="*/ 1454728 w 1454728"/>
              <a:gd name="connsiteY0" fmla="*/ 0 h 963443"/>
              <a:gd name="connsiteX1" fmla="*/ 831273 w 1454728"/>
              <a:gd name="connsiteY1" fmla="*/ 886691 h 963443"/>
              <a:gd name="connsiteX2" fmla="*/ 0 w 1454728"/>
              <a:gd name="connsiteY2" fmla="*/ 858982 h 963443"/>
            </a:gdLst>
            <a:ahLst/>
            <a:cxnLst>
              <a:cxn ang="0">
                <a:pos x="connsiteX0" y="connsiteY0"/>
              </a:cxn>
              <a:cxn ang="0">
                <a:pos x="connsiteX1" y="connsiteY1"/>
              </a:cxn>
              <a:cxn ang="0">
                <a:pos x="connsiteX2" y="connsiteY2"/>
              </a:cxn>
            </a:cxnLst>
            <a:rect l="l" t="t" r="r" b="b"/>
            <a:pathLst>
              <a:path w="1454728" h="963443">
                <a:moveTo>
                  <a:pt x="1454728" y="0"/>
                </a:moveTo>
                <a:cubicBezTo>
                  <a:pt x="1264228" y="371763"/>
                  <a:pt x="1073728" y="743527"/>
                  <a:pt x="831273" y="886691"/>
                </a:cubicBezTo>
                <a:cubicBezTo>
                  <a:pt x="588818" y="1029855"/>
                  <a:pt x="294409" y="944418"/>
                  <a:pt x="0" y="858982"/>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16" name="Freeform 15"/>
          <p:cNvSpPr/>
          <p:nvPr/>
        </p:nvSpPr>
        <p:spPr>
          <a:xfrm>
            <a:off x="900545" y="5126182"/>
            <a:ext cx="2175164" cy="277091"/>
          </a:xfrm>
          <a:custGeom>
            <a:avLst/>
            <a:gdLst>
              <a:gd name="connsiteX0" fmla="*/ 0 w 2175164"/>
              <a:gd name="connsiteY0" fmla="*/ 0 h 277091"/>
              <a:gd name="connsiteX1" fmla="*/ 387928 w 2175164"/>
              <a:gd name="connsiteY1" fmla="*/ 235527 h 277091"/>
              <a:gd name="connsiteX2" fmla="*/ 1745673 w 2175164"/>
              <a:gd name="connsiteY2" fmla="*/ 96982 h 277091"/>
              <a:gd name="connsiteX3" fmla="*/ 2175164 w 2175164"/>
              <a:gd name="connsiteY3" fmla="*/ 277091 h 277091"/>
            </a:gdLst>
            <a:ahLst/>
            <a:cxnLst>
              <a:cxn ang="0">
                <a:pos x="connsiteX0" y="connsiteY0"/>
              </a:cxn>
              <a:cxn ang="0">
                <a:pos x="connsiteX1" y="connsiteY1"/>
              </a:cxn>
              <a:cxn ang="0">
                <a:pos x="connsiteX2" y="connsiteY2"/>
              </a:cxn>
              <a:cxn ang="0">
                <a:pos x="connsiteX3" y="connsiteY3"/>
              </a:cxn>
            </a:cxnLst>
            <a:rect l="l" t="t" r="r" b="b"/>
            <a:pathLst>
              <a:path w="2175164" h="277091">
                <a:moveTo>
                  <a:pt x="0" y="0"/>
                </a:moveTo>
                <a:cubicBezTo>
                  <a:pt x="48491" y="109681"/>
                  <a:pt x="96982" y="219363"/>
                  <a:pt x="387928" y="235527"/>
                </a:cubicBezTo>
                <a:cubicBezTo>
                  <a:pt x="678874" y="251691"/>
                  <a:pt x="1447800" y="90055"/>
                  <a:pt x="1745673" y="96982"/>
                </a:cubicBezTo>
                <a:cubicBezTo>
                  <a:pt x="2043546" y="103909"/>
                  <a:pt x="2109355" y="190500"/>
                  <a:pt x="2175164" y="277091"/>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25" name="TextBox 24"/>
          <p:cNvSpPr txBox="1"/>
          <p:nvPr/>
        </p:nvSpPr>
        <p:spPr>
          <a:xfrm>
            <a:off x="4677009" y="163910"/>
            <a:ext cx="3968330" cy="1077218"/>
          </a:xfrm>
          <a:prstGeom prst="rect">
            <a:avLst/>
          </a:prstGeom>
          <a:noFill/>
        </p:spPr>
        <p:txBody>
          <a:bodyPr wrap="none" rtlCol="0">
            <a:spAutoFit/>
          </a:bodyPr>
          <a:lstStyle/>
          <a:p>
            <a:pPr algn="l" fontAlgn="auto">
              <a:spcBef>
                <a:spcPts val="0"/>
              </a:spcBef>
              <a:spcAft>
                <a:spcPts val="0"/>
              </a:spcAft>
            </a:pPr>
            <a:r>
              <a:rPr lang="en-GB" sz="3200" b="1" dirty="0" smtClean="0">
                <a:solidFill>
                  <a:prstClr val="black"/>
                </a:solidFill>
                <a:latin typeface="Calibri"/>
              </a:rPr>
              <a:t>England Response 2</a:t>
            </a:r>
          </a:p>
          <a:p>
            <a:pPr algn="l" fontAlgn="auto">
              <a:spcBef>
                <a:spcPts val="0"/>
              </a:spcBef>
              <a:spcAft>
                <a:spcPts val="0"/>
              </a:spcAft>
            </a:pPr>
            <a:r>
              <a:rPr lang="en-GB" sz="3200" b="1" dirty="0" smtClean="0">
                <a:solidFill>
                  <a:prstClr val="black"/>
                </a:solidFill>
                <a:latin typeface="Calibri"/>
              </a:rPr>
              <a:t>Northern Powerhouse</a:t>
            </a:r>
            <a:endParaRPr lang="en-GB" sz="3200" b="1" dirty="0">
              <a:solidFill>
                <a:prstClr val="black"/>
              </a:solidFill>
              <a:latin typeface="Calibri"/>
            </a:endParaRPr>
          </a:p>
        </p:txBody>
      </p:sp>
    </p:spTree>
    <p:extLst>
      <p:ext uri="{BB962C8B-B14F-4D97-AF65-F5344CB8AC3E}">
        <p14:creationId xmlns:p14="http://schemas.microsoft.com/office/powerpoint/2010/main" val="15102706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956" y="-1179512"/>
            <a:ext cx="11389120" cy="7785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79512" y="188640"/>
            <a:ext cx="8500532" cy="1200329"/>
          </a:xfrm>
          <a:prstGeom prst="rect">
            <a:avLst/>
          </a:prstGeom>
          <a:noFill/>
        </p:spPr>
        <p:txBody>
          <a:bodyPr wrap="none" rtlCol="0">
            <a:spAutoFit/>
          </a:bodyPr>
          <a:lstStyle/>
          <a:p>
            <a:pPr algn="l" fontAlgn="auto">
              <a:spcBef>
                <a:spcPts val="0"/>
              </a:spcBef>
              <a:spcAft>
                <a:spcPts val="0"/>
              </a:spcAft>
            </a:pPr>
            <a:r>
              <a:rPr lang="en-GB" sz="2400" dirty="0" smtClean="0">
                <a:solidFill>
                  <a:prstClr val="white"/>
                </a:solidFill>
                <a:latin typeface="Calibri"/>
              </a:rPr>
              <a:t>England Response 3 – Birmingham, Bristol, Cardiff, Glasgow, Leeds,</a:t>
            </a:r>
          </a:p>
          <a:p>
            <a:pPr algn="l" fontAlgn="auto">
              <a:spcBef>
                <a:spcPts val="0"/>
              </a:spcBef>
              <a:spcAft>
                <a:spcPts val="0"/>
              </a:spcAft>
            </a:pPr>
            <a:r>
              <a:rPr lang="en-GB" sz="2400" dirty="0">
                <a:solidFill>
                  <a:prstClr val="white"/>
                </a:solidFill>
                <a:latin typeface="Calibri"/>
              </a:rPr>
              <a:t>	</a:t>
            </a:r>
            <a:r>
              <a:rPr lang="en-GB" sz="2400" dirty="0" smtClean="0">
                <a:solidFill>
                  <a:prstClr val="white"/>
                </a:solidFill>
                <a:latin typeface="Calibri"/>
              </a:rPr>
              <a:t>		Liverpool, Manchester, Newcastle, </a:t>
            </a:r>
          </a:p>
          <a:p>
            <a:pPr algn="l" fontAlgn="auto">
              <a:spcBef>
                <a:spcPts val="0"/>
              </a:spcBef>
              <a:spcAft>
                <a:spcPts val="0"/>
              </a:spcAft>
            </a:pPr>
            <a:r>
              <a:rPr lang="en-GB" sz="2400" dirty="0">
                <a:solidFill>
                  <a:prstClr val="white"/>
                </a:solidFill>
                <a:latin typeface="Calibri"/>
              </a:rPr>
              <a:t>	</a:t>
            </a:r>
            <a:r>
              <a:rPr lang="en-GB" sz="2400" dirty="0" smtClean="0">
                <a:solidFill>
                  <a:prstClr val="white"/>
                </a:solidFill>
                <a:latin typeface="Calibri"/>
              </a:rPr>
              <a:t>		Nottingham, Leeds.</a:t>
            </a:r>
            <a:endParaRPr lang="en-GB" sz="2400" dirty="0">
              <a:solidFill>
                <a:prstClr val="white"/>
              </a:solidFill>
              <a:latin typeface="Calibri"/>
            </a:endParaRPr>
          </a:p>
        </p:txBody>
      </p:sp>
      <p:sp>
        <p:nvSpPr>
          <p:cNvPr id="7" name="TextBox 6"/>
          <p:cNvSpPr txBox="1"/>
          <p:nvPr/>
        </p:nvSpPr>
        <p:spPr>
          <a:xfrm>
            <a:off x="179512" y="1388969"/>
            <a:ext cx="8964488" cy="1200329"/>
          </a:xfrm>
          <a:prstGeom prst="rect">
            <a:avLst/>
          </a:prstGeom>
          <a:noFill/>
        </p:spPr>
        <p:txBody>
          <a:bodyPr wrap="square" rtlCol="0">
            <a:spAutoFit/>
          </a:bodyPr>
          <a:lstStyle/>
          <a:p>
            <a:pPr algn="l" fontAlgn="auto">
              <a:spcBef>
                <a:spcPts val="0"/>
              </a:spcBef>
              <a:spcAft>
                <a:spcPts val="0"/>
              </a:spcAft>
            </a:pPr>
            <a:r>
              <a:rPr lang="en-GB" sz="2400" dirty="0" smtClean="0">
                <a:solidFill>
                  <a:prstClr val="white"/>
                </a:solidFill>
                <a:latin typeface="Calibri"/>
              </a:rPr>
              <a:t>‘Modern Charter for Local Freedom’ - </a:t>
            </a:r>
            <a:r>
              <a:rPr lang="en-GB" sz="2400" dirty="0" smtClean="0">
                <a:solidFill>
                  <a:srgbClr val="FFC000"/>
                </a:solidFill>
                <a:latin typeface="Calibri"/>
              </a:rPr>
              <a:t>800</a:t>
            </a:r>
            <a:r>
              <a:rPr lang="en-GB" sz="2400" baseline="30000" dirty="0" smtClean="0">
                <a:solidFill>
                  <a:srgbClr val="FFC000"/>
                </a:solidFill>
                <a:latin typeface="Calibri"/>
              </a:rPr>
              <a:t>th</a:t>
            </a:r>
            <a:r>
              <a:rPr lang="en-GB" sz="2400" dirty="0" smtClean="0">
                <a:solidFill>
                  <a:srgbClr val="FFC000"/>
                </a:solidFill>
                <a:latin typeface="Calibri"/>
              </a:rPr>
              <a:t> Anniversary Magna Carter</a:t>
            </a:r>
          </a:p>
          <a:p>
            <a:pPr algn="l" fontAlgn="auto">
              <a:spcBef>
                <a:spcPts val="0"/>
              </a:spcBef>
              <a:spcAft>
                <a:spcPts val="0"/>
              </a:spcAft>
            </a:pPr>
            <a:r>
              <a:rPr lang="en-GB" sz="2400" dirty="0" smtClean="0">
                <a:solidFill>
                  <a:srgbClr val="92D050"/>
                </a:solidFill>
                <a:latin typeface="Calibri"/>
              </a:rPr>
              <a:t>Freedom to decide, invest and deliver</a:t>
            </a:r>
          </a:p>
          <a:p>
            <a:pPr algn="l" fontAlgn="auto">
              <a:spcBef>
                <a:spcPts val="0"/>
              </a:spcBef>
              <a:spcAft>
                <a:spcPts val="0"/>
              </a:spcAft>
            </a:pPr>
            <a:r>
              <a:rPr lang="en-GB" sz="2400" dirty="0" smtClean="0">
                <a:solidFill>
                  <a:srgbClr val="F79646">
                    <a:lumMod val="60000"/>
                    <a:lumOff val="40000"/>
                  </a:srgbClr>
                </a:solidFill>
                <a:latin typeface="Calibri"/>
              </a:rPr>
              <a:t>What is good enough for nations is good enough for cities </a:t>
            </a:r>
            <a:endParaRPr lang="en-GB" sz="2400" dirty="0">
              <a:solidFill>
                <a:srgbClr val="F79646">
                  <a:lumMod val="60000"/>
                  <a:lumOff val="40000"/>
                </a:srgbClr>
              </a:solidFill>
              <a:latin typeface="Calibri"/>
            </a:endParaRPr>
          </a:p>
        </p:txBody>
      </p:sp>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20446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9"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23528" y="332656"/>
            <a:ext cx="2967800" cy="769441"/>
          </a:xfrm>
          <a:prstGeom prst="rect">
            <a:avLst/>
          </a:prstGeom>
        </p:spPr>
        <p:txBody>
          <a:bodyPr wrap="none">
            <a:spAutoFit/>
          </a:bodyPr>
          <a:lstStyle/>
          <a:p>
            <a:pPr algn="l" fontAlgn="auto">
              <a:spcBef>
                <a:spcPts val="0"/>
              </a:spcBef>
              <a:spcAft>
                <a:spcPts val="0"/>
              </a:spcAft>
            </a:pPr>
            <a:r>
              <a:rPr lang="en-GB" sz="4400" dirty="0">
                <a:solidFill>
                  <a:prstClr val="black"/>
                </a:solidFill>
                <a:latin typeface="Calibri"/>
              </a:rPr>
              <a:t>Borderlands</a:t>
            </a:r>
            <a:endParaRPr lang="en-GB" dirty="0">
              <a:solidFill>
                <a:prstClr val="black"/>
              </a:solidFill>
              <a:latin typeface="Calibri"/>
            </a:endParaRP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93" y="1137624"/>
            <a:ext cx="3031822" cy="2527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19377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9"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52536" y="0"/>
            <a:ext cx="9398925" cy="7125027"/>
          </a:xfrm>
          <a:prstGeom prst="rect">
            <a:avLst/>
          </a:prstGeom>
          <a:solidFill>
            <a:schemeClr val="tx2">
              <a:lumMod val="75000"/>
              <a:alpha val="65000"/>
            </a:schemeClr>
          </a:solidFill>
        </p:spPr>
        <p:txBody>
          <a:bodyPr wrap="square">
            <a:spAutoFit/>
          </a:bodyPr>
          <a:lstStyle/>
          <a:p>
            <a:pPr algn="l" fontAlgn="auto">
              <a:spcBef>
                <a:spcPts val="0"/>
              </a:spcBef>
              <a:spcAft>
                <a:spcPts val="600"/>
              </a:spcAft>
            </a:pPr>
            <a:endParaRPr lang="en-GB" sz="2800" dirty="0" smtClean="0">
              <a:solidFill>
                <a:prstClr val="white"/>
              </a:solidFill>
              <a:latin typeface="Calibri"/>
            </a:endParaRPr>
          </a:p>
          <a:p>
            <a:pPr algn="l" fontAlgn="auto">
              <a:spcBef>
                <a:spcPts val="0"/>
              </a:spcBef>
              <a:spcAft>
                <a:spcPts val="600"/>
              </a:spcAft>
            </a:pPr>
            <a:r>
              <a:rPr lang="en-GB" sz="2800" dirty="0" smtClean="0">
                <a:solidFill>
                  <a:prstClr val="white"/>
                </a:solidFill>
                <a:latin typeface="Calibri"/>
              </a:rPr>
              <a:t>	A </a:t>
            </a:r>
            <a:r>
              <a:rPr lang="en-GB" sz="2800" dirty="0">
                <a:solidFill>
                  <a:prstClr val="white"/>
                </a:solidFill>
                <a:latin typeface="Calibri"/>
              </a:rPr>
              <a:t>local authority </a:t>
            </a:r>
            <a:r>
              <a:rPr lang="en-GB" sz="2800" dirty="0" smtClean="0">
                <a:solidFill>
                  <a:prstClr val="white"/>
                </a:solidFill>
                <a:latin typeface="Calibri"/>
              </a:rPr>
              <a:t>alliance </a:t>
            </a:r>
          </a:p>
          <a:p>
            <a:pPr marL="1200150" lvl="2" indent="-285750" algn="l" fontAlgn="auto">
              <a:spcBef>
                <a:spcPts val="0"/>
              </a:spcBef>
              <a:spcAft>
                <a:spcPts val="600"/>
              </a:spcAft>
              <a:buFont typeface="Arial" panose="020B0604020202020204" pitchFamily="34" charset="0"/>
              <a:buChar char="•"/>
            </a:pPr>
            <a:r>
              <a:rPr lang="en-US" sz="2000" dirty="0" smtClean="0">
                <a:solidFill>
                  <a:prstClr val="white"/>
                </a:solidFill>
                <a:latin typeface="Calibri"/>
              </a:rPr>
              <a:t>Common </a:t>
            </a:r>
            <a:r>
              <a:rPr lang="en-US" sz="2000" dirty="0">
                <a:solidFill>
                  <a:prstClr val="white"/>
                </a:solidFill>
                <a:latin typeface="Calibri"/>
              </a:rPr>
              <a:t>challenges </a:t>
            </a:r>
            <a:endParaRPr lang="en-US" sz="2000" dirty="0" smtClean="0">
              <a:solidFill>
                <a:prstClr val="white"/>
              </a:solidFill>
              <a:latin typeface="Calibri"/>
            </a:endParaRPr>
          </a:p>
          <a:p>
            <a:pPr marL="1257300" lvl="3" indent="-342900" algn="l" fontAlgn="auto">
              <a:spcBef>
                <a:spcPts val="0"/>
              </a:spcBef>
              <a:spcAft>
                <a:spcPts val="600"/>
              </a:spcAft>
              <a:buFont typeface="Arial" pitchFamily="34" charset="0"/>
              <a:buChar char="•"/>
            </a:pPr>
            <a:r>
              <a:rPr lang="en-US" sz="2000" dirty="0" smtClean="0">
                <a:solidFill>
                  <a:prstClr val="white"/>
                </a:solidFill>
                <a:latin typeface="Calibri"/>
              </a:rPr>
              <a:t>Economic </a:t>
            </a:r>
            <a:r>
              <a:rPr lang="en-US" sz="2000" dirty="0">
                <a:solidFill>
                  <a:prstClr val="white"/>
                </a:solidFill>
                <a:latin typeface="Calibri"/>
              </a:rPr>
              <a:t>growth </a:t>
            </a:r>
            <a:r>
              <a:rPr lang="en-US" sz="2000" dirty="0" smtClean="0">
                <a:solidFill>
                  <a:prstClr val="white"/>
                </a:solidFill>
                <a:latin typeface="Calibri"/>
              </a:rPr>
              <a:t>focus</a:t>
            </a:r>
            <a:endParaRPr lang="en-US" sz="2000" dirty="0">
              <a:solidFill>
                <a:prstClr val="white"/>
              </a:solidFill>
              <a:latin typeface="Calibri"/>
            </a:endParaRPr>
          </a:p>
          <a:p>
            <a:pPr marL="1257300" lvl="3" indent="-342900" algn="l" fontAlgn="auto">
              <a:spcBef>
                <a:spcPts val="0"/>
              </a:spcBef>
              <a:spcAft>
                <a:spcPts val="600"/>
              </a:spcAft>
              <a:buFont typeface="Arial" pitchFamily="34" charset="0"/>
              <a:buChar char="•"/>
            </a:pPr>
            <a:r>
              <a:rPr lang="en-US" sz="2000" dirty="0">
                <a:solidFill>
                  <a:prstClr val="white"/>
                </a:solidFill>
                <a:latin typeface="Calibri"/>
              </a:rPr>
              <a:t>Potential for a Borderlands Deal</a:t>
            </a:r>
            <a:r>
              <a:rPr lang="en-US" sz="2000" dirty="0" smtClean="0">
                <a:solidFill>
                  <a:prstClr val="white"/>
                </a:solidFill>
                <a:latin typeface="Calibri"/>
              </a:rPr>
              <a:t>? LEP ? Development Agency ?</a:t>
            </a:r>
          </a:p>
          <a:p>
            <a:pPr marL="0" lvl="1" algn="l" fontAlgn="auto">
              <a:spcBef>
                <a:spcPts val="0"/>
              </a:spcBef>
              <a:spcAft>
                <a:spcPts val="600"/>
              </a:spcAft>
            </a:pPr>
            <a:endParaRPr lang="en-US" sz="2000" dirty="0">
              <a:solidFill>
                <a:prstClr val="white"/>
              </a:solidFill>
              <a:latin typeface="Calibri"/>
            </a:endParaRPr>
          </a:p>
          <a:p>
            <a:pPr algn="l" fontAlgn="auto">
              <a:spcBef>
                <a:spcPts val="0"/>
              </a:spcBef>
              <a:spcAft>
                <a:spcPts val="600"/>
              </a:spcAft>
            </a:pPr>
            <a:r>
              <a:rPr lang="en-GB" sz="2800" dirty="0" smtClean="0">
                <a:solidFill>
                  <a:prstClr val="white"/>
                </a:solidFill>
                <a:latin typeface="Calibri"/>
              </a:rPr>
              <a:t>	An uneven </a:t>
            </a:r>
            <a:r>
              <a:rPr lang="en-GB" sz="2800" dirty="0">
                <a:solidFill>
                  <a:prstClr val="white"/>
                </a:solidFill>
                <a:latin typeface="Calibri"/>
              </a:rPr>
              <a:t>playing field:</a:t>
            </a:r>
          </a:p>
          <a:p>
            <a:pPr marL="1257300" lvl="2" indent="-342900" algn="l" fontAlgn="auto">
              <a:spcBef>
                <a:spcPts val="0"/>
              </a:spcBef>
              <a:spcAft>
                <a:spcPts val="600"/>
              </a:spcAft>
              <a:buFont typeface="Arial" panose="020B0604020202020204" pitchFamily="34" charset="0"/>
              <a:buChar char="•"/>
            </a:pPr>
            <a:r>
              <a:rPr lang="en-GB" sz="2000" dirty="0">
                <a:solidFill>
                  <a:prstClr val="white"/>
                </a:solidFill>
                <a:latin typeface="Calibri"/>
              </a:rPr>
              <a:t>“Post code lottery” </a:t>
            </a:r>
            <a:endParaRPr lang="en-GB" sz="2000" dirty="0" smtClean="0">
              <a:solidFill>
                <a:prstClr val="white"/>
              </a:solidFill>
              <a:latin typeface="Calibri"/>
            </a:endParaRPr>
          </a:p>
          <a:p>
            <a:pPr marL="1714500" lvl="3" indent="-342900" algn="l" fontAlgn="auto">
              <a:spcBef>
                <a:spcPts val="0"/>
              </a:spcBef>
              <a:spcAft>
                <a:spcPts val="600"/>
              </a:spcAft>
              <a:buFont typeface="Arial" panose="020B0604020202020204" pitchFamily="34" charset="0"/>
              <a:buChar char="•"/>
            </a:pPr>
            <a:r>
              <a:rPr lang="en-GB" sz="2000" dirty="0" smtClean="0">
                <a:solidFill>
                  <a:prstClr val="white"/>
                </a:solidFill>
                <a:latin typeface="Calibri"/>
              </a:rPr>
              <a:t>student </a:t>
            </a:r>
            <a:r>
              <a:rPr lang="en-GB" sz="2000" dirty="0">
                <a:solidFill>
                  <a:prstClr val="white"/>
                </a:solidFill>
                <a:latin typeface="Calibri"/>
              </a:rPr>
              <a:t>fees</a:t>
            </a:r>
            <a:r>
              <a:rPr lang="en-GB" sz="2000" dirty="0" smtClean="0">
                <a:solidFill>
                  <a:prstClr val="white"/>
                </a:solidFill>
                <a:latin typeface="Calibri"/>
              </a:rPr>
              <a:t>, inward </a:t>
            </a:r>
            <a:r>
              <a:rPr lang="en-GB" sz="2000" dirty="0">
                <a:solidFill>
                  <a:prstClr val="white"/>
                </a:solidFill>
                <a:latin typeface="Calibri"/>
              </a:rPr>
              <a:t>investment</a:t>
            </a:r>
            <a:r>
              <a:rPr lang="en-GB" sz="2000" dirty="0" smtClean="0">
                <a:solidFill>
                  <a:prstClr val="white"/>
                </a:solidFill>
                <a:latin typeface="Calibri"/>
              </a:rPr>
              <a:t>, business support, APD</a:t>
            </a:r>
            <a:r>
              <a:rPr lang="en-GB" sz="2000" dirty="0">
                <a:solidFill>
                  <a:prstClr val="white"/>
                </a:solidFill>
                <a:latin typeface="Calibri"/>
              </a:rPr>
              <a:t>, </a:t>
            </a:r>
            <a:r>
              <a:rPr lang="en-GB" sz="2000" dirty="0" err="1">
                <a:solidFill>
                  <a:prstClr val="white"/>
                </a:solidFill>
                <a:latin typeface="Calibri"/>
              </a:rPr>
              <a:t>etc</a:t>
            </a:r>
            <a:endParaRPr lang="en-GB" sz="2000" dirty="0">
              <a:solidFill>
                <a:prstClr val="white"/>
              </a:solidFill>
              <a:latin typeface="Calibri"/>
            </a:endParaRPr>
          </a:p>
          <a:p>
            <a:pPr marL="1257300" lvl="2" indent="-342900" algn="l" fontAlgn="auto">
              <a:spcBef>
                <a:spcPts val="0"/>
              </a:spcBef>
              <a:spcAft>
                <a:spcPts val="600"/>
              </a:spcAft>
              <a:buFont typeface="Arial" panose="020B0604020202020204" pitchFamily="34" charset="0"/>
              <a:buChar char="•"/>
            </a:pPr>
            <a:r>
              <a:rPr lang="en-GB" sz="2000" dirty="0">
                <a:solidFill>
                  <a:prstClr val="white"/>
                </a:solidFill>
                <a:latin typeface="Calibri"/>
              </a:rPr>
              <a:t>Scottish Borders and Dumfries and Galloway </a:t>
            </a:r>
            <a:r>
              <a:rPr lang="en-GB" sz="2000" dirty="0" smtClean="0">
                <a:solidFill>
                  <a:prstClr val="white"/>
                </a:solidFill>
                <a:latin typeface="Calibri"/>
              </a:rPr>
              <a:t>relationship </a:t>
            </a:r>
            <a:r>
              <a:rPr lang="en-GB" sz="2000" dirty="0">
                <a:solidFill>
                  <a:prstClr val="white"/>
                </a:solidFill>
                <a:latin typeface="Calibri"/>
              </a:rPr>
              <a:t>with the Scottish Government but little evidence of any devolution of additional powers to them</a:t>
            </a:r>
          </a:p>
          <a:p>
            <a:pPr marL="1257300" lvl="2" indent="-342900" algn="l" fontAlgn="auto">
              <a:spcBef>
                <a:spcPts val="0"/>
              </a:spcBef>
              <a:spcAft>
                <a:spcPts val="600"/>
              </a:spcAft>
              <a:buFont typeface="Arial" panose="020B0604020202020204" pitchFamily="34" charset="0"/>
              <a:buChar char="•"/>
            </a:pPr>
            <a:r>
              <a:rPr lang="en-GB" sz="2000" dirty="0">
                <a:solidFill>
                  <a:prstClr val="white"/>
                </a:solidFill>
                <a:latin typeface="Calibri"/>
              </a:rPr>
              <a:t>Cumbria is a two-tier authority with its own stand-alone LEP </a:t>
            </a:r>
            <a:r>
              <a:rPr lang="en-GB" sz="2000" dirty="0" smtClean="0">
                <a:solidFill>
                  <a:prstClr val="white"/>
                </a:solidFill>
                <a:latin typeface="Calibri"/>
              </a:rPr>
              <a:t>Northumberland </a:t>
            </a:r>
            <a:r>
              <a:rPr lang="en-GB" sz="2000" dirty="0">
                <a:solidFill>
                  <a:prstClr val="white"/>
                </a:solidFill>
                <a:latin typeface="Calibri"/>
              </a:rPr>
              <a:t>also a rural county but unitary and part of the North East Combined Authority – likely to benefit from increased devolution but face challenges from Scotland , Manchester, Sheffield</a:t>
            </a:r>
            <a:r>
              <a:rPr lang="en-GB" sz="2000" dirty="0" smtClean="0">
                <a:solidFill>
                  <a:prstClr val="black"/>
                </a:solidFill>
                <a:latin typeface="Calibri"/>
              </a:rPr>
              <a:t>.</a:t>
            </a:r>
          </a:p>
          <a:p>
            <a:pPr marL="342900" indent="-342900" algn="l" fontAlgn="auto">
              <a:spcBef>
                <a:spcPts val="0"/>
              </a:spcBef>
              <a:spcAft>
                <a:spcPts val="0"/>
              </a:spcAft>
              <a:buFont typeface="Arial" panose="020B0604020202020204" pitchFamily="34" charset="0"/>
              <a:buChar char="•"/>
            </a:pPr>
            <a:endParaRPr lang="en-GB" sz="2000" dirty="0" smtClean="0">
              <a:solidFill>
                <a:prstClr val="black"/>
              </a:solidFill>
              <a:latin typeface="Calibri"/>
            </a:endParaRPr>
          </a:p>
          <a:p>
            <a:pPr marL="342900" indent="-342900" algn="l" fontAlgn="auto">
              <a:spcBef>
                <a:spcPts val="0"/>
              </a:spcBef>
              <a:spcAft>
                <a:spcPts val="0"/>
              </a:spcAft>
              <a:buFont typeface="Arial" panose="020B0604020202020204" pitchFamily="34" charset="0"/>
              <a:buChar char="•"/>
            </a:pPr>
            <a:endParaRPr lang="en-GB" sz="2000" dirty="0">
              <a:solidFill>
                <a:prstClr val="black"/>
              </a:solidFill>
              <a:latin typeface="Calibri"/>
            </a:endParaRPr>
          </a:p>
          <a:p>
            <a:pPr indent="-457200" algn="l" fontAlgn="auto">
              <a:spcBef>
                <a:spcPts val="0"/>
              </a:spcBef>
              <a:spcAft>
                <a:spcPts val="0"/>
              </a:spcAft>
              <a:buFont typeface="Arial" pitchFamily="34" charset="0"/>
              <a:buChar char="•"/>
            </a:pPr>
            <a:endParaRPr lang="en-US" dirty="0">
              <a:solidFill>
                <a:prstClr val="black"/>
              </a:solidFill>
              <a:latin typeface="Calibri"/>
            </a:endParaRPr>
          </a:p>
        </p:txBody>
      </p:sp>
      <p:pic>
        <p:nvPicPr>
          <p:cNvPr id="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5301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3" y="-133796"/>
            <a:ext cx="9177488" cy="629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076056" y="1772816"/>
            <a:ext cx="3665299" cy="830997"/>
          </a:xfrm>
          <a:prstGeom prst="rect">
            <a:avLst/>
          </a:prstGeom>
          <a:noFill/>
        </p:spPr>
        <p:txBody>
          <a:bodyPr wrap="none" rtlCol="0">
            <a:spAutoFit/>
          </a:bodyPr>
          <a:lstStyle/>
          <a:p>
            <a:pPr algn="l" fontAlgn="auto">
              <a:spcBef>
                <a:spcPts val="0"/>
              </a:spcBef>
              <a:spcAft>
                <a:spcPts val="0"/>
              </a:spcAft>
            </a:pPr>
            <a:r>
              <a:rPr lang="en-GB" sz="2400" b="1" dirty="0" smtClean="0">
                <a:solidFill>
                  <a:prstClr val="black"/>
                </a:solidFill>
                <a:latin typeface="Calibri"/>
              </a:rPr>
              <a:t>APD is the highest aviation </a:t>
            </a:r>
          </a:p>
          <a:p>
            <a:pPr algn="l" fontAlgn="auto">
              <a:spcBef>
                <a:spcPts val="0"/>
              </a:spcBef>
              <a:spcAft>
                <a:spcPts val="0"/>
              </a:spcAft>
            </a:pPr>
            <a:r>
              <a:rPr lang="en-GB" sz="2400" b="1" dirty="0" smtClean="0">
                <a:solidFill>
                  <a:prstClr val="black"/>
                </a:solidFill>
                <a:latin typeface="Calibri"/>
              </a:rPr>
              <a:t>tax in the world</a:t>
            </a:r>
          </a:p>
        </p:txBody>
      </p:sp>
      <p:pic>
        <p:nvPicPr>
          <p:cNvPr id="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83806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ctrTitle" idx="4294967295"/>
          </p:nvPr>
        </p:nvSpPr>
        <p:spPr>
          <a:xfrm>
            <a:off x="467544" y="4437112"/>
            <a:ext cx="7772400" cy="749300"/>
          </a:xfrm>
        </p:spPr>
        <p:txBody>
          <a:bodyPr/>
          <a:lstStyle/>
          <a:p>
            <a:pPr eaLnBrk="1" hangingPunct="1"/>
            <a:r>
              <a:rPr lang="en-GB" sz="2400" b="1" dirty="0" smtClean="0">
                <a:solidFill>
                  <a:schemeClr val="bg1"/>
                </a:solidFill>
              </a:rPr>
              <a:t>David Watt </a:t>
            </a:r>
            <a:br>
              <a:rPr lang="en-GB" sz="2400" b="1" dirty="0" smtClean="0">
                <a:solidFill>
                  <a:schemeClr val="bg1"/>
                </a:solidFill>
              </a:rPr>
            </a:br>
            <a:r>
              <a:rPr lang="en-GB" sz="2400" b="1" dirty="0">
                <a:solidFill>
                  <a:schemeClr val="bg1"/>
                </a:solidFill>
              </a:rPr>
              <a:t/>
            </a:r>
            <a:br>
              <a:rPr lang="en-GB" sz="2400" b="1" dirty="0">
                <a:solidFill>
                  <a:schemeClr val="bg1"/>
                </a:solidFill>
              </a:rPr>
            </a:br>
            <a:r>
              <a:rPr lang="en-GB" sz="2400" b="1" dirty="0" smtClean="0">
                <a:solidFill>
                  <a:schemeClr val="bg1"/>
                </a:solidFill>
              </a:rPr>
              <a:t>CEO </a:t>
            </a:r>
            <a:r>
              <a:rPr lang="en-GB" sz="2400" b="1" dirty="0">
                <a:solidFill>
                  <a:schemeClr val="bg1"/>
                </a:solidFill>
              </a:rPr>
              <a:t>Institute of Directors, </a:t>
            </a:r>
            <a:r>
              <a:rPr lang="en-GB" sz="2400" b="1" dirty="0" err="1" smtClean="0">
                <a:solidFill>
                  <a:schemeClr val="bg1"/>
                </a:solidFill>
              </a:rPr>
              <a:t>Scotland</a:t>
            </a:r>
            <a:r>
              <a:rPr lang="en-GB" sz="2400" b="1" dirty="0" err="1" smtClean="0"/>
              <a:t>and</a:t>
            </a:r>
            <a:r>
              <a:rPr lang="en-GB" sz="2400" b="1" dirty="0" smtClean="0"/>
              <a:t> </a:t>
            </a:r>
            <a:r>
              <a:rPr lang="en-GB" sz="2400" b="1" dirty="0"/>
              <a:t>the Cabinet Secretary for Finance, Constitution and Economy First Minister of Scotland and the Cabinet Secretary for Finance, Constitution and Economy</a:t>
            </a:r>
            <a:endParaRPr lang="en-US" sz="2400" b="1" dirty="0" smtClean="0">
              <a:solidFill>
                <a:srgbClr val="FBB040"/>
              </a:solidFill>
              <a:latin typeface="Verdana" pitchFamily="34" charset="0"/>
            </a:endParaRPr>
          </a:p>
        </p:txBody>
      </p:sp>
      <p:sp>
        <p:nvSpPr>
          <p:cNvPr id="3" name="Rectangle 2"/>
          <p:cNvSpPr>
            <a:spLocks noGrp="1" noChangeArrowheads="1"/>
          </p:cNvSpPr>
          <p:nvPr>
            <p:ph type="ctrTitle" idx="4294967295"/>
          </p:nvPr>
        </p:nvSpPr>
        <p:spPr>
          <a:xfrm>
            <a:off x="467544" y="1988840"/>
            <a:ext cx="7772400" cy="749300"/>
          </a:xfrm>
        </p:spPr>
        <p:txBody>
          <a:bodyPr/>
          <a:lstStyle/>
          <a:p>
            <a:pPr eaLnBrk="1" hangingPunct="1"/>
            <a:r>
              <a:rPr lang="en-GB" sz="4400" b="1" dirty="0" smtClean="0">
                <a:solidFill>
                  <a:srgbClr val="F68933"/>
                </a:solidFill>
              </a:rPr>
              <a:t>Privatisation – more to learn nothing to </a:t>
            </a:r>
            <a:r>
              <a:rPr lang="en-GB" sz="4400" b="1" dirty="0" err="1" smtClean="0">
                <a:solidFill>
                  <a:srgbClr val="F68933"/>
                </a:solidFill>
              </a:rPr>
              <a:t>fear?</a:t>
            </a:r>
            <a:r>
              <a:rPr lang="en-GB" sz="4400" b="1" dirty="0" err="1" smtClean="0"/>
              <a:t>otland</a:t>
            </a:r>
            <a:r>
              <a:rPr lang="en-GB" sz="4400" b="1" dirty="0" smtClean="0"/>
              <a:t> </a:t>
            </a:r>
            <a:r>
              <a:rPr lang="en-GB" sz="2400" b="1" dirty="0"/>
              <a:t>and the Cabinet Secretary for Finance, Constitution and Economy First Minister of Scotland and the Cabinet Secretary for Finance, Constitution and Economy</a:t>
            </a:r>
            <a:endParaRPr lang="en-US" sz="2400" b="1" dirty="0" smtClean="0">
              <a:solidFill>
                <a:srgbClr val="FBB040"/>
              </a:solidFill>
              <a:latin typeface="Verdana" pitchFamily="34" charset="0"/>
            </a:endParaRPr>
          </a:p>
        </p:txBody>
      </p:sp>
    </p:spTree>
    <p:extLst>
      <p:ext uri="{BB962C8B-B14F-4D97-AF65-F5344CB8AC3E}">
        <p14:creationId xmlns:p14="http://schemas.microsoft.com/office/powerpoint/2010/main" val="2042643388"/>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462244"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1560" y="548680"/>
            <a:ext cx="3699987" cy="1015663"/>
          </a:xfrm>
          <a:prstGeom prst="rect">
            <a:avLst/>
          </a:prstGeom>
          <a:solidFill>
            <a:srgbClr val="7030A0">
              <a:alpha val="25000"/>
            </a:srgbClr>
          </a:solidFill>
        </p:spPr>
        <p:txBody>
          <a:bodyPr wrap="none" rtlCol="0">
            <a:spAutoFit/>
          </a:bodyPr>
          <a:lstStyle/>
          <a:p>
            <a:pPr algn="l" fontAlgn="auto">
              <a:spcBef>
                <a:spcPts val="0"/>
              </a:spcBef>
              <a:spcAft>
                <a:spcPts val="0"/>
              </a:spcAft>
            </a:pPr>
            <a:r>
              <a:rPr lang="en-GB" sz="2000" b="1" dirty="0" smtClean="0">
                <a:solidFill>
                  <a:prstClr val="black"/>
                </a:solidFill>
                <a:latin typeface="Calibri"/>
              </a:rPr>
              <a:t>3,200 onsite jobs</a:t>
            </a:r>
          </a:p>
          <a:p>
            <a:pPr algn="l" fontAlgn="auto">
              <a:spcBef>
                <a:spcPts val="0"/>
              </a:spcBef>
              <a:spcAft>
                <a:spcPts val="0"/>
              </a:spcAft>
            </a:pPr>
            <a:r>
              <a:rPr lang="en-GB" sz="2000" b="1" dirty="0" smtClean="0">
                <a:solidFill>
                  <a:prstClr val="black"/>
                </a:solidFill>
                <a:latin typeface="Calibri"/>
              </a:rPr>
              <a:t>8,000 jobs in the NE region</a:t>
            </a:r>
          </a:p>
          <a:p>
            <a:pPr algn="l" fontAlgn="auto">
              <a:spcBef>
                <a:spcPts val="0"/>
              </a:spcBef>
              <a:spcAft>
                <a:spcPts val="0"/>
              </a:spcAft>
            </a:pPr>
            <a:r>
              <a:rPr lang="en-GB" sz="2000" b="1" dirty="0" smtClean="0">
                <a:solidFill>
                  <a:prstClr val="black"/>
                </a:solidFill>
                <a:latin typeface="Calibri"/>
              </a:rPr>
              <a:t>£650m a year to the NE economy</a:t>
            </a:r>
            <a:endParaRPr lang="en-GB" sz="2000" b="1" dirty="0">
              <a:solidFill>
                <a:prstClr val="black"/>
              </a:solidFill>
              <a:latin typeface="Calibri"/>
            </a:endParaRPr>
          </a:p>
        </p:txBody>
      </p:sp>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1950" y="548680"/>
            <a:ext cx="1015663" cy="101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32271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73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47727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files.stv.tv/imagebase/108/623x349/108531-amazon-jobs-boost-for-dunfermlin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GB">
              <a:solidFill>
                <a:prstClr val="black"/>
              </a:solidFill>
              <a:latin typeface="Calibri"/>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287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75811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222" y="0"/>
            <a:ext cx="103339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77633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56121"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68685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AutoShape 2" descr="data:image/jpeg;base64,/9j/4AAQSkZJRgABAQAAAQABAAD/2wCEAAkGBxQTEhUUEhQVFhQVFxcXFxgXFxkYGBgYFxcYGBcXFhcYHCggGBolHBcUITEiJSkrLi4uFx8zODMsNygtLiwBCgoKDg0OGxAQGzQkICQsLCwsLC0sLCwsLCwsLCwsLCwsLCwsLCwsLCwsLCwsLCwsLCwsLCwsLCwsLCwsLCwsLP/AABEIALcBEwMBIgACEQEDEQH/xAAcAAACAwEBAQEAAAAAAAAAAAADBAACBQEGBwj/xAA7EAABAwIEAwUGBQQCAgMAAAABAAIRAyEEEjFBUWFxBSKBkaEGEzKxwfAUQlLR4SNicvGCogfCM5Ky/8QAGgEAAwEBAQEAAAAAAAAAAAAAAgMEAQAFBv/EAC0RAAMAAgEEAgAEBQUAAAAAAAABAgMRIQQSEzFBUSIyYXEFI4HR8BRCocHx/9oADAMBAAIRAxEAPwDxRxIVXViiZOCo5kbr6LvR5XaV94eKrCs7mupiaYLRVRWhSFp2iBdhQBQkboQiOdC4Kx4ITsPOkjr9yp+DI4H75lT5Kv4QyUhxkx/KIHxqQEOiydZBTDKQ3v1Xd3BugtF4OiZaEKm2NEdqVTGyiZUl2jT7pWkAg4mnIS+7TDc7R5g158F1pQsRTyvIRGFW47TRLUh2FHYUsHDijtvouq0+EYkxhhTVMhK0XTomqQOsaKPqPy7b/wCijD79DYfbkrUajozXjhuusAIvpzTDKc6ei8asjXyemoRMORtveCm29EJmHtGyLSpOH38lq6hf7jVhfwECIGK7DxB1jijNog6eiLyp+mb42L5FC02CbbQPFWFDms8iC8bFPdrgoap1tM7wrZRpvzWPIasYp7hCdgouAZPD9iVqNoqzWBB5AvGZQwh6KLT/AA7f1O81FnlO8R8zhVe+FdyXqPOgK+m+dHzpQGTKuFAuhPXoAikqykLDjk8ldoXGtVmrGEWCuFwIjQgbCR0BdD7xBVmhEa1KpjJQSkEWm08vvRVYEdiRTHSiNaeW38qzmIjArwkOhyR5Tt7DnVIUKS9X2nhszSs72e7AfXzHMGsa7KTqZibN+qdF41PdYmsV1XbHyIMaFs9n9h1av5crTu63kNSvVdn9iUaN2tzO/U658Nh4JnEY1jDDnAHhv5BS5v4mktYlr9X/AGLsH8Kbf8x7/RHm8d2D7prS0lw0dbQ8Y4LmFwpXrKTmvEghzT4gruHwAmyhfWtw5vkqroUr7p4MihgOScp9ngbQtluFhDqtAsO8eH78AvKrO2yycCQg3DgIjaPJNhlrgeCrkS/IH2Cr8ODqqGjf1TjkF4PL5IlbBcAczh9z4CERtYbiFynSOpNz5DonMNRYdbnhwlMnNZnj2B6eivCDWoZSeBXRV+/33TFmT9i3AR7URg2FuSq1wRAAj7jO0tHJRCfVgxDj0UWbN0fJPxEqrWbldLIMK4X2cyvZ8m2SFGhQhdARg6OwuhQBTIePosbCRYK0LtKj4pmnhydkt2kGpb9AGtRWtTlLAlOUuz1PeeUPjBTM5lNGZTWqzAoowanrqEULp2ZTaSI1sLR/DoNelawug8uwvFoRxGJyRvx6IAql55IeMolggyQbchyM3XKTegAP3polZqpcSFilN8jj6ka6J/2PbldiG7H3bh/3B+iTNO3EeqL2FVLKrrWNOwGpOZsD5qO81eKlX+cleLGlmlr/ADgfxuOqh7qcU22sXExBGs/whYXsV0uL4cYGUky2SNxqYstath2VWgubmIFrwek2WBWxuIqAhgGHpNsXOOWItGY3n/EKFT9nuVmSnULT+R3AvbhW5a1Roc4g5QSY24ac16Cgd/JeApupB0U2OxFU7uBDJ4hgu7xW92P2281Pc1mtDotk0sJymCQLfJbpehF26bbPV5p3PQKjaQGkj73QadeDy3RnYkaC52Gvy0UubHSrhHS1oqaXMqhpcz5ldqzqZ5AaeJ1KjAdSZPDYKd7QekVc1DKM4hDqOGpI/haqBaKFYGA7cBqFrjDpOX+4fpPgtTtHERSqOuAGkDaTG09V8wr1CDIOhkclZ007TZPmtxrR9fpVBUb92KUrYeT3tI0FvGVjezHbAeLmCPiH/sF6SpcShy42uUdFKkAbaER9UC5tzhLlmUS6XHeB9OCIamkA35fQpEW0+A2kXGbapbmAoknVnzqRyyTHjuot8zB7UfNw1XARWUij08ISvv3aR8iobFMqu2mtKl2eSn6HZqRfUyiiOlpmLTwpKco9nEreo4EJynhAo8nWfRZj6H7MSh2atCjgAtNlEBFDVHfUUy2OllCLMGjtoBHXClO2xyxpAiwINQgakDqUR9MHWeOpQ3NAkxxOm/HqtTMcgHPHHePEJeo7rpOhTL38jt67/fBDqJssnuTC7WcczAAYM3iw4ZuCrTF72+SP2vV0bcgwTAka7whAafLj5aIcr/EgMS1sapkjXQeKa7Opj3oI0cHDzaSPUCyVo6fum6U2mx4g6TzU+ZbWirFw0/o1MK5rDksBo24k+XXXiUl7VdnPqNY5gzZCZZMEgxcc7eqwcV2m8Ohru820kC3jubD+V6TsPtYPZDyMwJA4kCIKVWC8c7r0Ux1EZK1JgUsHiHgtDRh6Wh1aTyP53nrZanZfZ1KkZYC9wzS51oixhuo8pWhjnl0ZbEEkHq0t20s4rLdVcx0gBvddA1l0iYizRfjJnkk+SQ6mjdZUm4T2BM23+i812XisovMEgCTNgGtBvcWg3A6XC3KToK2ksk6FpuWNkSdIE3PTgDouAzAAJHH+Tr4IlKnIkmeW3jxKuTeF5Vt7/YsWtAH040A5IRYYuL8bJpwQKrg0FziGtFySYAHEk7Lpv75McnlvbOv7ugJPeqOi/ANLibXOgXhqwGovOsLY9tO2KWJqUmU3Oc1snNENgmLaEgxrvrpCxMLUNM5RJk5YiZnp4eS9jp8bnGto83Paq+GaOBcaLm1J/wAmzqOE8d/9FfRewscx7GkGQfh/Y818r95Myfv7C0Owcc+k+GguYT3mzb/KdAbeK252DjvtZ9VxWEmS0m404cxuk6dGNy7r0iyN2X2gHAAuBnQ/QonaFFpi8Tq3j/C8/Jja5RZwygeOKioGt4N8gopuA+Txgw5As1N0aFriEVlMHncE3Oto8Uy3Dkz3WidSb9LL6CuozX6ET0uGPYFoDT01WjQYCAY1Q6OFAJJubcE0Oi2e9L8TMpQ3+FFmtVwuNCq6s0GC5oPCRK5mpBFFVtUESDbnb5qywJI4SqOVyqlaju0oUJyuUNxRoBoG8rG7QxDTIAniduFtitWuyQRxXnXUoJB+Lmjb7VtCKnb0UytYJLbjgLowIMR4ShjeSLealGoHCRpx/ZSOnvbN7UvQ9RdIt6/Io+GLRYXgiWzMfwlKLuH+04KsRY3tIGnXkuddwUrRldqYZuYmADJgF93AaE8Pn0VuzsLJBHdIuchuNxJOoNrcuqexmBOcOILmvcDJ0n/1GiZpYDIbjjoTEfcJmfOqhSmI6fDU5HTGc868En2lQzCbaEGRMA2zRvHyN5TM7q0yIAn5Lz3OvR6Hdv2Z+FrSRmBBJtM5AW6jbPBaTmgDfZbeGxEiNTY20vvPBYdbBHMZc4NMFxA11DYDdb5RBtA01WhhAGOme6RaIA70RAtsNgZnosT09na2buDrQb6H0PVPOCxw/cLF9s+3sRh6INJvd0LxdwJsBG02ErM3TPJSc/J05VEvfwPe0/tXh8I0io7PUi1NsFx/y/SOZ8JXzOv7RuxlQvxTooUyC3DtzZXu/KHHdoiXE32AEyPPHBVXHNUkZiSS8mSdyQbq2HwRe4Mph1Rx2At9+Kv6fpMeJbfv7/z0ebm6rJletcfRr43twOcSBmceA4WAAGgAgAbLU7C7CxGJcCSKLDvq49AVq+zHsg2l38S4B2zRoOp3P3de5pOptENLWjhp80jqevU/hxL+pRg6Sq/Fkf8AQQwvs9h6bMnuw+dXVAHk872HguUuw6IzAU8jTaGk35wbLSOJbx8r/JcNcbSV5flyb3tlvbHrQizsotJyVCARoRP1C0GtgRMn9RufFV98Cp7w8P3W1lu1pszSXohwwOrnecegUXPxTeLfOFEHa/o7ciYCIAq5VcBfSsmSOtCuAqNRAULDRU0Wm5APW6EcMf7AP8SbTaxMaQmQV1CHpC7cKJBmSOQA30ATCiH7wcfK/wAlhqSRyq4jQShZ3QSR0Gn1KNm/td42+ZXKJJm0DbiiRjBNuATrC44JosVDTW7BYjWpk7kdIv6LPxeBkSCS4bkkzC23U0B9NGqEWkzzLAWmDb74IdQE7357fut6vhQbnVZ9TBHiLaH90qsbb2ge5Jci2GY+bu8APrKfo1I01Og+/vRAw5Mw23FxGsbAFOHXafux4dUNYtc/JkZOTZqVc1GiSADkgjWCCRrHJZ9SvJjyR6rx+Hp2+EvbGu8wfMLLY7NdQxKTf7srqnpDgZbirsKpQfxRm07yTA9T0G/yXU9GyimKpZm78bW6ieeizX1WgE3bMkgazcBonV7gepmdlqPcNNBz3/ZI4/E0fhdUaHRoSBY7ybA8OgXSjqpDmErlvddsBeRZxNx0kjz8nXskEG4Nuq85RxjN3h4YQdbA5pmwMnUQJ8bk+ipOGUEkERqmaFp7Pnvb/s/kqy50UDcON44syj4ndSBCd7P7Uo0W5cNTgxeo+7jPQQOgsvX43BMrUyx92u0PA6hw5jVeAxnZj6Tyx/DwIvDgeaZVK1qhXa4rcjx7TJcTmJfvGsH6JihiiT3uUcVm0WxA+/vVMNpz8RtwFrc4MpdTPwbuvk9Bg8Y2InTn9U5SxR8Dp97LCw7CCIboOgj73TYqHUuDRbUX/bXqpaxILyP0bbcQOnVGY+dD5LLoNkd1zoOpOp/+2iZYI0++N0ntQzvD/iR+knwA+ZXVSR9lRbpHdxcNVoV201f3a95sHYNoVw1GFNEbTQNm7FwFcMTDaSIKaF0b3CFWdBwkmNB+6uLCY6Jj8Nxv3g7yiPkEPGUbGLa3Og5oXRncUDPEozKaTpvBsaneOkGOd4TdTDizgC4mIkmNddYGq8/y3L18/Y5tNbO+7QzTuijOdmDTcu+QCt7ogd4gneBA+aum017J2xV9NAfTWg5iTrUzBlwAkmY/LBsZPqmKhbEqlNJ1mJ2sAMxL9CCbju8rbH6pd9GJuTJJuZidhwHJOmhNIyMaBAkDWBInXh5eimHqNaJkXvrAtY66LZpdkOdckNETe7o45Rt1RHYSnTFml5/u+HyFo6lS9RlnhJ8jcWCnzoRxNUGi0tdYOceIyw2L8La80Hs6g94lrYZrndIb/wAbS/wEc1ev2lkbBDSROWwMOOrriCfhAtYDisw+14zZK4MfrYLz/czQ76R0KVMt+0Ppqfk36Ra0wJLv1OEH/i3Qep5ry3bPtI5tQspmMjiHEiS4+PP747h7QplofSc2rOmU2n+7dnQieSyK/Y7HudUcQKhMzsDyzSBwRTEpi7qmuDExGKr4iQM9zvZo5AKY/BVWhrnszW7xHAARpoLLSwBd70SGhxaRVDTLZb8LxGk6eC9JSAhG19Ckt+zxGDxDRdrYIuQ4kzwg2hbvZ3aDHjTKWwXUzvcnM0bgmJgTfTRZntH2QaZNVnwzJA/L/CVp4svyubIrAyHD4id5+V9kLk5U09HusN2i6A0999xMQNbAjjHy2RsdghWYA8ZXRYi5afqF53A4gwIzCAA8S3u2gkEnSG8SY8FvYbFkwA0nQEki3PmgcjVWzAd2dkOVwuN+PNFphrZ+EcdBzuvS4jCio2DrseH8LCdhu8Q5t2akiw5h2iTW17BqWi1JwIlHFIGJ24GPku1MM4CTA4T9QqYbNAzxPKY9Uv2uDOV7GqZ4H5K9J5MyIg+fMXS9JgaDlA4wLSfFXBcde70gnzKxoJMM0u4jxaSfMEKLjaYAjKPGCfNRZwbo2msRA1RquF6zZi2daxEa1cBVwUtsI6Gq4aqhyo3FtOk8PuUuq1ywktna+JawS4+QJPkEtXxTCJLS4DY5Rf8A5FCqG99L2JgE8zF9dOS4zGUwcs0pNoFiJtFtbdNFLWet6SD8fHIxgCDcNAaZEg6xyjh10Vq1aDYN0AkkWcbNaWjiS2Oq4/DMaCTmOuryBe8CTACWZWYScraU2BiahOWInK3Ygb7I7xzXLBTa4RBjCQCHTOzWkklpOdveAuQWgaQSUF1dwgkulocQHPawOMmA4XP5RtpUFuDdFzzwA1gtI7vSZnZce6m0u7zQ517uvwGpsLKecjhtSMcbXJyhUJbJABvoZEScpnpBVarZF/Jcfi2T3ZJj8rXHpoN7q5daTbkbG5geZsrYzzpN8CnjYq9nJCxGHdlkODTIMkEjKDLiYBjuh0W56amxHvIDqQY69szoa7UEnK1xgHa0m3Feb7V7ZfSp+6rOa+s9rczGh3cO/vHZiHukfCABx4I7yU/wx7MmZX4q9Hre1MexgAB75gjk3Ul07EW4mV5TtPtYukTKyaVeo8EucSSSSSb34uS+JqhomQTMED0usjFOP9w3bpb+ApcSeaphuzqJP9Qu12t/2/ZZru0ZNgQNjMHS2kp3BY0ki/yPW4iPFdkdJbQqamno13NFMf0gGjlvxk7+MpXB16DXRVZ/yu4X4tOg6eSrisQI4T4D+CsLF1z4g/NZgvuTVezss9rTXo9tWdDM1EMcDMFsRbUTsVm4TGky5hzBpLajJBLCNYI1SHsF2hkxYY7KW1x7szpmOjj4gAdVqdoY3DU8XWa1pY2cmYd5pINyQLjvZtJ18V3fq+xr42dpUtofe9rmyYLSPCCvAvBa8mmSBJyi4MTyXq+0XNbTDQ4ZXtcGkEGZnSNV5n8M4PDpBLQJBBggbgiQRyMJvAm0/Q72E0v9690mzRzkEOk+Q+7r1HZdfKAHnKA0Wgn112Oo3WH2NGWq4D4jA0EHK0mLWjlw6La7Jr5ZBa6w0ABjyuNdOBQ0HjWjfpOVnievWPksjtXtqlh/jJLz8LG3eZ0tt4rSpVszQYIkAw4QROxB0KVUbXI9UYFYkvIJcCLRJsNgANkF4BOpiIPP75RqtbtXssVe8B/UGh0kcJ+9ea897lzbBxtbvcttjstiNE2RNMeY4AgHKTzgnmeMx1TDK8aCOUSOEmNEpgpcYMA+HpoVpsiBAJvB2I5302WW16NhtnRXd+h/gJCiYYbaTzlRJ7UP7Z+zZBVgVUBXYrmwUgjURqo0K7UthF1n4kZJMydQLCesmE8+YtqkDTzO7zZI0loMaaeQScn5fWw59ib8ZnMFrJBIAc6b3Fw0G2gPU8F2g6e4WjLF8rCGzmN5MWsNuekLUp4bjbpqmW0wNAEmcO/fAbvRXLaIBgaHS2iXDah/Q3pLvoAmyEvVwzXESCfE+t76/cJ2RbnQE+ytO0y6bCSLCd9NNkAU3y5waATxLibGB0BF42JTFPDtb8IA5NEDy0Va9NrviExI1IF4JmNdApZxt/l5Gtr5FsXiMonMZBAytaC4ngJ3IIttCcw2GDgHP+FokucADBuWzttP7pGmGtEsY28EZGjjEzod/JDx9N1ZoY+zG6DMedyGETtqTadFRHTVvkVWTjgyPbD2taBkoPLQBBLB3iODf0D16L51W7QMktaeZIv6r6S/saiNKbDzIB3tqkKvZTGycuY7d1oieGUApq6vFgpwp/qLrpcmSd92v0PBjFvdYk9Dv6wqurQZyxx08F6jF9nNEltNxmZkga+NtT68liYnCGL073vmt5/yqcefHk9EuTFlj3yIhx3B42H8J+gZ/KROptfrfokn0yRA1/Y+iPTaQNPVZknfo3HWma4+GJ8/RYmKZBjSR4DotCjI36zv5yl+0KA1H8KPG+zJyVZF3xwZmGrFhDhq0gzuC0yOuiafVfVqbl7yTYSSSSSYHNJPHeHn9+a+hf8AimjTd73ug1mukuMn+mQIHT47b24KzPSxy71sjw7p9uzns57IOBzYgubJ/wDiAF4iS4mw162kK/b/ALIuBdUp1XOaPyEhuW36zr0seq9/Rwe5MzMbmNieJjfbaEjinNLC8w1odpAeCWfm0sba30C8V9Vavf8A4el2Q12nzfs3C1AwsLKjRLjmLCLEgtJkGbz4RovTYPDZARIh2sAgzxmZmI8ls4hxdc91ki7h3jJGgjuzxP1QHYMiXWibSdtvFV4+sivzcP8A4B/07Xrk8L2rT/CPDWEtc9pccRU77yZgtZsHRHnqNU/7JYau17nnO2i5ulRxL3OmQ+Py7/zqvTPZs4efHYqtSoAJNhxKrE+PT2FL1ndpYUPuPj4cRxPA80R4qOEgFjf1OaZjkDoOZ8t0u+hEd4mDq7jqCBpOl0urS9BOdrlHKNBrWhp75F5MEz/H0RXFxMAwANYuVHAx3IN9S428b77ILoPxuLtLNFvH+Url+wdJeh1sRe55woliw8HD/nHoos2/o7R6QK9NUV2aK1nIKCrtVGojUsMsrKq6CsOLKLkri7RxC5UI4/firFL1makvcBwED6T/AKWNL5N5L1J/KQOM+MR4wlSxpJBcHO1vFrmO6NgSuhjTFp5uJcfXoFYGBAAHQfQJf+oxy9bD8NvnRTPy8OCDVM8vv/a5Wc6RABtckwPQXQX59y0cgCT5yprz09ynwUThlctcgcVLRJeAJHxAeUrPdipIAAfxLHWHNxO3SVrlttEniQ4/DpyifCRH+0ha+Q6TEK1LmPC6ycdgg65AP3w4raFI7ufPA5foEnjXAHeTGgJ14wn4+HwJyLa5PL1qDAT3D1DTedCCFxtFosMwniD9VsVQDpI8xz30QqjYE3MXMaKzvZH2IzWMLRINtYidUGsJkAgcr/8A5P0WhTDo7rSYG0EeN7bINahPxSJ0zCWnp/tE0nyCvow6jYnl9/v5Ld/8fdq+5xtMDSr/AE3EnTMe7/2jzKyMWzK7rw0STKmQ92xHwkcdQfkq+zyYtP8AYiq3js/QnaTmtA94624GkaCd4mBzlCDyWkxDY7o3kE6QYLTaI/0l2Hi216NOs4jvtBPN0APDhpZwMdOavUqmoTB7o1cbbXjhvfnZfMVHPa/g9vEtrZBGYnK4usCZEGANJI8o1J4lBqY8ZssHmZblB2DjOp4CT6IVd7nABpJG8WJBkZnHcchrI01XaODAEmIE2iALXido14xNkzxxrdDU3vSKPfmGaddAQ7yDTfXcCUNmGa94LgTEwD8Mi8iRd0eUHdWqYsCMg+KwcZJd/iNSNeAQjULiGudlOv8AebakizLT5+bJtytL0G8W/YT8W985AXMNgSMscSSdfAHzlSjhQ0d8NJmQWggCNAL7K2EqOOYOJdz4cB1++CHiK4EjWxs31nhvrwRp/Qtzr2DrYcflsLWFwLme7w6Kga3dxPp6C6rTp3gHLqSJzOnfeIv/ABwpUdAAJm0XN97zw5nkuru1wwPw75RamWxq3yBUQGgAfEPFrSfE7qINs3SPSONkRpQJRQvaZCgzSrgoTSrApYQUFdCHnhdDlmjQpKkoeZTMuNLEpf8ACs4Tebkm+tpNkUuVC8LjTnu+aE6mbwekj9ld1UWvrAHOVVtSfMjyMT0QeGH8BeSl8i1eoRNpjxPklzUJPwv8co9JTzwlXWMFSZencp1Poox5lXD9iRxBNIVA0mQDldrBvpxhce95ZIADyBY3AO9xqNU04oDuvp/Kn2huhTFte5oykNduDcaaT13HrolMQx2YEGwBkeIhwO9swjnyT9R8cztzSdffpE8J3TYYm0ZWIYfeTBc0gQLQDrNzyHkUGu8kgZSN7x02PMJmvSN++fQfTTRUeRqN+fFUp+iSl7QtR1lrWZthlOt+9yOnqqPcXS0t0gzrwOiu5mUSCSTbWJE75d/2V2Ycu3bxgkzyM+HBMhOxeu08/wBrU4uNPr4lZOJGh428r/fRewxvZ8tiJMeh57rzdfD2c3cf7/fzXodN67WQ9VHPce3/APGmNL6L8PJLmvD2tFpa74pI0aHRP+QXtW0JJYSTHxQIExYW8IC+VewmP9xi6Tpyh/8ATcTwfYR0dlPgvt9NjYtsdf536rz+t6ZRl7vvn+5f0Wd1j7frgyXtgXByngLcUrWzEWcW/wCVz4Qfqtio5ha6BmjgNTwHFKvYLgAjSDE62tPDdI8MUWKqR59tN5kHu8crpe60HvR3Ztpddptaw6FoN4g68ZGvitVmHa20GSTqDciZM6DlpyVZbH/a44733TF0sMLzWjMIZPeBuZBg30EHiDw0Kzse1wEBxy334aXFyY4r0dR8an7KQxDnuJAYLH4nXGxsBf5aJkdKl8icmVsyj2mQ0iA0xsNDP5vy6X5IHvC6zXOduYj1cRdMY3A6S6SNLQJ5gJWlULe4DBncCDp8ImQL89EN4NPgT5fsjsA43kCdszj6wom6bgQCdT/eR6BdSe1ju09ADdFBUUXosmQRrlYFRRA0GWBUldUQmnZXJXVFwRSpcEHQ69EqKlPLIAy5Dt+QGCOk7KKLUYwpqbAEwQNrc+gC4KhvIi5i8yOKii1IwoXJbFVAInSY8wuKLMi3LNl6pCpr2kxGx4hcqO5+iii8rReBLeRk8Y+iWqCBaPJRRagKEqjJPDolm0soA/T8lFFRPoltHGtk9EWiRo43Gh8eS6oti3NcC2tou8ACZJHHh9VjdpYeTI6ft6qKL0cTapE+Vbh7MCrT70aDXwOy+z9jY/8AE0aLjaWXj9Te66OAkG+t+EzFEf8AFF/LT/UX/DPztfoa3vI6cEKpVCii8vG2e05QtVr8LpSrig0EvMeE2idvFRRUy+RdStAfxIcJynY3hBe9p23nx4riiolk9StFKjg4QsvFYTfPpsBE8jdRRUuJc8kVN7JQcQ2COO/PVRRRTvp42PnPWkf/2Q==">
            <a:hlinkClick r:id="rId2"/>
          </p:cNvPr>
          <p:cNvSpPr>
            <a:spLocks noChangeAspect="1" noChangeArrowheads="1"/>
          </p:cNvSpPr>
          <p:nvPr/>
        </p:nvSpPr>
        <p:spPr bwMode="auto">
          <a:xfrm>
            <a:off x="53975" y="-1790700"/>
            <a:ext cx="56197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GB">
              <a:solidFill>
                <a:prstClr val="black"/>
              </a:solidFill>
              <a:latin typeface="Calibri"/>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
            <a:ext cx="9144000" cy="686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02017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0" descr="data:image/jpeg;base64,/9j/4AAQSkZJRgABAQAAAQABAAD/2wCEAAkGBxQSEhUUExQVFRUXFBUUFxgVFxQVFRYVFBUWFhUXFBUYHCggGBolHBcWITEhJSkrLi4uFx8zODMsNygtLisBCgoKDg0OGhAQGiwkHyQsLCwsLCwsLCwsLCwsLCwsLCwsLCwsLCwsLCwsLCwsLCwsLCwsLCwsLCwsLDcsLCw3K//AABEIALcBEwMBIgACEQEDEQH/xAAbAAABBQEBAAAAAAAAAAAAAAAEAAIDBQYBB//EAD4QAAEEAAMEBgcHAwQDAQAAAAEAAgMRBBIhBTFBURNhcYGRoQYiIzKxssEUQlJic9HwcpLhM4Ki8QdDk1P/xAAaAQADAQEBAQAAAAAAAAAAAAAAAQIDBAYF/8QAIxEAAgICAgMBAQADAAAAAAAAAAECEQMhEjETQVEigQRSYf/aAAwDAQACEQMRAD8A0uNHtZP1H/MVE4J+OPtZP1H/ADFRZkgHBOtMBTkgOhFR7kKE7pEmhoeHJ6bEFM1l7lLZaLLY0eub+arRN1CpMDppStYZdFSEQbQsUeCFbiFaOpwIO4rNYyJ0bqOo4HmECC5cXqh34i0I1ydalsaVjwntrioU5qmwYdhmAjRWkEIAVVhJg07l3E7QIOhWliLoUGk9SotpS5gL7U+XaZLOviq18pO9JsdDCjMHFZQsdXqrOCH1TW9JDYXFiGsNFQbXxQc0VpRVQ6Q8VHM+1SJYyRxJXMhXWNKnaVaTZDdETWpwanrqpRIczgC7SQTgFV0R2NATgF2l0NUNjSEAugJwaugKbNFAbSSkpJIqimxw9rJ+o/5ioaU20f8AVk/Uf8xUAKYDwlmTS5IJASWnxBRgpB6GMPYy0Y2MNCr4ZVOJLWXRfZaxusBStkVZDJXFFCVWmSGxyUU3FU/QqFj0yR16pgA4loDqGv7qO0x7tTrxXS9ZlE8bb0XXoaKW1JmR0FWdbIUx5R2DkHLRC41gDjW5UlYroFdKmiRIsSYxDBHJWnej8FiyG5evyQszzVcFFFLlKa2gfZJim0VE1yOkAeLQM9NsnQAWriQyUShPzLPP26y/V15HWirWOa2g8xaqM03SIlB0FmUJzZBzVeASpWMKsigp5URlKQaU3Iihonjm5oiN6E6IqWO+ShopMLtKl0JFQanLSTqXEAUe0He1k/Uf8xQ9LuPd7aX9ST5yog5U0QmPpOa4KMvTcyVA2EdIuAqEOT2uRQBDCiY3IRjlM1yzkaRDQ9SCVAGRPjeoK7J5sSRonQ4w5SFF0YKQYBuRyChjhraglkRRchJ2qosTQo3I1g61XsaiWOTexLQfHNQpQvdZtRl6416a0J7JQQEOXpshUJcpodhd2uCG1A16kdLR0TQBbwAaBukBtWUiJ5GpDSee5IzKm2vtOw6NuhOhdy50nOfFbFHHyejDQyOka4l7xqQA01VEj1a7F6Ts7DtEbWscXACjZJp+97deTr0WAn2VlAANNGt3rvs6rW+jeNEbSz7uYUeJc4tGp7/JY4p7s2zR0kjSRx0p8oI61E55aaO8GlNBiBuO5dEpHPGJDeqe4ULXJABqFHI/RJTY+COiQ2i4lXdIeCMwztFViS2EkppeOa6+IkaKulcUhtljnCSqcxSTFbK7aTvbS/qyfOVCJETtKH20v6j/AJihXRUqIoRekHJuVLIgCQOTw5QUupDCGvUzZEG21JlKlopMLzp7JEGCU8OKhxK5B3SromQjZOakc8KeJSkSGROD7VNPtIuNRAGt73e73c1JhsQ827pWhouzlFabwLOnaVm5paRooMvGObyUcu/RVUe0Q7c4OFuoijubdmuGo8UBFtV8pa+BzHN3PY4et2scN/YdVDzKHY/E5dGhT2dikwGH6Vh4SAWWnQEdV7koG8N30A3reM1NWjJxcXTIsuiheApp31o3dz4kocrREMcF3LaQITc6dAddEBxWDxz3h4eBbA6nc7deX4La4yfLG9x4NJ8lnsPDnwbyASXSA6flIH7rDKrNsTrYEZgW6jSvNDQzPLmADLGw69buH/EFOkcGiirLDwVgnOrXpr7g0AV1alc8EzonWjc4mO3u14n91GIVHFiw5jH/AI2Mf/c0FSxT2uzbRxWkxrk4RqOaTXRcbNSfEORPGwBERjwVeHWUUyUgIoLLWxSC+ztKgE/WiekGQUdU7A59nCSj6UpKbQyo2gB0sn6j/mKHyBTbRHtZP1H/ADFQhWQNOHCcMME8FK0CGjCjmk6AJWnAoA42EBOLU6120DIspCcwpxKagQ9ZvbeNM8jsKzOxjWgzPDd7TujjcdxPE0Vo2qs2rZDi0XTTu3kgLPJKlo0grZmcXjn4ZkTIYszC8RtAJLW2azOOpJPM8lLicHLDI10DKjLTnDGMdT9+YsJs8eabsMtmwIEgc0g0Sba4PabDmu37+KnweFmzuM0riwAZS1xGnEuHE7uKxUd7NrIM0kZcA4FjmEhrhkDS4AloLWgt4jXkqnAmVnrhhY0m8ubcDzI1J8FzEekbpJfZOjkZZjdDJQJ4AgneDprr2Kzh2cb0ikiBu25g+Mg8tbb3JTxtrYRnXRr9l7akfGQ4iNxaWtkADqJ/KbB3K7w0bnQ2Xh7xTZCAxtNGpcWt3aLyuYSwZ3vL3xANEbAfcJcNDxrXzXpOy8AWgPsucLcQKDSXCgXcjlNHgVEVLG9bRclGUb9nAcxLtzVG9wJ0tTyAHeaA4N1HI0eOt6plt4HyHxXZGV7ORqiC0g5PeT1qJaIhgu2X+wk/p+oXdjR5YI2/lzHtdr9VDt3SB/YPiEti4ouiGbeAG9orQ+FLDK6Z0YlcbCXxWQSAd515nREYjD5sLIOX1BF+QQ7Xa9h+qmxWN6PDzaXbdP6rBH1WKNXY3An2MP6MfwRLHkbkFsxvsItb9m2+o62O5FBdUXpHLNfpkretOcVEF1MQ8OU/Sg6IYFOtABDKT+kAQ4XVFF2EjEpIal1KgB9oOHSya/8Asf8AMVBmCG2nJ7eX9WT5yh2yrQzosQ4J1hBhymjKVlKBPS6GpMcFKocyuBFlXFPlUbwhTDgMtdBTCVDi8WI2lx7hzKblSsFCyTFThgvidB2oeJlRa7zfbZtZ520XSSMJ4uvdo1oV8/3RWtX8dSubyc2brHxRhNiRyOE2HMpYekJa4CzQOoGbedysdu4g4XDtzZptcgzOy2TuzZa0Vf6S4Do524tryADbybIA5M6zurrVltTaEc+DfLCQcgDx+IOG4dX+Ct/jMvpjMTDHE8Oky53EEtaz1A3iA0nxJWl2ft1xw0szY2Do3HdYB00sc6IWc2TskYmHMHEyseLGpJYTr363Z5K1ghdHFJAB6sjmkniMp4dopObTKhB9kM/pDJiIqL3Nbpnaxrddb0O8bl6R6G7WxskgD3MdF0TpLLAHANIDbI0JP0XmGN2a5jHBooOexo0urYS74Er2b0YhLcJhodOke1j5KG5gFAd5+BWcv+F1XZbbYbkMe4WwGq0J49iqpJeqjy/Yq29K5BnDfwtAPV2KidJpvJHw/ZaowYi/l4FczBQF/X9FxsoKsgILgoZYw2g0AXromudwAJRGNZr3LLN0jXF7Aot5KsYIg4EEWDQ113g0hY4TmIPAD+eaNwxo11jxv9rWVcWap2gdrwndIEI6MhxHIkaa7ipfszzuBXZS+nJsI6YJwlChZgH8/JNkwzm+9Y7tPFJcX0waku0E9IE4OCCa080+j/2FXBE8mF50s6EHWQul35h5I8aDyBfSLiF6Rv4m+SSPGg8hWbUk9vN+rJ87lEyRP2pD7eb9WT53KFsfWky0ECRSiUVoChGM1FlFtjv71KGWiSKY6afFE9Me5QsIB32eaIHWFmy0Rl7k0Zu/tKnvsUb3eCSAiaT/ANKr26To3qJ8dB9VcELO7RlzvdW73R3b1nnlUaNMStlU6Qhp01FAAda0MeKD2aHeRfYs8TTx2EeAJH1QOKx32ZzHO0Y9uU8mmxr4WubH3o2k1RdbSaJWOa4eqbGu4BU+BiEEXQtbmY9pD3k0bddUK1rRX0rGuaAD71EHtFpuF2M55FDTyXQsqS2YvC29Hm+y8Y/CyngWnK4HS22t9s6SPEskewU5rQQ01WY60CLsaHrT9v8AoF07cwNSAaabxyKpMH6IzRx2ZnRkH3WgGwOO/QK+ccitMa5Y9Pov8JsjpTEHOqi7NwLnPLQ0NHChYvrK9f2bg2RAPNU0AX1ALzP0L9FjI9j3zYk5SHamPIa5jLuvrXo+0oukaGZiG7/VVY4+yMk7Zm9tYvpJXO36kacRwVa0Udxv4rUx7KjHAntJU4ha3c0DsAWpkzJ/ZnH3WOP85lSs2a4+8AO8H4K8mchyVEsjWkVGCewKLABpuxp1fVSRszSNB3WL7LRBfzVTsjaBOJlbTaj0aed6G/FYyk29mqjS0WcsAtzgNTZJ7ShIz61nmrLMFTekxDY2OaS2pG3RItpuwUpb2NfC5kbqSOJvx1UU5IaS0ZiAaG6zwFncphKCNE3OmxIptnx4p4zTObGST6kYDqF6W87zVblZtaR95x709zhxTTIEhjH4dp4V2aISTZx+66+p1fGkaZOpdabWkckkRLHGRUPaWnXTuHxTBrxr+divcoOhFhBYrZ2UWC+j17l0wyp9nLPE49FccMDz8klKcL1u8UlraM6YJtU+3l/Vk+dyFaStVjfRxhlkc6UjNI88BVuJ4qA7IwzPemHe9gXO5o6FBsomROI6k6KAk+8aVrJLgGe9iG/338E6LG4Ei2kvHNrJHDfW8NreoeRL2aLFJ+mVxioeq/x1CLjHOj5Kc7Zw492GQ/7APmIVRjfTeOK6w7jXWwa9xKyeWP01jgyf6llXZ4hPbCe3sBVZB6WukjD2xNaDejnGxRI1pvUgcT6U4jc3oweoOPxcs3miar/Fye0WO1x0bLNi7rgqCBunXx6r1XJse+ZrnvdmN5RwFDkFxrqXPknyY4x4geJYTIwDhbia6q+qq/TPCF+HDhua9vgbH1Vo99ygAkaH+BW/2Zr4yxwsHh1qsb4yTJkrTQBszB5Y42k3ljb4g6/Ba/0fwha1tG2ngeG4aLH7Kl6B3QyEm8xY48Rd5e0are7FcAz4d6Msf0OEqjouMJhxmojUC74AIvFYCI6GMHQkk+VpQkkg8S2ieSKez1HVxFdy64QUYnLKTbKlmLyjKxrWjkFG6UnlfUDarvs+MZ7ropB+ZuU/RPbtTEN/1MNfXGQfLVNS1sfH4HiR/N3h+6VPP4v7UE30niGj2yMP5mfsjcPt2B/uyt7zl+KpOL9iafwc2L8QPjXxXHYUHdfi0/VGsmB3G+zVOsfwKuKZNspMXsZ0goSOZ2AfGkHs/wBFhC4lrzZGubT6LT2OrwXAG/y0njQ1ORUHAu5t/uCr9p7FdK3Ldag8Du71qqCWQfykvEhrIzN4bAvaANTQrcp/s7+R8D+yvDCDwHguNw7RwHmjxoObKZuCeeB8Hfspm7Ldz8irgM/mqXR9viU/Ghc2VQ2ZW8qQYFWLYes+JSMQ5nxKrihcmBDCgKeTC543t/I4+AsedIiPDE/5JTNsYtuHiIv1n5mgnnWp7AnpEmH6Q/l8T+ySYJB/+ny/surYw2S7S2TA6WQmPMTI8kkuOpcbrXmoX7LhbVRR/wBoVljGe0f+o/5ig8WcrSeQK83OUnJnqccVxR5/tkDM8Ddm08VrvRg1hIqNaO7/AF3LI40cetXuyMQW4aMChQd87lUk6NXRZzzBvHtWP2qQ4uoaEk+atMVir6+sqqxQLtycI0LkiTDuPRtF6AHTvJTuv8wCbCw0BSfiDlAHEBrj3upaJbOfPk06DnsDYw0c/rxKTBpadORuTGPt2UbwAfG0kzjYsBEDK8kixVDTcQLJHJW0bd/n8VlvSLAzMc2eC84HrVdOa3UAjiFebG2iyeJjg4BwovbpYfrYcOfUupQ0mc7luiLbGz24iPLdHeHDQtdwIRHovtCaF4hxAux6sg90lu8HkeKklaNK4nXzVlg4g80Rm017RuKJv80VBbs2GDxVhrW7yLvqtXDyBkYPvWO4BUOzQGxg8NfJW2zCXu6R3EaD8I6utbYpNqjGaVsoMc4skc3dR5qIY4jc4/FP26SJ5O36BV5k6lNtGiSaLH7e476PaAoJYoX+9Ew9lt+CF6QJZwjl9DiRy7Jj3xl8Z6n2PMfVDT7KmvMzEEkChnBuuVglHZxzXWv/ADBLQyuzY5h0cXf0vHwcFKza2KHvtl/sjkHgKRnSfmC6J6+8Ef0P4OZtmah68R6nxyxnyJCOw21ZD7zIz/RJvPIBwQP2vv7lwYt3AeSpTf0hxRoMPjMwBILTyNWPAqYTjms63pXca7AiMFsySR1esRz1r4LRZH8M+C+ly7GsG9w8f2Q0+34Gb39wBvwROH9HqrOQNar3iaF9m5WUGzY2kUwE6auondwHDWt6v9E/krNm7WZMcrDrV062urmARqFaMjHFUE2GkG0sxY7K6MAOA0sBoJJ4b/JaDaL2wxOeRZAuuvgB1pp62JkjDd8gSD1UsXt7aUeIyPYSQ0uJ3iyWlulrRYHaXT4UPAy5gWgaXys13rFY5jWCUsprQ55FkADM6hqeoqW7aQ/TB8/9fi1JVn26XnH/APRiS66ZyWanaWLAfIBqc7+H5jzVJjJXPBFaHrVlj23LJ+o/5iohDfAleZk3yZ6jHSijMjZoJ4lExYABobvAvQ68bWgbg+oBJ+GbxJ7tFSbHZQnAD8IXBs8I3aW1YYRZ9YjhdnwGiHg25FJo1wHUQQq2A0bPHWqySK5ByynT+l3+VYYnabAaLrJ3WavhQ61VyHK6J3Nz2k9pVbOfJJS6OSvOaudqKGUMmbmOjxk5gOBJF+aJmjuV1cOPamxYfMXWNOfEdiUHszktFvI+v5ap8ZsVj3h7CY3393QE83Diny4pzSA5um628uFhFYGQPAI3X4aX40V2RtdHPJJlbgNpPbL0Uzac68hG41X0K2exoyXE/lvvpUMmHa57Cd7SSD3ELYbFFNFb/wDKmbvQJOKbLmPDUImcrPeVcOcG0Oq+xLBNuiRr+yopttsknkiB91xDu40upVBHPuRVYrEhz3Gxq48VEaPJBekuzwyZ5aPebnHaQb8x5oaPAkgFrXbr0zLB3ZuqotuiC50YQUGzJbsdIOov0PaDqrOLY8xN5yByrN50qSb9CbS9kHQhd6AK0w+xn/feCe4eWqMZsdu4uHddqljZDyIz3QtUrMJyb46LR4XZsLSdA5za97KSLs8tNysC0ZQ5rBdgesK0ujv6rKpYvonk+Gaw+y3O3NJ7Bp4lWuG2AfvEN/5HTyVvG42aNtqgBz52uysLWCh7oNcXVWup46LRQSM3JsHwuz4xRDcwN6u3Ct3q/wA3I9sRI5DKBQ0F8SOKH2bOZAH5S0FoPrbyT36dnWjnFWiWAyyuDw0Mu8xJvL7uUX3oogX2blh9q+kL/tbWR5aLwwHXMLcAaAPXx5LZzvyguP3Qf55KVKx0ZzGbfcMeyBosOcGk2d293q8utWm3HAijubUjhvsMN1/OSo8O6sXG129jnkk/jkZm39jfNWm0CXjJxldR6om+95af7lK2mU+yr2XJlwoYxtEOc0N3etJ7unY6+5YXaWPc5j4gQGmSw4C3FrLDRXge5ekbSY2Fj5ANaqhrbvdbpzA8gsG2EH7hB5kUtccV2zHJJ9Iz4w7vxO/takrwwO/D8Ul0czn4Gjxc7BLJ6n/sfZB/MUwYlnJ3iELtC+mk4ASvqv6jvUQK+a8cX6PprLL6HvmjPF47moDG4BkgoYiVn9LWk+JXMxB3WkXk6kUl4YfCvPk+lFN6DQv34yU/1MH0UbvQQD/TxhHbHf1WgLl1s3qkZTfA9/7KuCDzz+lM70RJy3iWHKQfcI+CJk9GSWtHTR21+cGnc9Ru5FWBtOgNObmGYWL7OKh4YsHmkwKP0aOZzjNHrw9bQIyLYjQCOkj7gU4t1J3CzQ6uC6DRBy2LGneksMVuifJJgDvRf1832huWt2UncedojCejbIwR02hcXaNGhO9HzvbmOUULNDfQTIJC17TQIBBIPJWok8mNj2JCNTI48dw/ZWmFjjYLaSa8e5Ayy76/6TsNNQIc5puiN1ir496fFfAcm9WXT9okiszq6gAgo8LC1xcIwHE2TQBJPEnegJZGuFZq7NUU3FZgPeJoC65CuKq/pNBweDrlsA1ZN1xpcbiGlwbTQaJ3cteKBw3q5g1tWQXW4b6001U+HGYu1aC3U6WddNCnZLQX05BaNaJ1qhQ5rr5XW2su8XmPDjSibHzJvy8lPE0DcB/Cr2IkzEkFpNAkkAXem61OGWQ7Lq2953ZhW4LkRTXFrSXVRIom+A3fFMDrMU0uIzAGwNBRJIsb/wCaqwEegJs8NTfluVFgXs6R5I99+UEkEUNGit+pG+t9K9v6JIGT4SKi42TdaXoK5DggfSXaQgiLjxBHkUXh5SQdCKJGvHrHUs/tuNuInYx/+m33qNcLrwCJPQ0thfontsYkSBt0wtHrVeo6gBuAPernHSZYzW/cO06LI/8Aj8tjErBfre0BO8tzOa3tNAFamRwdIBvDQXHtOg+qIvQNbMfjwGdEMoc6OWSZzqF5WlrbJ5WR4LZ4gAuAJ9Ws7uVN1H86ln8JAyV2JcQcsjXQxkDTKNCR/u+CJwsrpYAwn1zUUnNgYKeO+v8AkpjoGNwmAdKOmsB5l6doduoWxrXcgWV4qxe0Al76zVlAG4Deavr+C7JMGih2ADkBpaptt7RETHSPI03csx0aB3qkhMxX/kv0jkEzIISfUGZ9C/WduaT1D4rLN21ieV/7T+6OxmDle5zi8W4lxzXvJ4VSr37FlP3geyvLVdcIpI5JybYQNuzcRR7D+6SDOxn8v54pK6iRbN9tKL20up/1H8T+Iobo+s+KSS+cfRR3L1nxSMZ/EfJJJIBvRu09b4fsnBhuiTfckkkMmLOsqPIfxHySSQgHCPrPiuiHrd4riSYDvs/WfEpxiA3pJIAKhhjLAQDmsg8tKr6p7Ym8h/2kkp9giSMDRMfOANN9fRJJFAD7MY85jel2ONkHj1K0jAG4VZ1SSVEsIujSkY7RJJaIglikVLtbadim8CfJdSSkOJl/Rt75MZGHOPqyFz71zUC5q9TEmiSScQY2eXIzNysrNbVa4RsaD68xIvln3/8AFJJTIaCnxNgxMGUAAwuh72U4X5orFzkRur35CGg3VWaH1SST9MAzDN6NoYNwFeC46aiaADj7zqrdp3pJJsQ4kDd48SvIfT70hOIm6JukcbiNR70gsE9g3DvSSWuNbM8j0VOFxTi0fT/JUgxQv3xY3gtv6LqS39HK+xw2gOfkR5WkkknQWf/Z">
            <a:hlinkClick r:id="rId2"/>
          </p:cNvPr>
          <p:cNvSpPr>
            <a:spLocks noChangeAspect="1" noChangeArrowheads="1"/>
          </p:cNvSpPr>
          <p:nvPr/>
        </p:nvSpPr>
        <p:spPr bwMode="auto">
          <a:xfrm>
            <a:off x="53975" y="-1211263"/>
            <a:ext cx="3810000" cy="2533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GB">
              <a:solidFill>
                <a:prstClr val="black"/>
              </a:solidFill>
              <a:latin typeface="Calibri"/>
            </a:endParaRPr>
          </a:p>
        </p:txBody>
      </p:sp>
      <p:sp>
        <p:nvSpPr>
          <p:cNvPr id="5" name="AutoShape 12" descr="data:image/jpeg;base64,/9j/4AAQSkZJRgABAQAAAQABAAD/2wCEAAkGBxQSEhUUExQVFRUXFBUUFxgVFxQVFRYVFBUWFhUXFBUYHCggGBolHBcWITEhJSkrLi4uFx8zODMsNygtLisBCgoKDg0OGhAQGiwkHyQsLCwsLCwsLCwsLCwsLCwsLCwsLCwsLCwsLCwsLCwsLCwsLCwsLCwsLCwsLDcsLCw3K//AABEIALcBEwMBIgACEQEDEQH/xAAbAAABBQEBAAAAAAAAAAAAAAAEAAIDBQYBB//EAD4QAAEEAAMEBgcHAwQDAQAAAAEAAgMRBBIhBTFBURNhcYGRoQYiIzKxssEUQlJic9HwcpLhM4Ki8QdDk1P/xAAaAQADAQEBAQAAAAAAAAAAAAAAAQIDBAYF/8QAIxEAAgICAgMBAQADAAAAAAAAAAECEQMhEjETQVEigQRSYf/aAAwDAQACEQMRAD8A0uNHtZP1H/MVE4J+OPtZP1H/ADFRZkgHBOtMBTkgOhFR7kKE7pEmhoeHJ6bEFM1l7lLZaLLY0eub+arRN1CpMDppStYZdFSEQbQsUeCFbiFaOpwIO4rNYyJ0bqOo4HmECC5cXqh34i0I1ydalsaVjwntrioU5qmwYdhmAjRWkEIAVVhJg07l3E7QIOhWliLoUGk9SotpS5gL7U+XaZLOviq18pO9JsdDCjMHFZQsdXqrOCH1TW9JDYXFiGsNFQbXxQc0VpRVQ6Q8VHM+1SJYyRxJXMhXWNKnaVaTZDdETWpwanrqpRIczgC7SQTgFV0R2NATgF2l0NUNjSEAugJwaugKbNFAbSSkpJIqimxw9rJ+o/5ioaU20f8AVk/Uf8xUAKYDwlmTS5IJASWnxBRgpB6GMPYy0Y2MNCr4ZVOJLWXRfZaxusBStkVZDJXFFCVWmSGxyUU3FU/QqFj0yR16pgA4loDqGv7qO0x7tTrxXS9ZlE8bb0XXoaKW1JmR0FWdbIUx5R2DkHLRC41gDjW5UlYroFdKmiRIsSYxDBHJWnej8FiyG5evyQszzVcFFFLlKa2gfZJim0VE1yOkAeLQM9NsnQAWriQyUShPzLPP26y/V15HWirWOa2g8xaqM03SIlB0FmUJzZBzVeASpWMKsigp5URlKQaU3Iihonjm5oiN6E6IqWO+ShopMLtKl0JFQanLSTqXEAUe0He1k/Uf8xQ9LuPd7aX9ST5yog5U0QmPpOa4KMvTcyVA2EdIuAqEOT2uRQBDCiY3IRjlM1yzkaRDQ9SCVAGRPjeoK7J5sSRonQ4w5SFF0YKQYBuRyChjhraglkRRchJ2qosTQo3I1g61XsaiWOTexLQfHNQpQvdZtRl6416a0J7JQQEOXpshUJcpodhd2uCG1A16kdLR0TQBbwAaBukBtWUiJ5GpDSee5IzKm2vtOw6NuhOhdy50nOfFbFHHyejDQyOka4l7xqQA01VEj1a7F6Ts7DtEbWscXACjZJp+97deTr0WAn2VlAANNGt3rvs6rW+jeNEbSz7uYUeJc4tGp7/JY4p7s2zR0kjSRx0p8oI61E55aaO8GlNBiBuO5dEpHPGJDeqe4ULXJABqFHI/RJTY+COiQ2i4lXdIeCMwztFViS2EkppeOa6+IkaKulcUhtljnCSqcxSTFbK7aTvbS/qyfOVCJETtKH20v6j/AJihXRUqIoRekHJuVLIgCQOTw5QUupDCGvUzZEG21JlKlopMLzp7JEGCU8OKhxK5B3SromQjZOakc8KeJSkSGROD7VNPtIuNRAGt73e73c1JhsQ827pWhouzlFabwLOnaVm5paRooMvGObyUcu/RVUe0Q7c4OFuoijubdmuGo8UBFtV8pa+BzHN3PY4et2scN/YdVDzKHY/E5dGhT2dikwGH6Vh4SAWWnQEdV7koG8N30A3reM1NWjJxcXTIsuiheApp31o3dz4kocrREMcF3LaQITc6dAddEBxWDxz3h4eBbA6nc7deX4La4yfLG9x4NJ8lnsPDnwbyASXSA6flIH7rDKrNsTrYEZgW6jSvNDQzPLmADLGw69buH/EFOkcGiirLDwVgnOrXpr7g0AV1alc8EzonWjc4mO3u14n91GIVHFiw5jH/AI2Mf/c0FSxT2uzbRxWkxrk4RqOaTXRcbNSfEORPGwBERjwVeHWUUyUgIoLLWxSC+ztKgE/WiekGQUdU7A59nCSj6UpKbQyo2gB0sn6j/mKHyBTbRHtZP1H/ADFQhWQNOHCcMME8FK0CGjCjmk6AJWnAoA42EBOLU6120DIspCcwpxKagQ9ZvbeNM8jsKzOxjWgzPDd7TujjcdxPE0Vo2qs2rZDi0XTTu3kgLPJKlo0grZmcXjn4ZkTIYszC8RtAJLW2azOOpJPM8lLicHLDI10DKjLTnDGMdT9+YsJs8eabsMtmwIEgc0g0Sba4PabDmu37+KnweFmzuM0riwAZS1xGnEuHE7uKxUd7NrIM0kZcA4FjmEhrhkDS4AloLWgt4jXkqnAmVnrhhY0m8ubcDzI1J8FzEekbpJfZOjkZZjdDJQJ4AgneDprr2Kzh2cb0ikiBu25g+Mg8tbb3JTxtrYRnXRr9l7akfGQ4iNxaWtkADqJ/KbB3K7w0bnQ2Xh7xTZCAxtNGpcWt3aLyuYSwZ3vL3xANEbAfcJcNDxrXzXpOy8AWgPsucLcQKDSXCgXcjlNHgVEVLG9bRclGUb9nAcxLtzVG9wJ0tTyAHeaA4N1HI0eOt6plt4HyHxXZGV7ORqiC0g5PeT1qJaIhgu2X+wk/p+oXdjR5YI2/lzHtdr9VDt3SB/YPiEti4ouiGbeAG9orQ+FLDK6Z0YlcbCXxWQSAd515nREYjD5sLIOX1BF+QQ7Xa9h+qmxWN6PDzaXbdP6rBH1WKNXY3An2MP6MfwRLHkbkFsxvsItb9m2+o62O5FBdUXpHLNfpkretOcVEF1MQ8OU/Sg6IYFOtABDKT+kAQ4XVFF2EjEpIal1KgB9oOHSya/8Asf8AMVBmCG2nJ7eX9WT5yh2yrQzosQ4J1hBhymjKVlKBPS6GpMcFKocyuBFlXFPlUbwhTDgMtdBTCVDi8WI2lx7hzKblSsFCyTFThgvidB2oeJlRa7zfbZtZ520XSSMJ4uvdo1oV8/3RWtX8dSubyc2brHxRhNiRyOE2HMpYekJa4CzQOoGbedysdu4g4XDtzZptcgzOy2TuzZa0Vf6S4Do524tryADbybIA5M6zurrVltTaEc+DfLCQcgDx+IOG4dX+Ct/jMvpjMTDHE8Oky53EEtaz1A3iA0nxJWl2ft1xw0szY2Do3HdYB00sc6IWc2TskYmHMHEyseLGpJYTr363Z5K1ghdHFJAB6sjmkniMp4dopObTKhB9kM/pDJiIqL3Nbpnaxrddb0O8bl6R6G7WxskgD3MdF0TpLLAHANIDbI0JP0XmGN2a5jHBooOexo0urYS74Er2b0YhLcJhodOke1j5KG5gFAd5+BWcv+F1XZbbYbkMe4WwGq0J49iqpJeqjy/Yq29K5BnDfwtAPV2KidJpvJHw/ZaowYi/l4FczBQF/X9FxsoKsgILgoZYw2g0AXromudwAJRGNZr3LLN0jXF7Aot5KsYIg4EEWDQ113g0hY4TmIPAD+eaNwxo11jxv9rWVcWap2gdrwndIEI6MhxHIkaa7ipfszzuBXZS+nJsI6YJwlChZgH8/JNkwzm+9Y7tPFJcX0waku0E9IE4OCCa080+j/2FXBE8mF50s6EHWQul35h5I8aDyBfSLiF6Rv4m+SSPGg8hWbUk9vN+rJ87lEyRP2pD7eb9WT53KFsfWky0ECRSiUVoChGM1FlFtjv71KGWiSKY6afFE9Me5QsIB32eaIHWFmy0Rl7k0Zu/tKnvsUb3eCSAiaT/ANKr26To3qJ8dB9VcELO7RlzvdW73R3b1nnlUaNMStlU6Qhp01FAAda0MeKD2aHeRfYs8TTx2EeAJH1QOKx32ZzHO0Y9uU8mmxr4WubH3o2k1RdbSaJWOa4eqbGu4BU+BiEEXQtbmY9pD3k0bddUK1rRX0rGuaAD71EHtFpuF2M55FDTyXQsqS2YvC29Hm+y8Y/CyngWnK4HS22t9s6SPEskewU5rQQ01WY60CLsaHrT9v8AoF07cwNSAaabxyKpMH6IzRx2ZnRkH3WgGwOO/QK+ccitMa5Y9Pov8JsjpTEHOqi7NwLnPLQ0NHChYvrK9f2bg2RAPNU0AX1ALzP0L9FjI9j3zYk5SHamPIa5jLuvrXo+0oukaGZiG7/VVY4+yMk7Zm9tYvpJXO36kacRwVa0Udxv4rUx7KjHAntJU4ha3c0DsAWpkzJ/ZnH3WOP85lSs2a4+8AO8H4K8mchyVEsjWkVGCewKLABpuxp1fVSRszSNB3WL7LRBfzVTsjaBOJlbTaj0aed6G/FYyk29mqjS0WcsAtzgNTZJ7ShIz61nmrLMFTekxDY2OaS2pG3RItpuwUpb2NfC5kbqSOJvx1UU5IaS0ZiAaG6zwFncphKCNE3OmxIptnx4p4zTObGST6kYDqF6W87zVblZtaR95x709zhxTTIEhjH4dp4V2aISTZx+66+p1fGkaZOpdabWkckkRLHGRUPaWnXTuHxTBrxr+divcoOhFhBYrZ2UWC+j17l0wyp9nLPE49FccMDz8klKcL1u8UlraM6YJtU+3l/Vk+dyFaStVjfRxhlkc6UjNI88BVuJ4qA7IwzPemHe9gXO5o6FBsomROI6k6KAk+8aVrJLgGe9iG/338E6LG4Ei2kvHNrJHDfW8NreoeRL2aLFJ+mVxioeq/x1CLjHOj5Kc7Zw492GQ/7APmIVRjfTeOK6w7jXWwa9xKyeWP01jgyf6llXZ4hPbCe3sBVZB6WukjD2xNaDejnGxRI1pvUgcT6U4jc3oweoOPxcs3miar/Fye0WO1x0bLNi7rgqCBunXx6r1XJse+ZrnvdmN5RwFDkFxrqXPknyY4x4geJYTIwDhbia6q+qq/TPCF+HDhua9vgbH1Vo99ygAkaH+BW/2Zr4yxwsHh1qsb4yTJkrTQBszB5Y42k3ljb4g6/Ba/0fwha1tG2ngeG4aLH7Kl6B3QyEm8xY48Rd5e0are7FcAz4d6Msf0OEqjouMJhxmojUC74AIvFYCI6GMHQkk+VpQkkg8S2ieSKez1HVxFdy64QUYnLKTbKlmLyjKxrWjkFG6UnlfUDarvs+MZ7ropB+ZuU/RPbtTEN/1MNfXGQfLVNS1sfH4HiR/N3h+6VPP4v7UE30niGj2yMP5mfsjcPt2B/uyt7zl+KpOL9iafwc2L8QPjXxXHYUHdfi0/VGsmB3G+zVOsfwKuKZNspMXsZ0goSOZ2AfGkHs/wBFhC4lrzZGubT6LT2OrwXAG/y0njQ1ORUHAu5t/uCr9p7FdK3Ldag8Du71qqCWQfykvEhrIzN4bAvaANTQrcp/s7+R8D+yvDCDwHguNw7RwHmjxoObKZuCeeB8Hfspm7Ldz8irgM/mqXR9viU/Ghc2VQ2ZW8qQYFWLYes+JSMQ5nxKrihcmBDCgKeTC543t/I4+AsedIiPDE/5JTNsYtuHiIv1n5mgnnWp7AnpEmH6Q/l8T+ySYJB/+ny/surYw2S7S2TA6WQmPMTI8kkuOpcbrXmoX7LhbVRR/wBoVljGe0f+o/5ig8WcrSeQK83OUnJnqccVxR5/tkDM8Ddm08VrvRg1hIqNaO7/AF3LI40cetXuyMQW4aMChQd87lUk6NXRZzzBvHtWP2qQ4uoaEk+atMVir6+sqqxQLtycI0LkiTDuPRtF6AHTvJTuv8wCbCw0BSfiDlAHEBrj3upaJbOfPk06DnsDYw0c/rxKTBpadORuTGPt2UbwAfG0kzjYsBEDK8kixVDTcQLJHJW0bd/n8VlvSLAzMc2eC84HrVdOa3UAjiFebG2iyeJjg4BwovbpYfrYcOfUupQ0mc7luiLbGz24iPLdHeHDQtdwIRHovtCaF4hxAux6sg90lu8HkeKklaNK4nXzVlg4g80Rm017RuKJv80VBbs2GDxVhrW7yLvqtXDyBkYPvWO4BUOzQGxg8NfJW2zCXu6R3EaD8I6utbYpNqjGaVsoMc4skc3dR5qIY4jc4/FP26SJ5O36BV5k6lNtGiSaLH7e476PaAoJYoX+9Ew9lt+CF6QJZwjl9DiRy7Jj3xl8Z6n2PMfVDT7KmvMzEEkChnBuuVglHZxzXWv/ADBLQyuzY5h0cXf0vHwcFKza2KHvtl/sjkHgKRnSfmC6J6+8Ef0P4OZtmah68R6nxyxnyJCOw21ZD7zIz/RJvPIBwQP2vv7lwYt3AeSpTf0hxRoMPjMwBILTyNWPAqYTjms63pXca7AiMFsySR1esRz1r4LRZH8M+C+ly7GsG9w8f2Q0+34Gb39wBvwROH9HqrOQNar3iaF9m5WUGzY2kUwE6auondwHDWt6v9E/krNm7WZMcrDrV062urmARqFaMjHFUE2GkG0sxY7K6MAOA0sBoJJ4b/JaDaL2wxOeRZAuuvgB1pp62JkjDd8gSD1UsXt7aUeIyPYSQ0uJ3iyWlulrRYHaXT4UPAy5gWgaXys13rFY5jWCUsprQ55FkADM6hqeoqW7aQ/TB8/9fi1JVn26XnH/APRiS66ZyWanaWLAfIBqc7+H5jzVJjJXPBFaHrVlj23LJ+o/5iohDfAleZk3yZ6jHSijMjZoJ4lExYABobvAvQ68bWgbg+oBJ+GbxJ7tFSbHZQnAD8IXBs8I3aW1YYRZ9YjhdnwGiHg25FJo1wHUQQq2A0bPHWqySK5ByynT+l3+VYYnabAaLrJ3WavhQ61VyHK6J3Nz2k9pVbOfJJS6OSvOaudqKGUMmbmOjxk5gOBJF+aJmjuV1cOPamxYfMXWNOfEdiUHszktFvI+v5ap8ZsVj3h7CY3393QE83Diny4pzSA5um628uFhFYGQPAI3X4aX40V2RtdHPJJlbgNpPbL0Uzac68hG41X0K2exoyXE/lvvpUMmHa57Cd7SSD3ELYbFFNFb/wDKmbvQJOKbLmPDUImcrPeVcOcG0Oq+xLBNuiRr+yopttsknkiB91xDu40upVBHPuRVYrEhz3Gxq48VEaPJBekuzwyZ5aPebnHaQb8x5oaPAkgFrXbr0zLB3ZuqotuiC50YQUGzJbsdIOov0PaDqrOLY8xN5yByrN50qSb9CbS9kHQhd6AK0w+xn/feCe4eWqMZsdu4uHddqljZDyIz3QtUrMJyb46LR4XZsLSdA5za97KSLs8tNysC0ZQ5rBdgesK0ujv6rKpYvonk+Gaw+y3O3NJ7Bp4lWuG2AfvEN/5HTyVvG42aNtqgBz52uysLWCh7oNcXVWup46LRQSM3JsHwuz4xRDcwN6u3Ct3q/wA3I9sRI5DKBQ0F8SOKH2bOZAH5S0FoPrbyT36dnWjnFWiWAyyuDw0Mu8xJvL7uUX3oogX2blh9q+kL/tbWR5aLwwHXMLcAaAPXx5LZzvyguP3Qf55KVKx0ZzGbfcMeyBosOcGk2d293q8utWm3HAijubUjhvsMN1/OSo8O6sXG129jnkk/jkZm39jfNWm0CXjJxldR6om+95af7lK2mU+yr2XJlwoYxtEOc0N3etJ7unY6+5YXaWPc5j4gQGmSw4C3FrLDRXge5ekbSY2Fj5ANaqhrbvdbpzA8gsG2EH7hB5kUtccV2zHJJ9Iz4w7vxO/takrwwO/D8Ul0czn4Gjxc7BLJ6n/sfZB/MUwYlnJ3iELtC+mk4ASvqv6jvUQK+a8cX6PprLL6HvmjPF47moDG4BkgoYiVn9LWk+JXMxB3WkXk6kUl4YfCvPk+lFN6DQv34yU/1MH0UbvQQD/TxhHbHf1WgLl1s3qkZTfA9/7KuCDzz+lM70RJy3iWHKQfcI+CJk9GSWtHTR21+cGnc9Ru5FWBtOgNObmGYWL7OKh4YsHmkwKP0aOZzjNHrw9bQIyLYjQCOkj7gU4t1J3CzQ6uC6DRBy2LGneksMVuifJJgDvRf1832huWt2UncedojCejbIwR02hcXaNGhO9HzvbmOUULNDfQTIJC17TQIBBIPJWok8mNj2JCNTI48dw/ZWmFjjYLaSa8e5Ayy76/6TsNNQIc5puiN1ir496fFfAcm9WXT9okiszq6gAgo8LC1xcIwHE2TQBJPEnegJZGuFZq7NUU3FZgPeJoC65CuKq/pNBweDrlsA1ZN1xpcbiGlwbTQaJ3cteKBw3q5g1tWQXW4b6001U+HGYu1aC3U6WddNCnZLQX05BaNaJ1qhQ5rr5XW2su8XmPDjSibHzJvy8lPE0DcB/Cr2IkzEkFpNAkkAXem61OGWQ7Lq2953ZhW4LkRTXFrSXVRIom+A3fFMDrMU0uIzAGwNBRJIsb/wCaqwEegJs8NTfluVFgXs6R5I99+UEkEUNGit+pG+t9K9v6JIGT4SKi42TdaXoK5DggfSXaQgiLjxBHkUXh5SQdCKJGvHrHUs/tuNuInYx/+m33qNcLrwCJPQ0thfontsYkSBt0wtHrVeo6gBuAPernHSZYzW/cO06LI/8Aj8tjErBfre0BO8tzOa3tNAFamRwdIBvDQXHtOg+qIvQNbMfjwGdEMoc6OWSZzqF5WlrbJ5WR4LZ4gAuAJ9Ws7uVN1H86ln8JAyV2JcQcsjXQxkDTKNCR/u+CJwsrpYAwn1zUUnNgYKeO+v8AkpjoGNwmAdKOmsB5l6doduoWxrXcgWV4qxe0Al76zVlAG4Deavr+C7JMGih2ADkBpaptt7RETHSPI03csx0aB3qkhMxX/kv0jkEzIISfUGZ9C/WduaT1D4rLN21ieV/7T+6OxmDle5zi8W4lxzXvJ4VSr37FlP3geyvLVdcIpI5JybYQNuzcRR7D+6SDOxn8v54pK6iRbN9tKL20up/1H8T+Iobo+s+KSS+cfRR3L1nxSMZ/EfJJJIBvRu09b4fsnBhuiTfckkkMmLOsqPIfxHySSQgHCPrPiuiHrd4riSYDvs/WfEpxiA3pJIAKhhjLAQDmsg8tKr6p7Ym8h/2kkp9giSMDRMfOANN9fRJJFAD7MY85jel2ONkHj1K0jAG4VZ1SSVEsIujSkY7RJJaIglikVLtbadim8CfJdSSkOJl/Rt75MZGHOPqyFz71zUC5q9TEmiSScQY2eXIzNysrNbVa4RsaD68xIvln3/8AFJJTIaCnxNgxMGUAAwuh72U4X5orFzkRur35CGg3VWaH1SST9MAzDN6NoYNwFeC46aiaADj7zqrdp3pJJsQ4kDd48SvIfT70hOIm6JukcbiNR70gsE9g3DvSSWuNbM8j0VOFxTi0fT/JUgxQv3xY3gtv6LqS39HK+xw2gOfkR5WkkknQWf/Z">
            <a:hlinkClick r:id="rId2"/>
          </p:cNvPr>
          <p:cNvSpPr>
            <a:spLocks noChangeAspect="1" noChangeArrowheads="1"/>
          </p:cNvSpPr>
          <p:nvPr/>
        </p:nvSpPr>
        <p:spPr bwMode="auto">
          <a:xfrm>
            <a:off x="206375" y="-1058863"/>
            <a:ext cx="3810000" cy="2533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GB">
              <a:solidFill>
                <a:prstClr val="black"/>
              </a:solidFill>
              <a:latin typeface="Calibri"/>
            </a:endParaRPr>
          </a:p>
        </p:txBody>
      </p:sp>
      <p:pic>
        <p:nvPicPr>
          <p:cNvPr id="3089" name="Picture 17" descr="https://encrypted-tbn0.gstatic.com/images?q=tbn:ANd9GcSEoPIHJ8dqKpXmG5q5Ff9NGAlybW5RjZ7NdggeoZT8TFSLVs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1239076"/>
            <a:ext cx="5771207" cy="4068894"/>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365104"/>
            <a:ext cx="9144000" cy="2492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1"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1400"/>
            <a:ext cx="7348871"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2"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04864"/>
            <a:ext cx="2090123" cy="1296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3"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99690">
            <a:off x="7019726" y="-158367"/>
            <a:ext cx="2994755" cy="418998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094"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4278283"/>
            <a:ext cx="1619672" cy="143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eeform 6"/>
          <p:cNvSpPr/>
          <p:nvPr/>
        </p:nvSpPr>
        <p:spPr>
          <a:xfrm>
            <a:off x="-12700" y="4229100"/>
            <a:ext cx="9144000" cy="152400"/>
          </a:xfrm>
          <a:custGeom>
            <a:avLst/>
            <a:gdLst>
              <a:gd name="connsiteX0" fmla="*/ 0 w 9144000"/>
              <a:gd name="connsiteY0" fmla="*/ 50800 h 152400"/>
              <a:gd name="connsiteX1" fmla="*/ 241300 w 9144000"/>
              <a:gd name="connsiteY1" fmla="*/ 38100 h 152400"/>
              <a:gd name="connsiteX2" fmla="*/ 584200 w 9144000"/>
              <a:gd name="connsiteY2" fmla="*/ 63500 h 152400"/>
              <a:gd name="connsiteX3" fmla="*/ 990600 w 9144000"/>
              <a:gd name="connsiteY3" fmla="*/ 63500 h 152400"/>
              <a:gd name="connsiteX4" fmla="*/ 1193800 w 9144000"/>
              <a:gd name="connsiteY4" fmla="*/ 38100 h 152400"/>
              <a:gd name="connsiteX5" fmla="*/ 1447800 w 9144000"/>
              <a:gd name="connsiteY5" fmla="*/ 25400 h 152400"/>
              <a:gd name="connsiteX6" fmla="*/ 1663700 w 9144000"/>
              <a:gd name="connsiteY6" fmla="*/ 38100 h 152400"/>
              <a:gd name="connsiteX7" fmla="*/ 2374900 w 9144000"/>
              <a:gd name="connsiteY7" fmla="*/ 12700 h 152400"/>
              <a:gd name="connsiteX8" fmla="*/ 2692400 w 9144000"/>
              <a:gd name="connsiteY8" fmla="*/ 0 h 152400"/>
              <a:gd name="connsiteX9" fmla="*/ 3022600 w 9144000"/>
              <a:gd name="connsiteY9" fmla="*/ 0 h 152400"/>
              <a:gd name="connsiteX10" fmla="*/ 3378200 w 9144000"/>
              <a:gd name="connsiteY10" fmla="*/ 38100 h 152400"/>
              <a:gd name="connsiteX11" fmla="*/ 3822700 w 9144000"/>
              <a:gd name="connsiteY11" fmla="*/ 50800 h 152400"/>
              <a:gd name="connsiteX12" fmla="*/ 3975100 w 9144000"/>
              <a:gd name="connsiteY12" fmla="*/ 12700 h 152400"/>
              <a:gd name="connsiteX13" fmla="*/ 4432300 w 9144000"/>
              <a:gd name="connsiteY13" fmla="*/ 63500 h 152400"/>
              <a:gd name="connsiteX14" fmla="*/ 4838700 w 9144000"/>
              <a:gd name="connsiteY14" fmla="*/ 63500 h 152400"/>
              <a:gd name="connsiteX15" fmla="*/ 5359400 w 9144000"/>
              <a:gd name="connsiteY15" fmla="*/ 101600 h 152400"/>
              <a:gd name="connsiteX16" fmla="*/ 5892800 w 9144000"/>
              <a:gd name="connsiteY16" fmla="*/ 88900 h 152400"/>
              <a:gd name="connsiteX17" fmla="*/ 6565900 w 9144000"/>
              <a:gd name="connsiteY17" fmla="*/ 63500 h 152400"/>
              <a:gd name="connsiteX18" fmla="*/ 7010400 w 9144000"/>
              <a:gd name="connsiteY18" fmla="*/ 114300 h 152400"/>
              <a:gd name="connsiteX19" fmla="*/ 7378700 w 9144000"/>
              <a:gd name="connsiteY19" fmla="*/ 114300 h 152400"/>
              <a:gd name="connsiteX20" fmla="*/ 7962900 w 9144000"/>
              <a:gd name="connsiteY20" fmla="*/ 139700 h 152400"/>
              <a:gd name="connsiteX21" fmla="*/ 8432800 w 9144000"/>
              <a:gd name="connsiteY21" fmla="*/ 127000 h 152400"/>
              <a:gd name="connsiteX22" fmla="*/ 8801100 w 9144000"/>
              <a:gd name="connsiteY22" fmla="*/ 152400 h 152400"/>
              <a:gd name="connsiteX23" fmla="*/ 9144000 w 9144000"/>
              <a:gd name="connsiteY23" fmla="*/ 1143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44000" h="152400">
                <a:moveTo>
                  <a:pt x="0" y="50800"/>
                </a:moveTo>
                <a:lnTo>
                  <a:pt x="241300" y="38100"/>
                </a:lnTo>
                <a:lnTo>
                  <a:pt x="584200" y="63500"/>
                </a:lnTo>
                <a:lnTo>
                  <a:pt x="990600" y="63500"/>
                </a:lnTo>
                <a:lnTo>
                  <a:pt x="1193800" y="38100"/>
                </a:lnTo>
                <a:lnTo>
                  <a:pt x="1447800" y="25400"/>
                </a:lnTo>
                <a:lnTo>
                  <a:pt x="1663700" y="38100"/>
                </a:lnTo>
                <a:lnTo>
                  <a:pt x="2374900" y="12700"/>
                </a:lnTo>
                <a:lnTo>
                  <a:pt x="2692400" y="0"/>
                </a:lnTo>
                <a:lnTo>
                  <a:pt x="3022600" y="0"/>
                </a:lnTo>
                <a:lnTo>
                  <a:pt x="3378200" y="38100"/>
                </a:lnTo>
                <a:lnTo>
                  <a:pt x="3822700" y="50800"/>
                </a:lnTo>
                <a:lnTo>
                  <a:pt x="3975100" y="12700"/>
                </a:lnTo>
                <a:lnTo>
                  <a:pt x="4432300" y="63500"/>
                </a:lnTo>
                <a:lnTo>
                  <a:pt x="4838700" y="63500"/>
                </a:lnTo>
                <a:lnTo>
                  <a:pt x="5359400" y="101600"/>
                </a:lnTo>
                <a:lnTo>
                  <a:pt x="5892800" y="88900"/>
                </a:lnTo>
                <a:lnTo>
                  <a:pt x="6565900" y="63500"/>
                </a:lnTo>
                <a:lnTo>
                  <a:pt x="7010400" y="114300"/>
                </a:lnTo>
                <a:lnTo>
                  <a:pt x="7378700" y="114300"/>
                </a:lnTo>
                <a:lnTo>
                  <a:pt x="7962900" y="139700"/>
                </a:lnTo>
                <a:lnTo>
                  <a:pt x="8432800" y="127000"/>
                </a:lnTo>
                <a:lnTo>
                  <a:pt x="8801100" y="152400"/>
                </a:lnTo>
                <a:lnTo>
                  <a:pt x="9144000" y="11430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pic>
        <p:nvPicPr>
          <p:cNvPr id="3096"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5800" y="2706670"/>
            <a:ext cx="942975" cy="928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7" name="Picture 2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11375" y="2308166"/>
            <a:ext cx="1006327" cy="1190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reeform 7"/>
          <p:cNvSpPr/>
          <p:nvPr/>
        </p:nvSpPr>
        <p:spPr>
          <a:xfrm>
            <a:off x="-12700" y="3454400"/>
            <a:ext cx="4800600" cy="165100"/>
          </a:xfrm>
          <a:custGeom>
            <a:avLst/>
            <a:gdLst>
              <a:gd name="connsiteX0" fmla="*/ 0 w 4800600"/>
              <a:gd name="connsiteY0" fmla="*/ 38100 h 165100"/>
              <a:gd name="connsiteX1" fmla="*/ 317500 w 4800600"/>
              <a:gd name="connsiteY1" fmla="*/ 25400 h 165100"/>
              <a:gd name="connsiteX2" fmla="*/ 685800 w 4800600"/>
              <a:gd name="connsiteY2" fmla="*/ 63500 h 165100"/>
              <a:gd name="connsiteX3" fmla="*/ 914400 w 4800600"/>
              <a:gd name="connsiteY3" fmla="*/ 0 h 165100"/>
              <a:gd name="connsiteX4" fmla="*/ 1270000 w 4800600"/>
              <a:gd name="connsiteY4" fmla="*/ 0 h 165100"/>
              <a:gd name="connsiteX5" fmla="*/ 1600200 w 4800600"/>
              <a:gd name="connsiteY5" fmla="*/ 76200 h 165100"/>
              <a:gd name="connsiteX6" fmla="*/ 1879600 w 4800600"/>
              <a:gd name="connsiteY6" fmla="*/ 63500 h 165100"/>
              <a:gd name="connsiteX7" fmla="*/ 2209800 w 4800600"/>
              <a:gd name="connsiteY7" fmla="*/ 101600 h 165100"/>
              <a:gd name="connsiteX8" fmla="*/ 2590800 w 4800600"/>
              <a:gd name="connsiteY8" fmla="*/ 88900 h 165100"/>
              <a:gd name="connsiteX9" fmla="*/ 2806700 w 4800600"/>
              <a:gd name="connsiteY9" fmla="*/ 63500 h 165100"/>
              <a:gd name="connsiteX10" fmla="*/ 3200400 w 4800600"/>
              <a:gd name="connsiteY10" fmla="*/ 152400 h 165100"/>
              <a:gd name="connsiteX11" fmla="*/ 3683000 w 4800600"/>
              <a:gd name="connsiteY11" fmla="*/ 139700 h 165100"/>
              <a:gd name="connsiteX12" fmla="*/ 4000500 w 4800600"/>
              <a:gd name="connsiteY12" fmla="*/ 76200 h 165100"/>
              <a:gd name="connsiteX13" fmla="*/ 4038600 w 4800600"/>
              <a:gd name="connsiteY13" fmla="*/ 127000 h 165100"/>
              <a:gd name="connsiteX14" fmla="*/ 4216400 w 4800600"/>
              <a:gd name="connsiteY14" fmla="*/ 114300 h 165100"/>
              <a:gd name="connsiteX15" fmla="*/ 4800600 w 4800600"/>
              <a:gd name="connsiteY15" fmla="*/ 16510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00600" h="165100">
                <a:moveTo>
                  <a:pt x="0" y="38100"/>
                </a:moveTo>
                <a:lnTo>
                  <a:pt x="317500" y="25400"/>
                </a:lnTo>
                <a:lnTo>
                  <a:pt x="685800" y="63500"/>
                </a:lnTo>
                <a:lnTo>
                  <a:pt x="914400" y="0"/>
                </a:lnTo>
                <a:lnTo>
                  <a:pt x="1270000" y="0"/>
                </a:lnTo>
                <a:lnTo>
                  <a:pt x="1600200" y="76200"/>
                </a:lnTo>
                <a:lnTo>
                  <a:pt x="1879600" y="63500"/>
                </a:lnTo>
                <a:lnTo>
                  <a:pt x="2209800" y="101600"/>
                </a:lnTo>
                <a:lnTo>
                  <a:pt x="2590800" y="88900"/>
                </a:lnTo>
                <a:lnTo>
                  <a:pt x="2806700" y="63500"/>
                </a:lnTo>
                <a:lnTo>
                  <a:pt x="3200400" y="152400"/>
                </a:lnTo>
                <a:lnTo>
                  <a:pt x="3683000" y="139700"/>
                </a:lnTo>
                <a:lnTo>
                  <a:pt x="4000500" y="76200"/>
                </a:lnTo>
                <a:lnTo>
                  <a:pt x="4038600" y="127000"/>
                </a:lnTo>
                <a:lnTo>
                  <a:pt x="4216400" y="114300"/>
                </a:lnTo>
                <a:lnTo>
                  <a:pt x="4800600" y="165100"/>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9" name="Freeform 8"/>
          <p:cNvSpPr/>
          <p:nvPr/>
        </p:nvSpPr>
        <p:spPr>
          <a:xfrm>
            <a:off x="6489700" y="3771900"/>
            <a:ext cx="2654300" cy="342900"/>
          </a:xfrm>
          <a:custGeom>
            <a:avLst/>
            <a:gdLst>
              <a:gd name="connsiteX0" fmla="*/ 0 w 2654300"/>
              <a:gd name="connsiteY0" fmla="*/ 0 h 342900"/>
              <a:gd name="connsiteX1" fmla="*/ 355600 w 2654300"/>
              <a:gd name="connsiteY1" fmla="*/ 38100 h 342900"/>
              <a:gd name="connsiteX2" fmla="*/ 914400 w 2654300"/>
              <a:gd name="connsiteY2" fmla="*/ 127000 h 342900"/>
              <a:gd name="connsiteX3" fmla="*/ 1104900 w 2654300"/>
              <a:gd name="connsiteY3" fmla="*/ 127000 h 342900"/>
              <a:gd name="connsiteX4" fmla="*/ 1422400 w 2654300"/>
              <a:gd name="connsiteY4" fmla="*/ 215900 h 342900"/>
              <a:gd name="connsiteX5" fmla="*/ 1587500 w 2654300"/>
              <a:gd name="connsiteY5" fmla="*/ 228600 h 342900"/>
              <a:gd name="connsiteX6" fmla="*/ 1968500 w 2654300"/>
              <a:gd name="connsiteY6" fmla="*/ 241300 h 342900"/>
              <a:gd name="connsiteX7" fmla="*/ 2146300 w 2654300"/>
              <a:gd name="connsiteY7" fmla="*/ 317500 h 342900"/>
              <a:gd name="connsiteX8" fmla="*/ 2654300 w 2654300"/>
              <a:gd name="connsiteY8"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4300" h="342900">
                <a:moveTo>
                  <a:pt x="0" y="0"/>
                </a:moveTo>
                <a:lnTo>
                  <a:pt x="355600" y="38100"/>
                </a:lnTo>
                <a:lnTo>
                  <a:pt x="914400" y="127000"/>
                </a:lnTo>
                <a:lnTo>
                  <a:pt x="1104900" y="127000"/>
                </a:lnTo>
                <a:lnTo>
                  <a:pt x="1422400" y="215900"/>
                </a:lnTo>
                <a:lnTo>
                  <a:pt x="1587500" y="228600"/>
                </a:lnTo>
                <a:lnTo>
                  <a:pt x="1968500" y="241300"/>
                </a:lnTo>
                <a:lnTo>
                  <a:pt x="2146300" y="317500"/>
                </a:lnTo>
                <a:lnTo>
                  <a:pt x="2654300" y="34290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pic>
        <p:nvPicPr>
          <p:cNvPr id="3095"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62076" y="2383504"/>
            <a:ext cx="1477887" cy="1169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852315" y="1702549"/>
            <a:ext cx="992259" cy="646331"/>
          </a:xfrm>
          <a:prstGeom prst="rect">
            <a:avLst/>
          </a:prstGeom>
          <a:noFill/>
        </p:spPr>
        <p:txBody>
          <a:bodyPr wrap="none" rtlCol="0">
            <a:spAutoFit/>
          </a:bodyPr>
          <a:lstStyle/>
          <a:p>
            <a:pPr fontAlgn="auto">
              <a:spcBef>
                <a:spcPts val="0"/>
              </a:spcBef>
              <a:spcAft>
                <a:spcPts val="0"/>
              </a:spcAft>
            </a:pPr>
            <a:r>
              <a:rPr lang="en-GB" dirty="0" smtClean="0">
                <a:solidFill>
                  <a:prstClr val="black"/>
                </a:solidFill>
                <a:latin typeface="Calibri"/>
              </a:rPr>
              <a:t>Team</a:t>
            </a:r>
          </a:p>
          <a:p>
            <a:pPr fontAlgn="auto">
              <a:spcBef>
                <a:spcPts val="0"/>
              </a:spcBef>
              <a:spcAft>
                <a:spcPts val="0"/>
              </a:spcAft>
            </a:pPr>
            <a:r>
              <a:rPr lang="en-GB" dirty="0" smtClean="0">
                <a:solidFill>
                  <a:prstClr val="black"/>
                </a:solidFill>
                <a:latin typeface="Calibri"/>
              </a:rPr>
              <a:t>Scotland</a:t>
            </a:r>
            <a:endParaRPr lang="en-GB" dirty="0">
              <a:solidFill>
                <a:prstClr val="black"/>
              </a:solidFill>
              <a:latin typeface="Calibri"/>
            </a:endParaRPr>
          </a:p>
        </p:txBody>
      </p:sp>
      <p:sp>
        <p:nvSpPr>
          <p:cNvPr id="27" name="TextBox 26"/>
          <p:cNvSpPr txBox="1"/>
          <p:nvPr/>
        </p:nvSpPr>
        <p:spPr>
          <a:xfrm>
            <a:off x="3239963" y="2100009"/>
            <a:ext cx="1306513" cy="646331"/>
          </a:xfrm>
          <a:prstGeom prst="rect">
            <a:avLst/>
          </a:prstGeom>
          <a:noFill/>
        </p:spPr>
        <p:txBody>
          <a:bodyPr wrap="none" rtlCol="0">
            <a:spAutoFit/>
          </a:bodyPr>
          <a:lstStyle/>
          <a:p>
            <a:pPr fontAlgn="auto">
              <a:spcBef>
                <a:spcPts val="0"/>
              </a:spcBef>
              <a:spcAft>
                <a:spcPts val="0"/>
              </a:spcAft>
            </a:pPr>
            <a:r>
              <a:rPr lang="en-GB" dirty="0" smtClean="0">
                <a:solidFill>
                  <a:prstClr val="black"/>
                </a:solidFill>
                <a:latin typeface="Calibri"/>
              </a:rPr>
              <a:t>Team</a:t>
            </a:r>
          </a:p>
          <a:p>
            <a:pPr fontAlgn="auto">
              <a:spcBef>
                <a:spcPts val="0"/>
              </a:spcBef>
              <a:spcAft>
                <a:spcPts val="0"/>
              </a:spcAft>
            </a:pPr>
            <a:r>
              <a:rPr lang="en-GB" dirty="0" smtClean="0">
                <a:solidFill>
                  <a:prstClr val="black"/>
                </a:solidFill>
                <a:latin typeface="Calibri"/>
              </a:rPr>
              <a:t>Manchester</a:t>
            </a:r>
            <a:endParaRPr lang="en-GB" dirty="0">
              <a:solidFill>
                <a:prstClr val="black"/>
              </a:solidFill>
              <a:latin typeface="Calibri"/>
            </a:endParaRPr>
          </a:p>
        </p:txBody>
      </p:sp>
      <p:sp>
        <p:nvSpPr>
          <p:cNvPr id="28" name="TextBox 27"/>
          <p:cNvSpPr txBox="1"/>
          <p:nvPr/>
        </p:nvSpPr>
        <p:spPr>
          <a:xfrm>
            <a:off x="5705423" y="2383504"/>
            <a:ext cx="1170513" cy="646331"/>
          </a:xfrm>
          <a:prstGeom prst="rect">
            <a:avLst/>
          </a:prstGeom>
          <a:noFill/>
        </p:spPr>
        <p:txBody>
          <a:bodyPr wrap="none" rtlCol="0">
            <a:spAutoFit/>
          </a:bodyPr>
          <a:lstStyle/>
          <a:p>
            <a:pPr fontAlgn="auto">
              <a:spcBef>
                <a:spcPts val="0"/>
              </a:spcBef>
              <a:spcAft>
                <a:spcPts val="0"/>
              </a:spcAft>
            </a:pPr>
            <a:r>
              <a:rPr lang="en-GB" dirty="0" smtClean="0">
                <a:solidFill>
                  <a:prstClr val="black"/>
                </a:solidFill>
                <a:latin typeface="Calibri"/>
              </a:rPr>
              <a:t>Team</a:t>
            </a:r>
          </a:p>
          <a:p>
            <a:pPr fontAlgn="auto">
              <a:spcBef>
                <a:spcPts val="0"/>
              </a:spcBef>
              <a:spcAft>
                <a:spcPts val="0"/>
              </a:spcAft>
            </a:pPr>
            <a:r>
              <a:rPr lang="en-GB" dirty="0" smtClean="0">
                <a:solidFill>
                  <a:prstClr val="black"/>
                </a:solidFill>
                <a:latin typeface="Calibri"/>
              </a:rPr>
              <a:t>North East</a:t>
            </a:r>
            <a:endParaRPr lang="en-GB" dirty="0">
              <a:solidFill>
                <a:prstClr val="black"/>
              </a:solidFill>
              <a:latin typeface="Calibri"/>
            </a:endParaRPr>
          </a:p>
        </p:txBody>
      </p:sp>
      <p:sp>
        <p:nvSpPr>
          <p:cNvPr id="6" name="AutoShape 15" descr="data:image/jpeg;base64,/9j/4AAQSkZJRgABAQAAAQABAAD/2wCEAAkGBxQSEhUUExQVFRUXFBUUFxgVFxQVFRYVFBUWFhUXFBUYHCggGBolHBcWITEhJSkrLi4uFx8zODMsNygtLisBCgoKDg0OGhAQGiwkHyQsLCwsLCwsLCwsLCwsLCwsLCwsLCwsLCwsLCwsLCwsLCwsLCwsLCwsLCwsLDcsLCw3K//AABEIALcBEwMBIgACEQEDEQH/xAAbAAABBQEBAAAAAAAAAAAAAAAEAAIDBQYBB//EAD4QAAEEAAMEBgcHAwQDAQAAAAEAAgMRBBIhBTFBURNhcYGRoQYiIzKxssEUQlJic9HwcpLhM4Ki8QdDk1P/xAAaAQADAQEBAQAAAAAAAAAAAAAAAQIDBAYF/8QAIxEAAgICAgMBAQADAAAAAAAAAAECEQMhEjETQVEigQRSYf/aAAwDAQACEQMRAD8A0uNHtZP1H/MVE4J+OPtZP1H/ADFRZkgHBOtMBTkgOhFR7kKE7pEmhoeHJ6bEFM1l7lLZaLLY0eub+arRN1CpMDppStYZdFSEQbQsUeCFbiFaOpwIO4rNYyJ0bqOo4HmECC5cXqh34i0I1ydalsaVjwntrioU5qmwYdhmAjRWkEIAVVhJg07l3E7QIOhWliLoUGk9SotpS5gL7U+XaZLOviq18pO9JsdDCjMHFZQsdXqrOCH1TW9JDYXFiGsNFQbXxQc0VpRVQ6Q8VHM+1SJYyRxJXMhXWNKnaVaTZDdETWpwanrqpRIczgC7SQTgFV0R2NATgF2l0NUNjSEAugJwaugKbNFAbSSkpJIqimxw9rJ+o/5ioaU20f8AVk/Uf8xUAKYDwlmTS5IJASWnxBRgpB6GMPYy0Y2MNCr4ZVOJLWXRfZaxusBStkVZDJXFFCVWmSGxyUU3FU/QqFj0yR16pgA4loDqGv7qO0x7tTrxXS9ZlE8bb0XXoaKW1JmR0FWdbIUx5R2DkHLRC41gDjW5UlYroFdKmiRIsSYxDBHJWnej8FiyG5evyQszzVcFFFLlKa2gfZJim0VE1yOkAeLQM9NsnQAWriQyUShPzLPP26y/V15HWirWOa2g8xaqM03SIlB0FmUJzZBzVeASpWMKsigp5URlKQaU3Iihonjm5oiN6E6IqWO+ShopMLtKl0JFQanLSTqXEAUe0He1k/Uf8xQ9LuPd7aX9ST5yog5U0QmPpOa4KMvTcyVA2EdIuAqEOT2uRQBDCiY3IRjlM1yzkaRDQ9SCVAGRPjeoK7J5sSRonQ4w5SFF0YKQYBuRyChjhraglkRRchJ2qosTQo3I1g61XsaiWOTexLQfHNQpQvdZtRl6416a0J7JQQEOXpshUJcpodhd2uCG1A16kdLR0TQBbwAaBukBtWUiJ5GpDSee5IzKm2vtOw6NuhOhdy50nOfFbFHHyejDQyOka4l7xqQA01VEj1a7F6Ts7DtEbWscXACjZJp+97deTr0WAn2VlAANNGt3rvs6rW+jeNEbSz7uYUeJc4tGp7/JY4p7s2zR0kjSRx0p8oI61E55aaO8GlNBiBuO5dEpHPGJDeqe4ULXJABqFHI/RJTY+COiQ2i4lXdIeCMwztFViS2EkppeOa6+IkaKulcUhtljnCSqcxSTFbK7aTvbS/qyfOVCJETtKH20v6j/AJihXRUqIoRekHJuVLIgCQOTw5QUupDCGvUzZEG21JlKlopMLzp7JEGCU8OKhxK5B3SromQjZOakc8KeJSkSGROD7VNPtIuNRAGt73e73c1JhsQ827pWhouzlFabwLOnaVm5paRooMvGObyUcu/RVUe0Q7c4OFuoijubdmuGo8UBFtV8pa+BzHN3PY4et2scN/YdVDzKHY/E5dGhT2dikwGH6Vh4SAWWnQEdV7koG8N30A3reM1NWjJxcXTIsuiheApp31o3dz4kocrREMcF3LaQITc6dAddEBxWDxz3h4eBbA6nc7deX4La4yfLG9x4NJ8lnsPDnwbyASXSA6flIH7rDKrNsTrYEZgW6jSvNDQzPLmADLGw69buH/EFOkcGiirLDwVgnOrXpr7g0AV1alc8EzonWjc4mO3u14n91GIVHFiw5jH/AI2Mf/c0FSxT2uzbRxWkxrk4RqOaTXRcbNSfEORPGwBERjwVeHWUUyUgIoLLWxSC+ztKgE/WiekGQUdU7A59nCSj6UpKbQyo2gB0sn6j/mKHyBTbRHtZP1H/ADFQhWQNOHCcMME8FK0CGjCjmk6AJWnAoA42EBOLU6120DIspCcwpxKagQ9ZvbeNM8jsKzOxjWgzPDd7TujjcdxPE0Vo2qs2rZDi0XTTu3kgLPJKlo0grZmcXjn4ZkTIYszC8RtAJLW2azOOpJPM8lLicHLDI10DKjLTnDGMdT9+YsJs8eabsMtmwIEgc0g0Sba4PabDmu37+KnweFmzuM0riwAZS1xGnEuHE7uKxUd7NrIM0kZcA4FjmEhrhkDS4AloLWgt4jXkqnAmVnrhhY0m8ubcDzI1J8FzEekbpJfZOjkZZjdDJQJ4AgneDprr2Kzh2cb0ikiBu25g+Mg8tbb3JTxtrYRnXRr9l7akfGQ4iNxaWtkADqJ/KbB3K7w0bnQ2Xh7xTZCAxtNGpcWt3aLyuYSwZ3vL3xANEbAfcJcNDxrXzXpOy8AWgPsucLcQKDSXCgXcjlNHgVEVLG9bRclGUb9nAcxLtzVG9wJ0tTyAHeaA4N1HI0eOt6plt4HyHxXZGV7ORqiC0g5PeT1qJaIhgu2X+wk/p+oXdjR5YI2/lzHtdr9VDt3SB/YPiEti4ouiGbeAG9orQ+FLDK6Z0YlcbCXxWQSAd515nREYjD5sLIOX1BF+QQ7Xa9h+qmxWN6PDzaXbdP6rBH1WKNXY3An2MP6MfwRLHkbkFsxvsItb9m2+o62O5FBdUXpHLNfpkretOcVEF1MQ8OU/Sg6IYFOtABDKT+kAQ4XVFF2EjEpIal1KgB9oOHSya/8Asf8AMVBmCG2nJ7eX9WT5yh2yrQzosQ4J1hBhymjKVlKBPS6GpMcFKocyuBFlXFPlUbwhTDgMtdBTCVDi8WI2lx7hzKblSsFCyTFThgvidB2oeJlRa7zfbZtZ520XSSMJ4uvdo1oV8/3RWtX8dSubyc2brHxRhNiRyOE2HMpYekJa4CzQOoGbedysdu4g4XDtzZptcgzOy2TuzZa0Vf6S4Do524tryADbybIA5M6zurrVltTaEc+DfLCQcgDx+IOG4dX+Ct/jMvpjMTDHE8Oky53EEtaz1A3iA0nxJWl2ft1xw0szY2Do3HdYB00sc6IWc2TskYmHMHEyseLGpJYTr363Z5K1ghdHFJAB6sjmkniMp4dopObTKhB9kM/pDJiIqL3Nbpnaxrddb0O8bl6R6G7WxskgD3MdF0TpLLAHANIDbI0JP0XmGN2a5jHBooOexo0urYS74Er2b0YhLcJhodOke1j5KG5gFAd5+BWcv+F1XZbbYbkMe4WwGq0J49iqpJeqjy/Yq29K5BnDfwtAPV2KidJpvJHw/ZaowYi/l4FczBQF/X9FxsoKsgILgoZYw2g0AXromudwAJRGNZr3LLN0jXF7Aot5KsYIg4EEWDQ113g0hY4TmIPAD+eaNwxo11jxv9rWVcWap2gdrwndIEI6MhxHIkaa7ipfszzuBXZS+nJsI6YJwlChZgH8/JNkwzm+9Y7tPFJcX0waku0E9IE4OCCa080+j/2FXBE8mF50s6EHWQul35h5I8aDyBfSLiF6Rv4m+SSPGg8hWbUk9vN+rJ87lEyRP2pD7eb9WT53KFsfWky0ECRSiUVoChGM1FlFtjv71KGWiSKY6afFE9Me5QsIB32eaIHWFmy0Rl7k0Zu/tKnvsUb3eCSAiaT/ANKr26To3qJ8dB9VcELO7RlzvdW73R3b1nnlUaNMStlU6Qhp01FAAda0MeKD2aHeRfYs8TTx2EeAJH1QOKx32ZzHO0Y9uU8mmxr4WubH3o2k1RdbSaJWOa4eqbGu4BU+BiEEXQtbmY9pD3k0bddUK1rRX0rGuaAD71EHtFpuF2M55FDTyXQsqS2YvC29Hm+y8Y/CyngWnK4HS22t9s6SPEskewU5rQQ01WY60CLsaHrT9v8AoF07cwNSAaabxyKpMH6IzRx2ZnRkH3WgGwOO/QK+ccitMa5Y9Pov8JsjpTEHOqi7NwLnPLQ0NHChYvrK9f2bg2RAPNU0AX1ALzP0L9FjI9j3zYk5SHamPIa5jLuvrXo+0oukaGZiG7/VVY4+yMk7Zm9tYvpJXO36kacRwVa0Udxv4rUx7KjHAntJU4ha3c0DsAWpkzJ/ZnH3WOP85lSs2a4+8AO8H4K8mchyVEsjWkVGCewKLABpuxp1fVSRszSNB3WL7LRBfzVTsjaBOJlbTaj0aed6G/FYyk29mqjS0WcsAtzgNTZJ7ShIz61nmrLMFTekxDY2OaS2pG3RItpuwUpb2NfC5kbqSOJvx1UU5IaS0ZiAaG6zwFncphKCNE3OmxIptnx4p4zTObGST6kYDqF6W87zVblZtaR95x709zhxTTIEhjH4dp4V2aISTZx+66+p1fGkaZOpdabWkckkRLHGRUPaWnXTuHxTBrxr+divcoOhFhBYrZ2UWC+j17l0wyp9nLPE49FccMDz8klKcL1u8UlraM6YJtU+3l/Vk+dyFaStVjfRxhlkc6UjNI88BVuJ4qA7IwzPemHe9gXO5o6FBsomROI6k6KAk+8aVrJLgGe9iG/338E6LG4Ei2kvHNrJHDfW8NreoeRL2aLFJ+mVxioeq/x1CLjHOj5Kc7Zw492GQ/7APmIVRjfTeOK6w7jXWwa9xKyeWP01jgyf6llXZ4hPbCe3sBVZB6WukjD2xNaDejnGxRI1pvUgcT6U4jc3oweoOPxcs3miar/Fye0WO1x0bLNi7rgqCBunXx6r1XJse+ZrnvdmN5RwFDkFxrqXPknyY4x4geJYTIwDhbia6q+qq/TPCF+HDhua9vgbH1Vo99ygAkaH+BW/2Zr4yxwsHh1qsb4yTJkrTQBszB5Y42k3ljb4g6/Ba/0fwha1tG2ngeG4aLH7Kl6B3QyEm8xY48Rd5e0are7FcAz4d6Msf0OEqjouMJhxmojUC74AIvFYCI6GMHQkk+VpQkkg8S2ieSKez1HVxFdy64QUYnLKTbKlmLyjKxrWjkFG6UnlfUDarvs+MZ7ropB+ZuU/RPbtTEN/1MNfXGQfLVNS1sfH4HiR/N3h+6VPP4v7UE30niGj2yMP5mfsjcPt2B/uyt7zl+KpOL9iafwc2L8QPjXxXHYUHdfi0/VGsmB3G+zVOsfwKuKZNspMXsZ0goSOZ2AfGkHs/wBFhC4lrzZGubT6LT2OrwXAG/y0njQ1ORUHAu5t/uCr9p7FdK3Ldag8Du71qqCWQfykvEhrIzN4bAvaANTQrcp/s7+R8D+yvDCDwHguNw7RwHmjxoObKZuCeeB8Hfspm7Ldz8irgM/mqXR9viU/Ghc2VQ2ZW8qQYFWLYes+JSMQ5nxKrihcmBDCgKeTC543t/I4+AsedIiPDE/5JTNsYtuHiIv1n5mgnnWp7AnpEmH6Q/l8T+ySYJB/+ny/surYw2S7S2TA6WQmPMTI8kkuOpcbrXmoX7LhbVRR/wBoVljGe0f+o/5ig8WcrSeQK83OUnJnqccVxR5/tkDM8Ddm08VrvRg1hIqNaO7/AF3LI40cetXuyMQW4aMChQd87lUk6NXRZzzBvHtWP2qQ4uoaEk+atMVir6+sqqxQLtycI0LkiTDuPRtF6AHTvJTuv8wCbCw0BSfiDlAHEBrj3upaJbOfPk06DnsDYw0c/rxKTBpadORuTGPt2UbwAfG0kzjYsBEDK8kixVDTcQLJHJW0bd/n8VlvSLAzMc2eC84HrVdOa3UAjiFebG2iyeJjg4BwovbpYfrYcOfUupQ0mc7luiLbGz24iPLdHeHDQtdwIRHovtCaF4hxAux6sg90lu8HkeKklaNK4nXzVlg4g80Rm017RuKJv80VBbs2GDxVhrW7yLvqtXDyBkYPvWO4BUOzQGxg8NfJW2zCXu6R3EaD8I6utbYpNqjGaVsoMc4skc3dR5qIY4jc4/FP26SJ5O36BV5k6lNtGiSaLH7e476PaAoJYoX+9Ew9lt+CF6QJZwjl9DiRy7Jj3xl8Z6n2PMfVDT7KmvMzEEkChnBuuVglHZxzXWv/ADBLQyuzY5h0cXf0vHwcFKza2KHvtl/sjkHgKRnSfmC6J6+8Ef0P4OZtmah68R6nxyxnyJCOw21ZD7zIz/RJvPIBwQP2vv7lwYt3AeSpTf0hxRoMPjMwBILTyNWPAqYTjms63pXca7AiMFsySR1esRz1r4LRZH8M+C+ly7GsG9w8f2Q0+34Gb39wBvwROH9HqrOQNar3iaF9m5WUGzY2kUwE6auondwHDWt6v9E/krNm7WZMcrDrV062urmARqFaMjHFUE2GkG0sxY7K6MAOA0sBoJJ4b/JaDaL2wxOeRZAuuvgB1pp62JkjDd8gSD1UsXt7aUeIyPYSQ0uJ3iyWlulrRYHaXT4UPAy5gWgaXys13rFY5jWCUsprQ55FkADM6hqeoqW7aQ/TB8/9fi1JVn26XnH/APRiS66ZyWanaWLAfIBqc7+H5jzVJjJXPBFaHrVlj23LJ+o/5iohDfAleZk3yZ6jHSijMjZoJ4lExYABobvAvQ68bWgbg+oBJ+GbxJ7tFSbHZQnAD8IXBs8I3aW1YYRZ9YjhdnwGiHg25FJo1wHUQQq2A0bPHWqySK5ByynT+l3+VYYnabAaLrJ3WavhQ61VyHK6J3Nz2k9pVbOfJJS6OSvOaudqKGUMmbmOjxk5gOBJF+aJmjuV1cOPamxYfMXWNOfEdiUHszktFvI+v5ap8ZsVj3h7CY3393QE83Diny4pzSA5um628uFhFYGQPAI3X4aX40V2RtdHPJJlbgNpPbL0Uzac68hG41X0K2exoyXE/lvvpUMmHa57Cd7SSD3ELYbFFNFb/wDKmbvQJOKbLmPDUImcrPeVcOcG0Oq+xLBNuiRr+yopttsknkiB91xDu40upVBHPuRVYrEhz3Gxq48VEaPJBekuzwyZ5aPebnHaQb8x5oaPAkgFrXbr0zLB3ZuqotuiC50YQUGzJbsdIOov0PaDqrOLY8xN5yByrN50qSb9CbS9kHQhd6AK0w+xn/feCe4eWqMZsdu4uHddqljZDyIz3QtUrMJyb46LR4XZsLSdA5za97KSLs8tNysC0ZQ5rBdgesK0ujv6rKpYvonk+Gaw+y3O3NJ7Bp4lWuG2AfvEN/5HTyVvG42aNtqgBz52uysLWCh7oNcXVWup46LRQSM3JsHwuz4xRDcwN6u3Ct3q/wA3I9sRI5DKBQ0F8SOKH2bOZAH5S0FoPrbyT36dnWjnFWiWAyyuDw0Mu8xJvL7uUX3oogX2blh9q+kL/tbWR5aLwwHXMLcAaAPXx5LZzvyguP3Qf55KVKx0ZzGbfcMeyBosOcGk2d293q8utWm3HAijubUjhvsMN1/OSo8O6sXG129jnkk/jkZm39jfNWm0CXjJxldR6om+95af7lK2mU+yr2XJlwoYxtEOc0N3etJ7unY6+5YXaWPc5j4gQGmSw4C3FrLDRXge5ekbSY2Fj5ANaqhrbvdbpzA8gsG2EH7hB5kUtccV2zHJJ9Iz4w7vxO/takrwwO/D8Ul0czn4Gjxc7BLJ6n/sfZB/MUwYlnJ3iELtC+mk4ASvqv6jvUQK+a8cX6PprLL6HvmjPF47moDG4BkgoYiVn9LWk+JXMxB3WkXk6kUl4YfCvPk+lFN6DQv34yU/1MH0UbvQQD/TxhHbHf1WgLl1s3qkZTfA9/7KuCDzz+lM70RJy3iWHKQfcI+CJk9GSWtHTR21+cGnc9Ru5FWBtOgNObmGYWL7OKh4YsHmkwKP0aOZzjNHrw9bQIyLYjQCOkj7gU4t1J3CzQ6uC6DRBy2LGneksMVuifJJgDvRf1832huWt2UncedojCejbIwR02hcXaNGhO9HzvbmOUULNDfQTIJC17TQIBBIPJWok8mNj2JCNTI48dw/ZWmFjjYLaSa8e5Ayy76/6TsNNQIc5puiN1ir496fFfAcm9WXT9okiszq6gAgo8LC1xcIwHE2TQBJPEnegJZGuFZq7NUU3FZgPeJoC65CuKq/pNBweDrlsA1ZN1xpcbiGlwbTQaJ3cteKBw3q5g1tWQXW4b6001U+HGYu1aC3U6WddNCnZLQX05BaNaJ1qhQ5rr5XW2su8XmPDjSibHzJvy8lPE0DcB/Cr2IkzEkFpNAkkAXem61OGWQ7Lq2953ZhW4LkRTXFrSXVRIom+A3fFMDrMU0uIzAGwNBRJIsb/wCaqwEegJs8NTfluVFgXs6R5I99+UEkEUNGit+pG+t9K9v6JIGT4SKi42TdaXoK5DggfSXaQgiLjxBHkUXh5SQdCKJGvHrHUs/tuNuInYx/+m33qNcLrwCJPQ0thfontsYkSBt0wtHrVeo6gBuAPernHSZYzW/cO06LI/8Aj8tjErBfre0BO8tzOa3tNAFamRwdIBvDQXHtOg+qIvQNbMfjwGdEMoc6OWSZzqF5WlrbJ5WR4LZ4gAuAJ9Ws7uVN1H86ln8JAyV2JcQcsjXQxkDTKNCR/u+CJwsrpYAwn1zUUnNgYKeO+v8AkpjoGNwmAdKOmsB5l6doduoWxrXcgWV4qxe0Al76zVlAG4Deavr+C7JMGih2ADkBpaptt7RETHSPI03csx0aB3qkhMxX/kv0jkEzIISfUGZ9C/WduaT1D4rLN21ieV/7T+6OxmDle5zi8W4lxzXvJ4VSr37FlP3geyvLVdcIpI5JybYQNuzcRR7D+6SDOxn8v54pK6iRbN9tKL20up/1H8T+Iobo+s+KSS+cfRR3L1nxSMZ/EfJJJIBvRu09b4fsnBhuiTfckkkMmLOsqPIfxHySSQgHCPrPiuiHrd4riSYDvs/WfEpxiA3pJIAKhhjLAQDmsg8tKr6p7Ym8h/2kkp9giSMDRMfOANN9fRJJFAD7MY85jel2ONkHj1K0jAG4VZ1SSVEsIujSkY7RJJaIglikVLtbadim8CfJdSSkOJl/Rt75MZGHOPqyFz71zUC5q9TEmiSScQY2eXIzNysrNbVa4RsaD68xIvln3/8AFJJTIaCnxNgxMGUAAwuh72U4X5orFzkRur35CGg3VWaH1SST9MAzDN6NoYNwFeC46aiaADj7zqrdp3pJJsQ4kDd48SvIfT70hOIm6JukcbiNR70gsE9g3DvSSWuNbM8j0VOFxTi0fT/JUgxQv3xY3gtv6LqS39HK+xw2gOfkR5WkkknQWf/Z">
            <a:hlinkClick r:id="rId2"/>
          </p:cNvPr>
          <p:cNvSpPr>
            <a:spLocks noChangeAspect="1" noChangeArrowheads="1"/>
          </p:cNvSpPr>
          <p:nvPr/>
        </p:nvSpPr>
        <p:spPr bwMode="auto">
          <a:xfrm>
            <a:off x="1100040" y="220662"/>
            <a:ext cx="7237561" cy="9064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pPr>
            <a:r>
              <a:rPr lang="en-GB" sz="3200" dirty="0" smtClean="0">
                <a:solidFill>
                  <a:prstClr val="black"/>
                </a:solidFill>
                <a:latin typeface="Calibri"/>
              </a:rPr>
              <a:t>The Economic Tour of Britain</a:t>
            </a:r>
            <a:endParaRPr lang="en-GB" sz="3200" dirty="0">
              <a:solidFill>
                <a:prstClr val="black"/>
              </a:solidFill>
              <a:latin typeface="Calibri"/>
            </a:endParaRPr>
          </a:p>
        </p:txBody>
      </p:sp>
      <p:sp>
        <p:nvSpPr>
          <p:cNvPr id="11" name="Freeform 10"/>
          <p:cNvSpPr/>
          <p:nvPr/>
        </p:nvSpPr>
        <p:spPr>
          <a:xfrm>
            <a:off x="1778000" y="3517900"/>
            <a:ext cx="1041400" cy="50800"/>
          </a:xfrm>
          <a:custGeom>
            <a:avLst/>
            <a:gdLst>
              <a:gd name="connsiteX0" fmla="*/ 0 w 1041400"/>
              <a:gd name="connsiteY0" fmla="*/ 12700 h 50800"/>
              <a:gd name="connsiteX1" fmla="*/ 215900 w 1041400"/>
              <a:gd name="connsiteY1" fmla="*/ 0 h 50800"/>
              <a:gd name="connsiteX2" fmla="*/ 304800 w 1041400"/>
              <a:gd name="connsiteY2" fmla="*/ 38100 h 50800"/>
              <a:gd name="connsiteX3" fmla="*/ 444500 w 1041400"/>
              <a:gd name="connsiteY3" fmla="*/ 38100 h 50800"/>
              <a:gd name="connsiteX4" fmla="*/ 800100 w 1041400"/>
              <a:gd name="connsiteY4" fmla="*/ 38100 h 50800"/>
              <a:gd name="connsiteX5" fmla="*/ 1041400 w 1041400"/>
              <a:gd name="connsiteY5" fmla="*/ 50800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400" h="50800">
                <a:moveTo>
                  <a:pt x="0" y="12700"/>
                </a:moveTo>
                <a:lnTo>
                  <a:pt x="215900" y="0"/>
                </a:lnTo>
                <a:lnTo>
                  <a:pt x="304800" y="38100"/>
                </a:lnTo>
                <a:lnTo>
                  <a:pt x="444500" y="38100"/>
                </a:lnTo>
                <a:lnTo>
                  <a:pt x="800100" y="38100"/>
                </a:lnTo>
                <a:lnTo>
                  <a:pt x="1041400" y="5080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Tree>
    <p:extLst>
      <p:ext uri="{BB962C8B-B14F-4D97-AF65-F5344CB8AC3E}">
        <p14:creationId xmlns:p14="http://schemas.microsoft.com/office/powerpoint/2010/main" val="9402791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AutoShape 2" descr="data:image/jpeg;base64,/9j/4AAQSkZJRgABAQAAAQABAAD/2wCEAAkGBxQTEhUUEhQVFhQVFxcXFxgXFxkYGBgYFxcYGBcXFhcYHCggGBolHBcUITEiJSkrLi4uFx8zODMsNygtLiwBCgoKDg0OGxAQGzQkICQsLCwsLC0sLCwsLCwsLCwsLCwsLCwsLCwsLCwsLCwsLCwsLCwsLCwsLCwsLCwsLCwsLP/AABEIALcBEwMBIgACEQEDEQH/xAAcAAACAwEBAQEAAAAAAAAAAAADBAACBQEGBwj/xAA7EAABAwIEAwUGBQQCAgMAAAABAAIRAyEEEjFBUWFxBSKBkaEGEzKxwfAUQlLR4SNicvGCogfCM5Ky/8QAGgEAAwEBAQEAAAAAAAAAAAAAAgMEAQAFBv/EAC0RAAMAAgEEAgAEBQUAAAAAAAABAgMRIQQSEzFBUSIyYXEFI4HR8BRCocHx/9oADAMBAAIRAxEAPwDxRxIVXViiZOCo5kbr6LvR5XaV94eKrCs7mupiaYLRVRWhSFp2iBdhQBQkboQiOdC4Kx4ITsPOkjr9yp+DI4H75lT5Kv4QyUhxkx/KIHxqQEOiydZBTDKQ3v1Xd3BugtF4OiZaEKm2NEdqVTGyiZUl2jT7pWkAg4mnIS+7TDc7R5g158F1pQsRTyvIRGFW47TRLUh2FHYUsHDijtvouq0+EYkxhhTVMhK0XTomqQOsaKPqPy7b/wCijD79DYfbkrUajozXjhuusAIvpzTDKc6ei8asjXyemoRMORtveCm29EJmHtGyLSpOH38lq6hf7jVhfwECIGK7DxB1jijNog6eiLyp+mb42L5FC02CbbQPFWFDms8iC8bFPdrgoap1tM7wrZRpvzWPIasYp7hCdgouAZPD9iVqNoqzWBB5AvGZQwh6KLT/AA7f1O81FnlO8R8zhVe+FdyXqPOgK+m+dHzpQGTKuFAuhPXoAikqykLDjk8ldoXGtVmrGEWCuFwIjQgbCR0BdD7xBVmhEa1KpjJQSkEWm08vvRVYEdiRTHSiNaeW38qzmIjArwkOhyR5Tt7DnVIUKS9X2nhszSs72e7AfXzHMGsa7KTqZibN+qdF41PdYmsV1XbHyIMaFs9n9h1av5crTu63kNSvVdn9iUaN2tzO/U658Nh4JnEY1jDDnAHhv5BS5v4mktYlr9X/AGLsH8Kbf8x7/RHm8d2D7prS0lw0dbQ8Y4LmFwpXrKTmvEghzT4gruHwAmyhfWtw5vkqroUr7p4MihgOScp9ngbQtluFhDqtAsO8eH78AvKrO2yycCQg3DgIjaPJNhlrgeCrkS/IH2Cr8ODqqGjf1TjkF4PL5IlbBcAczh9z4CERtYbiFynSOpNz5DonMNRYdbnhwlMnNZnj2B6eivCDWoZSeBXRV+/33TFmT9i3AR7URg2FuSq1wRAAj7jO0tHJRCfVgxDj0UWbN0fJPxEqrWbldLIMK4X2cyvZ8m2SFGhQhdARg6OwuhQBTIePosbCRYK0LtKj4pmnhydkt2kGpb9AGtRWtTlLAlOUuz1PeeUPjBTM5lNGZTWqzAoowanrqEULp2ZTaSI1sLR/DoNelawug8uwvFoRxGJyRvx6IAql55IeMolggyQbchyM3XKTegAP3polZqpcSFilN8jj6ka6J/2PbldiG7H3bh/3B+iTNO3EeqL2FVLKrrWNOwGpOZsD5qO81eKlX+cleLGlmlr/ADgfxuOqh7qcU22sXExBGs/whYXsV0uL4cYGUky2SNxqYstath2VWgubmIFrwek2WBWxuIqAhgGHpNsXOOWItGY3n/EKFT9nuVmSnULT+R3AvbhW5a1Roc4g5QSY24ac16Cgd/JeApupB0U2OxFU7uBDJ4hgu7xW92P2281Pc1mtDotk0sJymCQLfJbpehF26bbPV5p3PQKjaQGkj73QadeDy3RnYkaC52Gvy0UubHSrhHS1oqaXMqhpcz5ldqzqZ5AaeJ1KjAdSZPDYKd7QekVc1DKM4hDqOGpI/haqBaKFYGA7cBqFrjDpOX+4fpPgtTtHERSqOuAGkDaTG09V8wr1CDIOhkclZ007TZPmtxrR9fpVBUb92KUrYeT3tI0FvGVjezHbAeLmCPiH/sF6SpcShy42uUdFKkAbaER9UC5tzhLlmUS6XHeB9OCIamkA35fQpEW0+A2kXGbapbmAoknVnzqRyyTHjuot8zB7UfNw1XARWUij08ISvv3aR8iobFMqu2mtKl2eSn6HZqRfUyiiOlpmLTwpKco9nEreo4EJynhAo8nWfRZj6H7MSh2atCjgAtNlEBFDVHfUUy2OllCLMGjtoBHXClO2xyxpAiwINQgakDqUR9MHWeOpQ3NAkxxOm/HqtTMcgHPHHePEJeo7rpOhTL38jt67/fBDqJssnuTC7WcczAAYM3iw4ZuCrTF72+SP2vV0bcgwTAka7whAafLj5aIcr/EgMS1sapkjXQeKa7Opj3oI0cHDzaSPUCyVo6fum6U2mx4g6TzU+ZbWirFw0/o1MK5rDksBo24k+XXXiUl7VdnPqNY5gzZCZZMEgxcc7eqwcV2m8Ohru820kC3jubD+V6TsPtYPZDyMwJA4kCIKVWC8c7r0Ux1EZK1JgUsHiHgtDRh6Wh1aTyP53nrZanZfZ1KkZYC9wzS51oixhuo8pWhjnl0ZbEEkHq0t20s4rLdVcx0gBvddA1l0iYizRfjJnkk+SQ6mjdZUm4T2BM23+i812XisovMEgCTNgGtBvcWg3A6XC3KToK2ksk6FpuWNkSdIE3PTgDouAzAAJHH+Tr4IlKnIkmeW3jxKuTeF5Vt7/YsWtAH040A5IRYYuL8bJpwQKrg0FziGtFySYAHEk7Lpv75McnlvbOv7ugJPeqOi/ANLibXOgXhqwGovOsLY9tO2KWJqUmU3Oc1snNENgmLaEgxrvrpCxMLUNM5RJk5YiZnp4eS9jp8bnGto83Paq+GaOBcaLm1J/wAmzqOE8d/9FfRewscx7GkGQfh/Y818r95Myfv7C0Owcc+k+GguYT3mzb/KdAbeK252DjvtZ9VxWEmS0m404cxuk6dGNy7r0iyN2X2gHAAuBnQ/QonaFFpi8Tq3j/C8/Jja5RZwygeOKioGt4N8gopuA+Txgw5As1N0aFriEVlMHncE3Oto8Uy3Dkz3WidSb9LL6CuozX6ET0uGPYFoDT01WjQYCAY1Q6OFAJJubcE0Oi2e9L8TMpQ3+FFmtVwuNCq6s0GC5oPCRK5mpBFFVtUESDbnb5qywJI4SqOVyqlaju0oUJyuUNxRoBoG8rG7QxDTIAniduFtitWuyQRxXnXUoJB+Lmjb7VtCKnb0UytYJLbjgLowIMR4ShjeSLealGoHCRpx/ZSOnvbN7UvQ9RdIt6/Io+GLRYXgiWzMfwlKLuH+04KsRY3tIGnXkuddwUrRldqYZuYmADJgF93AaE8Pn0VuzsLJBHdIuchuNxJOoNrcuqexmBOcOILmvcDJ0n/1GiZpYDIbjjoTEfcJmfOqhSmI6fDU5HTGc868En2lQzCbaEGRMA2zRvHyN5TM7q0yIAn5Lz3OvR6Hdv2Z+FrSRmBBJtM5AW6jbPBaTmgDfZbeGxEiNTY20vvPBYdbBHMZc4NMFxA11DYDdb5RBtA01WhhAGOme6RaIA70RAtsNgZnosT09na2buDrQb6H0PVPOCxw/cLF9s+3sRh6INJvd0LxdwJsBG02ErM3TPJSc/J05VEvfwPe0/tXh8I0io7PUi1NsFx/y/SOZ8JXzOv7RuxlQvxTooUyC3DtzZXu/KHHdoiXE32AEyPPHBVXHNUkZiSS8mSdyQbq2HwRe4Mph1Rx2At9+Kv6fpMeJbfv7/z0ebm6rJletcfRr43twOcSBmceA4WAAGgAgAbLU7C7CxGJcCSKLDvq49AVq+zHsg2l38S4B2zRoOp3P3de5pOptENLWjhp80jqevU/hxL+pRg6Sq/Fkf8AQQwvs9h6bMnuw+dXVAHk872HguUuw6IzAU8jTaGk35wbLSOJbx8r/JcNcbSV5flyb3tlvbHrQizsotJyVCARoRP1C0GtgRMn9RufFV98Cp7w8P3W1lu1pszSXohwwOrnecegUXPxTeLfOFEHa/o7ciYCIAq5VcBfSsmSOtCuAqNRAULDRU0Wm5APW6EcMf7AP8SbTaxMaQmQV1CHpC7cKJBmSOQA30ATCiH7wcfK/wAlhqSRyq4jQShZ3QSR0Gn1KNm/td42+ZXKJJm0DbiiRjBNuATrC44JosVDTW7BYjWpk7kdIv6LPxeBkSCS4bkkzC23U0B9NGqEWkzzLAWmDb74IdQE7357fut6vhQbnVZ9TBHiLaH90qsbb2ge5Jci2GY+bu8APrKfo1I01Og+/vRAw5Mw23FxGsbAFOHXafux4dUNYtc/JkZOTZqVc1GiSADkgjWCCRrHJZ9SvJjyR6rx+Hp2+EvbGu8wfMLLY7NdQxKTf7srqnpDgZbirsKpQfxRm07yTA9T0G/yXU9GyimKpZm78bW6ieeizX1WgE3bMkgazcBonV7gepmdlqPcNNBz3/ZI4/E0fhdUaHRoSBY7ybA8OgXSjqpDmErlvddsBeRZxNx0kjz8nXskEG4Nuq85RxjN3h4YQdbA5pmwMnUQJ8bk+ipOGUEkERqmaFp7Pnvb/s/kqy50UDcON44syj4ndSBCd7P7Uo0W5cNTgxeo+7jPQQOgsvX43BMrUyx92u0PA6hw5jVeAxnZj6Tyx/DwIvDgeaZVK1qhXa4rcjx7TJcTmJfvGsH6JihiiT3uUcVm0WxA+/vVMNpz8RtwFrc4MpdTPwbuvk9Bg8Y2InTn9U5SxR8Dp97LCw7CCIboOgj73TYqHUuDRbUX/bXqpaxILyP0bbcQOnVGY+dD5LLoNkd1zoOpOp/+2iZYI0++N0ntQzvD/iR+knwA+ZXVSR9lRbpHdxcNVoV201f3a95sHYNoVw1GFNEbTQNm7FwFcMTDaSIKaF0b3CFWdBwkmNB+6uLCY6Jj8Nxv3g7yiPkEPGUbGLa3Og5oXRncUDPEozKaTpvBsaneOkGOd4TdTDizgC4mIkmNddYGq8/y3L18/Y5tNbO+7QzTuijOdmDTcu+QCt7ogd4gneBA+aum017J2xV9NAfTWg5iTrUzBlwAkmY/LBsZPqmKhbEqlNJ1mJ2sAMxL9CCbju8rbH6pd9GJuTJJuZidhwHJOmhNIyMaBAkDWBInXh5eimHqNaJkXvrAtY66LZpdkOdckNETe7o45Rt1RHYSnTFml5/u+HyFo6lS9RlnhJ8jcWCnzoRxNUGi0tdYOceIyw2L8La80Hs6g94lrYZrndIb/wAbS/wEc1ev2lkbBDSROWwMOOrriCfhAtYDisw+14zZK4MfrYLz/czQ76R0KVMt+0Ppqfk36Ra0wJLv1OEH/i3Qep5ry3bPtI5tQspmMjiHEiS4+PP747h7QplofSc2rOmU2n+7dnQieSyK/Y7HudUcQKhMzsDyzSBwRTEpi7qmuDExGKr4iQM9zvZo5AKY/BVWhrnszW7xHAARpoLLSwBd70SGhxaRVDTLZb8LxGk6eC9JSAhG19Ckt+zxGDxDRdrYIuQ4kzwg2hbvZ3aDHjTKWwXUzvcnM0bgmJgTfTRZntH2QaZNVnwzJA/L/CVp4svyubIrAyHD4id5+V9kLk5U09HusN2i6A0999xMQNbAjjHy2RsdghWYA8ZXRYi5afqF53A4gwIzCAA8S3u2gkEnSG8SY8FvYbFkwA0nQEki3PmgcjVWzAd2dkOVwuN+PNFphrZ+EcdBzuvS4jCio2DrseH8LCdhu8Q5t2akiw5h2iTW17BqWi1JwIlHFIGJ24GPku1MM4CTA4T9QqYbNAzxPKY9Uv2uDOV7GqZ4H5K9J5MyIg+fMXS9JgaDlA4wLSfFXBcde70gnzKxoJMM0u4jxaSfMEKLjaYAjKPGCfNRZwbo2msRA1RquF6zZi2daxEa1cBVwUtsI6Gq4aqhyo3FtOk8PuUuq1ywktna+JawS4+QJPkEtXxTCJLS4DY5Rf8A5FCqG99L2JgE8zF9dOS4zGUwcs0pNoFiJtFtbdNFLWet6SD8fHIxgCDcNAaZEg6xyjh10Vq1aDYN0AkkWcbNaWjiS2Oq4/DMaCTmOuryBe8CTACWZWYScraU2BiahOWInK3Ygb7I7xzXLBTa4RBjCQCHTOzWkklpOdveAuQWgaQSUF1dwgkulocQHPawOMmA4XP5RtpUFuDdFzzwA1gtI7vSZnZce6m0u7zQ517uvwGpsLKecjhtSMcbXJyhUJbJABvoZEScpnpBVarZF/Jcfi2T3ZJj8rXHpoN7q5daTbkbG5geZsrYzzpN8CnjYq9nJCxGHdlkODTIMkEjKDLiYBjuh0W56amxHvIDqQY69szoa7UEnK1xgHa0m3Feb7V7ZfSp+6rOa+s9rczGh3cO/vHZiHukfCABx4I7yU/wx7MmZX4q9Hre1MexgAB75gjk3Ul07EW4mV5TtPtYukTKyaVeo8EucSSSSSb34uS+JqhomQTMED0usjFOP9w3bpb+ApcSeaphuzqJP9Qu12t/2/ZZru0ZNgQNjMHS2kp3BY0ki/yPW4iPFdkdJbQqamno13NFMf0gGjlvxk7+MpXB16DXRVZ/yu4X4tOg6eSrisQI4T4D+CsLF1z4g/NZgvuTVezss9rTXo9tWdDM1EMcDMFsRbUTsVm4TGky5hzBpLajJBLCNYI1SHsF2hkxYY7KW1x7szpmOjj4gAdVqdoY3DU8XWa1pY2cmYd5pINyQLjvZtJ18V3fq+xr42dpUtofe9rmyYLSPCCvAvBa8mmSBJyi4MTyXq+0XNbTDQ4ZXtcGkEGZnSNV5n8M4PDpBLQJBBggbgiQRyMJvAm0/Q72E0v9690mzRzkEOk+Q+7r1HZdfKAHnKA0Wgn112Oo3WH2NGWq4D4jA0EHK0mLWjlw6La7Jr5ZBa6w0ABjyuNdOBQ0HjWjfpOVnievWPksjtXtqlh/jJLz8LG3eZ0tt4rSpVszQYIkAw4QROxB0KVUbXI9UYFYkvIJcCLRJsNgANkF4BOpiIPP75RqtbtXssVe8B/UGh0kcJ+9ea897lzbBxtbvcttjstiNE2RNMeY4AgHKTzgnmeMx1TDK8aCOUSOEmNEpgpcYMA+HpoVpsiBAJvB2I5302WW16NhtnRXd+h/gJCiYYbaTzlRJ7UP7Z+zZBVgVUBXYrmwUgjURqo0K7UthF1n4kZJMydQLCesmE8+YtqkDTzO7zZI0loMaaeQScn5fWw59ib8ZnMFrJBIAc6b3Fw0G2gPU8F2g6e4WjLF8rCGzmN5MWsNuekLUp4bjbpqmW0wNAEmcO/fAbvRXLaIBgaHS2iXDah/Q3pLvoAmyEvVwzXESCfE+t76/cJ2RbnQE+ytO0y6bCSLCd9NNkAU3y5waATxLibGB0BF42JTFPDtb8IA5NEDy0Va9NrviExI1IF4JmNdApZxt/l5Gtr5FsXiMonMZBAytaC4ngJ3IIttCcw2GDgHP+FokucADBuWzttP7pGmGtEsY28EZGjjEzod/JDx9N1ZoY+zG6DMedyGETtqTadFRHTVvkVWTjgyPbD2taBkoPLQBBLB3iODf0D16L51W7QMktaeZIv6r6S/saiNKbDzIB3tqkKvZTGycuY7d1oieGUApq6vFgpwp/qLrpcmSd92v0PBjFvdYk9Dv6wqurQZyxx08F6jF9nNEltNxmZkga+NtT68liYnCGL073vmt5/yqcefHk9EuTFlj3yIhx3B42H8J+gZ/KROptfrfokn0yRA1/Y+iPTaQNPVZknfo3HWma4+GJ8/RYmKZBjSR4DotCjI36zv5yl+0KA1H8KPG+zJyVZF3xwZmGrFhDhq0gzuC0yOuiafVfVqbl7yTYSSSSSYHNJPHeHn9+a+hf8AimjTd73ug1mukuMn+mQIHT47b24KzPSxy71sjw7p9uzns57IOBzYgubJ/wDiAF4iS4mw162kK/b/ALIuBdUp1XOaPyEhuW36zr0seq9/Rwe5MzMbmNieJjfbaEjinNLC8w1odpAeCWfm0sba30C8V9Vavf8A4el2Q12nzfs3C1AwsLKjRLjmLCLEgtJkGbz4RovTYPDZARIh2sAgzxmZmI8ls4hxdc91ki7h3jJGgjuzxP1QHYMiXWibSdtvFV4+sivzcP8A4B/07Xrk8L2rT/CPDWEtc9pccRU77yZgtZsHRHnqNU/7JYau17nnO2i5ulRxL3OmQ+Py7/zqvTPZs4efHYqtSoAJNhxKrE+PT2FL1ndpYUPuPj4cRxPA80R4qOEgFjf1OaZjkDoOZ8t0u+hEd4mDq7jqCBpOl0urS9BOdrlHKNBrWhp75F5MEz/H0RXFxMAwANYuVHAx3IN9S428b77ILoPxuLtLNFvH+Url+wdJeh1sRe55woliw8HD/nHoos2/o7R6QK9NUV2aK1nIKCrtVGojUsMsrKq6CsOLKLkri7RxC5UI4/firFL1makvcBwED6T/AKWNL5N5L1J/KQOM+MR4wlSxpJBcHO1vFrmO6NgSuhjTFp5uJcfXoFYGBAAHQfQJf+oxy9bD8NvnRTPy8OCDVM8vv/a5Wc6RABtckwPQXQX59y0cgCT5yprz09ynwUThlctcgcVLRJeAJHxAeUrPdipIAAfxLHWHNxO3SVrlttEniQ4/DpyifCRH+0ha+Q6TEK1LmPC6ycdgg65AP3w4raFI7ufPA5foEnjXAHeTGgJ14wn4+HwJyLa5PL1qDAT3D1DTedCCFxtFosMwniD9VsVQDpI8xz30QqjYE3MXMaKzvZH2IzWMLRINtYidUGsJkAgcr/8A5P0WhTDo7rSYG0EeN7bINahPxSJ0zCWnp/tE0nyCvow6jYnl9/v5Ld/8fdq+5xtMDSr/AE3EnTMe7/2jzKyMWzK7rw0STKmQ92xHwkcdQfkq+zyYtP8AYiq3js/QnaTmtA94624GkaCd4mBzlCDyWkxDY7o3kE6QYLTaI/0l2Hi216NOs4jvtBPN0APDhpZwMdOavUqmoTB7o1cbbXjhvfnZfMVHPa/g9vEtrZBGYnK4usCZEGANJI8o1J4lBqY8ZssHmZblB2DjOp4CT6IVd7nABpJG8WJBkZnHcchrI01XaODAEmIE2iALXido14xNkzxxrdDU3vSKPfmGaddAQ7yDTfXcCUNmGa94LgTEwD8Mi8iRd0eUHdWqYsCMg+KwcZJd/iNSNeAQjULiGudlOv8AebakizLT5+bJtytL0G8W/YT8W985AXMNgSMscSSdfAHzlSjhQ0d8NJmQWggCNAL7K2EqOOYOJdz4cB1++CHiK4EjWxs31nhvrwRp/Qtzr2DrYcflsLWFwLme7w6Kga3dxPp6C6rTp3gHLqSJzOnfeIv/ABwpUdAAJm0XN97zw5nkuru1wwPw75RamWxq3yBUQGgAfEPFrSfE7qINs3SPSONkRpQJRQvaZCgzSrgoTSrApYQUFdCHnhdDlmjQpKkoeZTMuNLEpf8ACs4Tebkm+tpNkUuVC8LjTnu+aE6mbwekj9ld1UWvrAHOVVtSfMjyMT0QeGH8BeSl8i1eoRNpjxPklzUJPwv8co9JTzwlXWMFSZencp1Poox5lXD9iRxBNIVA0mQDldrBvpxhce95ZIADyBY3AO9xqNU04oDuvp/Kn2huhTFte5oykNduDcaaT13HrolMQx2YEGwBkeIhwO9swjnyT9R8cztzSdffpE8J3TYYm0ZWIYfeTBc0gQLQDrNzyHkUGu8kgZSN7x02PMJmvSN++fQfTTRUeRqN+fFUp+iSl7QtR1lrWZthlOt+9yOnqqPcXS0t0gzrwOiu5mUSCSTbWJE75d/2V2Ycu3bxgkzyM+HBMhOxeu08/wBrU4uNPr4lZOJGh428r/fRewxvZ8tiJMeh57rzdfD2c3cf7/fzXodN67WQ9VHPce3/APGmNL6L8PJLmvD2tFpa74pI0aHRP+QXtW0JJYSTHxQIExYW8IC+VewmP9xi6Tpyh/8ATcTwfYR0dlPgvt9NjYtsdf536rz+t6ZRl7vvn+5f0Wd1j7frgyXtgXByngLcUrWzEWcW/wCVz4Qfqtio5ha6BmjgNTwHFKvYLgAjSDE62tPDdI8MUWKqR59tN5kHu8crpe60HvR3Ztpddptaw6FoN4g68ZGvitVmHa20GSTqDciZM6DlpyVZbH/a44733TF0sMLzWjMIZPeBuZBg30EHiDw0Kzse1wEBxy334aXFyY4r0dR8an7KQxDnuJAYLH4nXGxsBf5aJkdKl8icmVsyj2mQ0iA0xsNDP5vy6X5IHvC6zXOduYj1cRdMY3A6S6SNLQJ5gJWlULe4DBncCDp8ImQL89EN4NPgT5fsjsA43kCdszj6wom6bgQCdT/eR6BdSe1ju09ADdFBUUXosmQRrlYFRRA0GWBUldUQmnZXJXVFwRSpcEHQ69EqKlPLIAy5Dt+QGCOk7KKLUYwpqbAEwQNrc+gC4KhvIi5i8yOKii1IwoXJbFVAInSY8wuKLMi3LNl6pCpr2kxGx4hcqO5+iii8rReBLeRk8Y+iWqCBaPJRRagKEqjJPDolm0soA/T8lFFRPoltHGtk9EWiRo43Gh8eS6oti3NcC2tou8ACZJHHh9VjdpYeTI6ft6qKL0cTapE+Vbh7MCrT70aDXwOy+z9jY/8AE0aLjaWXj9Te66OAkG+t+EzFEf8AFF/LT/UX/DPztfoa3vI6cEKpVCii8vG2e05QtVr8LpSrig0EvMeE2idvFRRUy+RdStAfxIcJynY3hBe9p23nx4riiolk9StFKjg4QsvFYTfPpsBE8jdRRUuJc8kVN7JQcQ2COO/PVRRRTvp42PnPWkf/2Q==">
            <a:hlinkClick r:id="rId2"/>
          </p:cNvPr>
          <p:cNvSpPr>
            <a:spLocks noChangeAspect="1" noChangeArrowheads="1"/>
          </p:cNvSpPr>
          <p:nvPr/>
        </p:nvSpPr>
        <p:spPr bwMode="auto">
          <a:xfrm>
            <a:off x="53975" y="-1790700"/>
            <a:ext cx="56197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GB">
              <a:solidFill>
                <a:prstClr val="black"/>
              </a:solidFill>
              <a:latin typeface="Calibri"/>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687" y="-1"/>
            <a:ext cx="10764688"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50471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AutoShape 2" descr="data:image/jpeg;base64,/9j/4AAQSkZJRgABAQAAAQABAAD/2wCEAAkGBxQTEhUUEhQVFhQVFxcXFxgXFxkYGBgYFxcYGBcXFhcYHCggGBolHBcUITEiJSkrLi4uFx8zODMsNygtLiwBCgoKDg0OGxAQGzQkICQsLCwsLC0sLCwsLCwsLCwsLCwsLCwsLCwsLCwsLCwsLCwsLCwsLCwsLCwsLCwsLCwsLP/AABEIALcBEwMBIgACEQEDEQH/xAAcAAACAwEBAQEAAAAAAAAAAAADBAACBQEGBwj/xAA7EAABAwIEAwUGBQQCAgMAAAABAAIRAyEEEjFBUWFxBSKBkaEGEzKxwfAUQlLR4SNicvGCogfCM5Ky/8QAGgEAAwEBAQEAAAAAAAAAAAAAAgMEAQAFBv/EAC0RAAMAAgEEAgAEBQUAAAAAAAABAgMRIQQSEzFBUSIyYXEFI4HR8BRCocHx/9oADAMBAAIRAxEAPwDxRxIVXViiZOCo5kbr6LvR5XaV94eKrCs7mupiaYLRVRWhSFp2iBdhQBQkboQiOdC4Kx4ITsPOkjr9yp+DI4H75lT5Kv4QyUhxkx/KIHxqQEOiydZBTDKQ3v1Xd3BugtF4OiZaEKm2NEdqVTGyiZUl2jT7pWkAg4mnIS+7TDc7R5g158F1pQsRTyvIRGFW47TRLUh2FHYUsHDijtvouq0+EYkxhhTVMhK0XTomqQOsaKPqPy7b/wCijD79DYfbkrUajozXjhuusAIvpzTDKc6ei8asjXyemoRMORtveCm29EJmHtGyLSpOH38lq6hf7jVhfwECIGK7DxB1jijNog6eiLyp+mb42L5FC02CbbQPFWFDms8iC8bFPdrgoap1tM7wrZRpvzWPIasYp7hCdgouAZPD9iVqNoqzWBB5AvGZQwh6KLT/AA7f1O81FnlO8R8zhVe+FdyXqPOgK+m+dHzpQGTKuFAuhPXoAikqykLDjk8ldoXGtVmrGEWCuFwIjQgbCR0BdD7xBVmhEa1KpjJQSkEWm08vvRVYEdiRTHSiNaeW38qzmIjArwkOhyR5Tt7DnVIUKS9X2nhszSs72e7AfXzHMGsa7KTqZibN+qdF41PdYmsV1XbHyIMaFs9n9h1av5crTu63kNSvVdn9iUaN2tzO/U658Nh4JnEY1jDDnAHhv5BS5v4mktYlr9X/AGLsH8Kbf8x7/RHm8d2D7prS0lw0dbQ8Y4LmFwpXrKTmvEghzT4gruHwAmyhfWtw5vkqroUr7p4MihgOScp9ngbQtluFhDqtAsO8eH78AvKrO2yycCQg3DgIjaPJNhlrgeCrkS/IH2Cr8ODqqGjf1TjkF4PL5IlbBcAczh9z4CERtYbiFynSOpNz5DonMNRYdbnhwlMnNZnj2B6eivCDWoZSeBXRV+/33TFmT9i3AR7URg2FuSq1wRAAj7jO0tHJRCfVgxDj0UWbN0fJPxEqrWbldLIMK4X2cyvZ8m2SFGhQhdARg6OwuhQBTIePosbCRYK0LtKj4pmnhydkt2kGpb9AGtRWtTlLAlOUuz1PeeUPjBTM5lNGZTWqzAoowanrqEULp2ZTaSI1sLR/DoNelawug8uwvFoRxGJyRvx6IAql55IeMolggyQbchyM3XKTegAP3polZqpcSFilN8jj6ka6J/2PbldiG7H3bh/3B+iTNO3EeqL2FVLKrrWNOwGpOZsD5qO81eKlX+cleLGlmlr/ADgfxuOqh7qcU22sXExBGs/whYXsV0uL4cYGUky2SNxqYstath2VWgubmIFrwek2WBWxuIqAhgGHpNsXOOWItGY3n/EKFT9nuVmSnULT+R3AvbhW5a1Roc4g5QSY24ac16Cgd/JeApupB0U2OxFU7uBDJ4hgu7xW92P2281Pc1mtDotk0sJymCQLfJbpehF26bbPV5p3PQKjaQGkj73QadeDy3RnYkaC52Gvy0UubHSrhHS1oqaXMqhpcz5ldqzqZ5AaeJ1KjAdSZPDYKd7QekVc1DKM4hDqOGpI/haqBaKFYGA7cBqFrjDpOX+4fpPgtTtHERSqOuAGkDaTG09V8wr1CDIOhkclZ007TZPmtxrR9fpVBUb92KUrYeT3tI0FvGVjezHbAeLmCPiH/sF6SpcShy42uUdFKkAbaER9UC5tzhLlmUS6XHeB9OCIamkA35fQpEW0+A2kXGbapbmAoknVnzqRyyTHjuot8zB7UfNw1XARWUij08ISvv3aR8iobFMqu2mtKl2eSn6HZqRfUyiiOlpmLTwpKco9nEreo4EJynhAo8nWfRZj6H7MSh2atCjgAtNlEBFDVHfUUy2OllCLMGjtoBHXClO2xyxpAiwINQgakDqUR9MHWeOpQ3NAkxxOm/HqtTMcgHPHHePEJeo7rpOhTL38jt67/fBDqJssnuTC7WcczAAYM3iw4ZuCrTF72+SP2vV0bcgwTAka7whAafLj5aIcr/EgMS1sapkjXQeKa7Opj3oI0cHDzaSPUCyVo6fum6U2mx4g6TzU+ZbWirFw0/o1MK5rDksBo24k+XXXiUl7VdnPqNY5gzZCZZMEgxcc7eqwcV2m8Ohru820kC3jubD+V6TsPtYPZDyMwJA4kCIKVWC8c7r0Ux1EZK1JgUsHiHgtDRh6Wh1aTyP53nrZanZfZ1KkZYC9wzS51oixhuo8pWhjnl0ZbEEkHq0t20s4rLdVcx0gBvddA1l0iYizRfjJnkk+SQ6mjdZUm4T2BM23+i812XisovMEgCTNgGtBvcWg3A6XC3KToK2ksk6FpuWNkSdIE3PTgDouAzAAJHH+Tr4IlKnIkmeW3jxKuTeF5Vt7/YsWtAH040A5IRYYuL8bJpwQKrg0FziGtFySYAHEk7Lpv75McnlvbOv7ugJPeqOi/ANLibXOgXhqwGovOsLY9tO2KWJqUmU3Oc1snNENgmLaEgxrvrpCxMLUNM5RJk5YiZnp4eS9jp8bnGto83Paq+GaOBcaLm1J/wAmzqOE8d/9FfRewscx7GkGQfh/Y818r95Myfv7C0Owcc+k+GguYT3mzb/KdAbeK252DjvtZ9VxWEmS0m404cxuk6dGNy7r0iyN2X2gHAAuBnQ/QonaFFpi8Tq3j/C8/Jja5RZwygeOKioGt4N8gopuA+Txgw5As1N0aFriEVlMHncE3Oto8Uy3Dkz3WidSb9LL6CuozX6ET0uGPYFoDT01WjQYCAY1Q6OFAJJubcE0Oi2e9L8TMpQ3+FFmtVwuNCq6s0GC5oPCRK5mpBFFVtUESDbnb5qywJI4SqOVyqlaju0oUJyuUNxRoBoG8rG7QxDTIAniduFtitWuyQRxXnXUoJB+Lmjb7VtCKnb0UytYJLbjgLowIMR4ShjeSLealGoHCRpx/ZSOnvbN7UvQ9RdIt6/Io+GLRYXgiWzMfwlKLuH+04KsRY3tIGnXkuddwUrRldqYZuYmADJgF93AaE8Pn0VuzsLJBHdIuchuNxJOoNrcuqexmBOcOILmvcDJ0n/1GiZpYDIbjjoTEfcJmfOqhSmI6fDU5HTGc868En2lQzCbaEGRMA2zRvHyN5TM7q0yIAn5Lz3OvR6Hdv2Z+FrSRmBBJtM5AW6jbPBaTmgDfZbeGxEiNTY20vvPBYdbBHMZc4NMFxA11DYDdb5RBtA01WhhAGOme6RaIA70RAtsNgZnosT09na2buDrQb6H0PVPOCxw/cLF9s+3sRh6INJvd0LxdwJsBG02ErM3TPJSc/J05VEvfwPe0/tXh8I0io7PUi1NsFx/y/SOZ8JXzOv7RuxlQvxTooUyC3DtzZXu/KHHdoiXE32AEyPPHBVXHNUkZiSS8mSdyQbq2HwRe4Mph1Rx2At9+Kv6fpMeJbfv7/z0ebm6rJletcfRr43twOcSBmceA4WAAGgAgAbLU7C7CxGJcCSKLDvq49AVq+zHsg2l38S4B2zRoOp3P3de5pOptENLWjhp80jqevU/hxL+pRg6Sq/Fkf8AQQwvs9h6bMnuw+dXVAHk872HguUuw6IzAU8jTaGk35wbLSOJbx8r/JcNcbSV5flyb3tlvbHrQizsotJyVCARoRP1C0GtgRMn9RufFV98Cp7w8P3W1lu1pszSXohwwOrnecegUXPxTeLfOFEHa/o7ciYCIAq5VcBfSsmSOtCuAqNRAULDRU0Wm5APW6EcMf7AP8SbTaxMaQmQV1CHpC7cKJBmSOQA30ATCiH7wcfK/wAlhqSRyq4jQShZ3QSR0Gn1KNm/td42+ZXKJJm0DbiiRjBNuATrC44JosVDTW7BYjWpk7kdIv6LPxeBkSCS4bkkzC23U0B9NGqEWkzzLAWmDb74IdQE7357fut6vhQbnVZ9TBHiLaH90qsbb2ge5Jci2GY+bu8APrKfo1I01Og+/vRAw5Mw23FxGsbAFOHXafux4dUNYtc/JkZOTZqVc1GiSADkgjWCCRrHJZ9SvJjyR6rx+Hp2+EvbGu8wfMLLY7NdQxKTf7srqnpDgZbirsKpQfxRm07yTA9T0G/yXU9GyimKpZm78bW6ieeizX1WgE3bMkgazcBonV7gepmdlqPcNNBz3/ZI4/E0fhdUaHRoSBY7ybA8OgXSjqpDmErlvddsBeRZxNx0kjz8nXskEG4Nuq85RxjN3h4YQdbA5pmwMnUQJ8bk+ipOGUEkERqmaFp7Pnvb/s/kqy50UDcON44syj4ndSBCd7P7Uo0W5cNTgxeo+7jPQQOgsvX43BMrUyx92u0PA6hw5jVeAxnZj6Tyx/DwIvDgeaZVK1qhXa4rcjx7TJcTmJfvGsH6JihiiT3uUcVm0WxA+/vVMNpz8RtwFrc4MpdTPwbuvk9Bg8Y2InTn9U5SxR8Dp97LCw7CCIboOgj73TYqHUuDRbUX/bXqpaxILyP0bbcQOnVGY+dD5LLoNkd1zoOpOp/+2iZYI0++N0ntQzvD/iR+knwA+ZXVSR9lRbpHdxcNVoV201f3a95sHYNoVw1GFNEbTQNm7FwFcMTDaSIKaF0b3CFWdBwkmNB+6uLCY6Jj8Nxv3g7yiPkEPGUbGLa3Og5oXRncUDPEozKaTpvBsaneOkGOd4TdTDizgC4mIkmNddYGq8/y3L18/Y5tNbO+7QzTuijOdmDTcu+QCt7ogd4gneBA+aum017J2xV9NAfTWg5iTrUzBlwAkmY/LBsZPqmKhbEqlNJ1mJ2sAMxL9CCbju8rbH6pd9GJuTJJuZidhwHJOmhNIyMaBAkDWBInXh5eimHqNaJkXvrAtY66LZpdkOdckNETe7o45Rt1RHYSnTFml5/u+HyFo6lS9RlnhJ8jcWCnzoRxNUGi0tdYOceIyw2L8La80Hs6g94lrYZrndIb/wAbS/wEc1ev2lkbBDSROWwMOOrriCfhAtYDisw+14zZK4MfrYLz/czQ76R0KVMt+0Ppqfk36Ra0wJLv1OEH/i3Qep5ry3bPtI5tQspmMjiHEiS4+PP747h7QplofSc2rOmU2n+7dnQieSyK/Y7HudUcQKhMzsDyzSBwRTEpi7qmuDExGKr4iQM9zvZo5AKY/BVWhrnszW7xHAARpoLLSwBd70SGhxaRVDTLZb8LxGk6eC9JSAhG19Ckt+zxGDxDRdrYIuQ4kzwg2hbvZ3aDHjTKWwXUzvcnM0bgmJgTfTRZntH2QaZNVnwzJA/L/CVp4svyubIrAyHD4id5+V9kLk5U09HusN2i6A0999xMQNbAjjHy2RsdghWYA8ZXRYi5afqF53A4gwIzCAA8S3u2gkEnSG8SY8FvYbFkwA0nQEki3PmgcjVWzAd2dkOVwuN+PNFphrZ+EcdBzuvS4jCio2DrseH8LCdhu8Q5t2akiw5h2iTW17BqWi1JwIlHFIGJ24GPku1MM4CTA4T9QqYbNAzxPKY9Uv2uDOV7GqZ4H5K9J5MyIg+fMXS9JgaDlA4wLSfFXBcde70gnzKxoJMM0u4jxaSfMEKLjaYAjKPGCfNRZwbo2msRA1RquF6zZi2daxEa1cBVwUtsI6Gq4aqhyo3FtOk8PuUuq1ywktna+JawS4+QJPkEtXxTCJLS4DY5Rf8A5FCqG99L2JgE8zF9dOS4zGUwcs0pNoFiJtFtbdNFLWet6SD8fHIxgCDcNAaZEg6xyjh10Vq1aDYN0AkkWcbNaWjiS2Oq4/DMaCTmOuryBe8CTACWZWYScraU2BiahOWInK3Ygb7I7xzXLBTa4RBjCQCHTOzWkklpOdveAuQWgaQSUF1dwgkulocQHPawOMmA4XP5RtpUFuDdFzzwA1gtI7vSZnZce6m0u7zQ517uvwGpsLKecjhtSMcbXJyhUJbJABvoZEScpnpBVarZF/Jcfi2T3ZJj8rXHpoN7q5daTbkbG5geZsrYzzpN8CnjYq9nJCxGHdlkODTIMkEjKDLiYBjuh0W56amxHvIDqQY69szoa7UEnK1xgHa0m3Feb7V7ZfSp+6rOa+s9rczGh3cO/vHZiHukfCABx4I7yU/wx7MmZX4q9Hre1MexgAB75gjk3Ul07EW4mV5TtPtYukTKyaVeo8EucSSSSSb34uS+JqhomQTMED0usjFOP9w3bpb+ApcSeaphuzqJP9Qu12t/2/ZZru0ZNgQNjMHS2kp3BY0ki/yPW4iPFdkdJbQqamno13NFMf0gGjlvxk7+MpXB16DXRVZ/yu4X4tOg6eSrisQI4T4D+CsLF1z4g/NZgvuTVezss9rTXo9tWdDM1EMcDMFsRbUTsVm4TGky5hzBpLajJBLCNYI1SHsF2hkxYY7KW1x7szpmOjj4gAdVqdoY3DU8XWa1pY2cmYd5pINyQLjvZtJ18V3fq+xr42dpUtofe9rmyYLSPCCvAvBa8mmSBJyi4MTyXq+0XNbTDQ4ZXtcGkEGZnSNV5n8M4PDpBLQJBBggbgiQRyMJvAm0/Q72E0v9690mzRzkEOk+Q+7r1HZdfKAHnKA0Wgn112Oo3WH2NGWq4D4jA0EHK0mLWjlw6La7Jr5ZBa6w0ABjyuNdOBQ0HjWjfpOVnievWPksjtXtqlh/jJLz8LG3eZ0tt4rSpVszQYIkAw4QROxB0KVUbXI9UYFYkvIJcCLRJsNgANkF4BOpiIPP75RqtbtXssVe8B/UGh0kcJ+9ea897lzbBxtbvcttjstiNE2RNMeY4AgHKTzgnmeMx1TDK8aCOUSOEmNEpgpcYMA+HpoVpsiBAJvB2I5302WW16NhtnRXd+h/gJCiYYbaTzlRJ7UP7Z+zZBVgVUBXYrmwUgjURqo0K7UthF1n4kZJMydQLCesmE8+YtqkDTzO7zZI0loMaaeQScn5fWw59ib8ZnMFrJBIAc6b3Fw0G2gPU8F2g6e4WjLF8rCGzmN5MWsNuekLUp4bjbpqmW0wNAEmcO/fAbvRXLaIBgaHS2iXDah/Q3pLvoAmyEvVwzXESCfE+t76/cJ2RbnQE+ytO0y6bCSLCd9NNkAU3y5waATxLibGB0BF42JTFPDtb8IA5NEDy0Va9NrviExI1IF4JmNdApZxt/l5Gtr5FsXiMonMZBAytaC4ngJ3IIttCcw2GDgHP+FokucADBuWzttP7pGmGtEsY28EZGjjEzod/JDx9N1ZoY+zG6DMedyGETtqTadFRHTVvkVWTjgyPbD2taBkoPLQBBLB3iODf0D16L51W7QMktaeZIv6r6S/saiNKbDzIB3tqkKvZTGycuY7d1oieGUApq6vFgpwp/qLrpcmSd92v0PBjFvdYk9Dv6wqurQZyxx08F6jF9nNEltNxmZkga+NtT68liYnCGL073vmt5/yqcefHk9EuTFlj3yIhx3B42H8J+gZ/KROptfrfokn0yRA1/Y+iPTaQNPVZknfo3HWma4+GJ8/RYmKZBjSR4DotCjI36zv5yl+0KA1H8KPG+zJyVZF3xwZmGrFhDhq0gzuC0yOuiafVfVqbl7yTYSSSSSYHNJPHeHn9+a+hf8AimjTd73ug1mukuMn+mQIHT47b24KzPSxy71sjw7p9uzns57IOBzYgubJ/wDiAF4iS4mw162kK/b/ALIuBdUp1XOaPyEhuW36zr0seq9/Rwe5MzMbmNieJjfbaEjinNLC8w1odpAeCWfm0sba30C8V9Vavf8A4el2Q12nzfs3C1AwsLKjRLjmLCLEgtJkGbz4RovTYPDZARIh2sAgzxmZmI8ls4hxdc91ki7h3jJGgjuzxP1QHYMiXWibSdtvFV4+sivzcP8A4B/07Xrk8L2rT/CPDWEtc9pccRU77yZgtZsHRHnqNU/7JYau17nnO2i5ulRxL3OmQ+Py7/zqvTPZs4efHYqtSoAJNhxKrE+PT2FL1ndpYUPuPj4cRxPA80R4qOEgFjf1OaZjkDoOZ8t0u+hEd4mDq7jqCBpOl0urS9BOdrlHKNBrWhp75F5MEz/H0RXFxMAwANYuVHAx3IN9S428b77ILoPxuLtLNFvH+Url+wdJeh1sRe55woliw8HD/nHoos2/o7R6QK9NUV2aK1nIKCrtVGojUsMsrKq6CsOLKLkri7RxC5UI4/firFL1makvcBwED6T/AKWNL5N5L1J/KQOM+MR4wlSxpJBcHO1vFrmO6NgSuhjTFp5uJcfXoFYGBAAHQfQJf+oxy9bD8NvnRTPy8OCDVM8vv/a5Wc6RABtckwPQXQX59y0cgCT5yprz09ynwUThlctcgcVLRJeAJHxAeUrPdipIAAfxLHWHNxO3SVrlttEniQ4/DpyifCRH+0ha+Q6TEK1LmPC6ycdgg65AP3w4raFI7ufPA5foEnjXAHeTGgJ14wn4+HwJyLa5PL1qDAT3D1DTedCCFxtFosMwniD9VsVQDpI8xz30QqjYE3MXMaKzvZH2IzWMLRINtYidUGsJkAgcr/8A5P0WhTDo7rSYG0EeN7bINahPxSJ0zCWnp/tE0nyCvow6jYnl9/v5Ld/8fdq+5xtMDSr/AE3EnTMe7/2jzKyMWzK7rw0STKmQ92xHwkcdQfkq+zyYtP8AYiq3js/QnaTmtA94624GkaCd4mBzlCDyWkxDY7o3kE6QYLTaI/0l2Hi216NOs4jvtBPN0APDhpZwMdOavUqmoTB7o1cbbXjhvfnZfMVHPa/g9vEtrZBGYnK4usCZEGANJI8o1J4lBqY8ZssHmZblB2DjOp4CT6IVd7nABpJG8WJBkZnHcchrI01XaODAEmIE2iALXido14xNkzxxrdDU3vSKPfmGaddAQ7yDTfXcCUNmGa94LgTEwD8Mi8iRd0eUHdWqYsCMg+KwcZJd/iNSNeAQjULiGudlOv8AebakizLT5+bJtytL0G8W/YT8W985AXMNgSMscSSdfAHzlSjhQ0d8NJmQWggCNAL7K2EqOOYOJdz4cB1++CHiK4EjWxs31nhvrwRp/Qtzr2DrYcflsLWFwLme7w6Kga3dxPp6C6rTp3gHLqSJzOnfeIv/ABwpUdAAJm0XN97zw5nkuru1wwPw75RamWxq3yBUQGgAfEPFrSfE7qINs3SPSONkRpQJRQvaZCgzSrgoTSrApYQUFdCHnhdDlmjQpKkoeZTMuNLEpf8ACs4Tebkm+tpNkUuVC8LjTnu+aE6mbwekj9ld1UWvrAHOVVtSfMjyMT0QeGH8BeSl8i1eoRNpjxPklzUJPwv8co9JTzwlXWMFSZencp1Poox5lXD9iRxBNIVA0mQDldrBvpxhce95ZIADyBY3AO9xqNU04oDuvp/Kn2huhTFte5oykNduDcaaT13HrolMQx2YEGwBkeIhwO9swjnyT9R8cztzSdffpE8J3TYYm0ZWIYfeTBc0gQLQDrNzyHkUGu8kgZSN7x02PMJmvSN++fQfTTRUeRqN+fFUp+iSl7QtR1lrWZthlOt+9yOnqqPcXS0t0gzrwOiu5mUSCSTbWJE75d/2V2Ycu3bxgkzyM+HBMhOxeu08/wBrU4uNPr4lZOJGh428r/fRewxvZ8tiJMeh57rzdfD2c3cf7/fzXodN67WQ9VHPce3/APGmNL6L8PJLmvD2tFpa74pI0aHRP+QXtW0JJYSTHxQIExYW8IC+VewmP9xi6Tpyh/8ATcTwfYR0dlPgvt9NjYtsdf536rz+t6ZRl7vvn+5f0Wd1j7frgyXtgXByngLcUrWzEWcW/wCVz4Qfqtio5ha6BmjgNTwHFKvYLgAjSDE62tPDdI8MUWKqR59tN5kHu8crpe60HvR3Ztpddptaw6FoN4g68ZGvitVmHa20GSTqDciZM6DlpyVZbH/a44733TF0sMLzWjMIZPeBuZBg30EHiDw0Kzse1wEBxy334aXFyY4r0dR8an7KQxDnuJAYLH4nXGxsBf5aJkdKl8icmVsyj2mQ0iA0xsNDP5vy6X5IHvC6zXOduYj1cRdMY3A6S6SNLQJ5gJWlULe4DBncCDp8ImQL89EN4NPgT5fsjsA43kCdszj6wom6bgQCdT/eR6BdSe1ju09ADdFBUUXosmQRrlYFRRA0GWBUldUQmnZXJXVFwRSpcEHQ69EqKlPLIAy5Dt+QGCOk7KKLUYwpqbAEwQNrc+gC4KhvIi5i8yOKii1IwoXJbFVAInSY8wuKLMi3LNl6pCpr2kxGx4hcqO5+iii8rReBLeRk8Y+iWqCBaPJRRagKEqjJPDolm0soA/T8lFFRPoltHGtk9EWiRo43Gh8eS6oti3NcC2tou8ACZJHHh9VjdpYeTI6ft6qKL0cTapE+Vbh7MCrT70aDXwOy+z9jY/8AE0aLjaWXj9Te66OAkG+t+EzFEf8AFF/LT/UX/DPztfoa3vI6cEKpVCii8vG2e05QtVr8LpSrig0EvMeE2idvFRRUy+RdStAfxIcJynY3hBe9p23nx4riiolk9StFKjg4QsvFYTfPpsBE8jdRRUuJc8kVN7JQcQ2COO/PVRRRTvp42PnPWkf/2Q==">
            <a:hlinkClick r:id="rId2"/>
          </p:cNvPr>
          <p:cNvSpPr>
            <a:spLocks noChangeAspect="1" noChangeArrowheads="1"/>
          </p:cNvSpPr>
          <p:nvPr/>
        </p:nvSpPr>
        <p:spPr bwMode="auto">
          <a:xfrm>
            <a:off x="53975" y="-1790700"/>
            <a:ext cx="56197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GB">
              <a:solidFill>
                <a:prstClr val="black"/>
              </a:solidFill>
              <a:latin typeface="Calibri"/>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9" y="0"/>
            <a:ext cx="91456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74815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AutoShape 2" descr="data:image/jpeg;base64,/9j/4AAQSkZJRgABAQAAAQABAAD/2wCEAAkGBxQTEhUUEhQVFhQVFxcXFxgXFxkYGBgYFxcYGBcXFhcYHCggGBolHBcUITEiJSkrLi4uFx8zODMsNygtLiwBCgoKDg0OGxAQGzQkICQsLCwsLC0sLCwsLCwsLCwsLCwsLCwsLCwsLCwsLCwsLCwsLCwsLCwsLCwsLCwsLCwsLP/AABEIALcBEwMBIgACEQEDEQH/xAAcAAACAwEBAQEAAAAAAAAAAAADBAACBQEGBwj/xAA7EAABAwIEAwUGBQQCAgMAAAABAAIRAyEEEjFBUWFxBSKBkaEGEzKxwfAUQlLR4SNicvGCogfCM5Ky/8QAGgEAAwEBAQEAAAAAAAAAAAAAAgMEAQAFBv/EAC0RAAMAAgEEAgAEBQUAAAAAAAABAgMRIQQSEzFBUSIyYXEFI4HR8BRCocHx/9oADAMBAAIRAxEAPwDxRxIVXViiZOCo5kbr6LvR5XaV94eKrCs7mupiaYLRVRWhSFp2iBdhQBQkboQiOdC4Kx4ITsPOkjr9yp+DI4H75lT5Kv4QyUhxkx/KIHxqQEOiydZBTDKQ3v1Xd3BugtF4OiZaEKm2NEdqVTGyiZUl2jT7pWkAg4mnIS+7TDc7R5g158F1pQsRTyvIRGFW47TRLUh2FHYUsHDijtvouq0+EYkxhhTVMhK0XTomqQOsaKPqPy7b/wCijD79DYfbkrUajozXjhuusAIvpzTDKc6ei8asjXyemoRMORtveCm29EJmHtGyLSpOH38lq6hf7jVhfwECIGK7DxB1jijNog6eiLyp+mb42L5FC02CbbQPFWFDms8iC8bFPdrgoap1tM7wrZRpvzWPIasYp7hCdgouAZPD9iVqNoqzWBB5AvGZQwh6KLT/AA7f1O81FnlO8R8zhVe+FdyXqPOgK+m+dHzpQGTKuFAuhPXoAikqykLDjk8ldoXGtVmrGEWCuFwIjQgbCR0BdD7xBVmhEa1KpjJQSkEWm08vvRVYEdiRTHSiNaeW38qzmIjArwkOhyR5Tt7DnVIUKS9X2nhszSs72e7AfXzHMGsa7KTqZibN+qdF41PdYmsV1XbHyIMaFs9n9h1av5crTu63kNSvVdn9iUaN2tzO/U658Nh4JnEY1jDDnAHhv5BS5v4mktYlr9X/AGLsH8Kbf8x7/RHm8d2D7prS0lw0dbQ8Y4LmFwpXrKTmvEghzT4gruHwAmyhfWtw5vkqroUr7p4MihgOScp9ngbQtluFhDqtAsO8eH78AvKrO2yycCQg3DgIjaPJNhlrgeCrkS/IH2Cr8ODqqGjf1TjkF4PL5IlbBcAczh9z4CERtYbiFynSOpNz5DonMNRYdbnhwlMnNZnj2B6eivCDWoZSeBXRV+/33TFmT9i3AR7URg2FuSq1wRAAj7jO0tHJRCfVgxDj0UWbN0fJPxEqrWbldLIMK4X2cyvZ8m2SFGhQhdARg6OwuhQBTIePosbCRYK0LtKj4pmnhydkt2kGpb9AGtRWtTlLAlOUuz1PeeUPjBTM5lNGZTWqzAoowanrqEULp2ZTaSI1sLR/DoNelawug8uwvFoRxGJyRvx6IAql55IeMolggyQbchyM3XKTegAP3polZqpcSFilN8jj6ka6J/2PbldiG7H3bh/3B+iTNO3EeqL2FVLKrrWNOwGpOZsD5qO81eKlX+cleLGlmlr/ADgfxuOqh7qcU22sXExBGs/whYXsV0uL4cYGUky2SNxqYstath2VWgubmIFrwek2WBWxuIqAhgGHpNsXOOWItGY3n/EKFT9nuVmSnULT+R3AvbhW5a1Roc4g5QSY24ac16Cgd/JeApupB0U2OxFU7uBDJ4hgu7xW92P2281Pc1mtDotk0sJymCQLfJbpehF26bbPV5p3PQKjaQGkj73QadeDy3RnYkaC52Gvy0UubHSrhHS1oqaXMqhpcz5ldqzqZ5AaeJ1KjAdSZPDYKd7QekVc1DKM4hDqOGpI/haqBaKFYGA7cBqFrjDpOX+4fpPgtTtHERSqOuAGkDaTG09V8wr1CDIOhkclZ007TZPmtxrR9fpVBUb92KUrYeT3tI0FvGVjezHbAeLmCPiH/sF6SpcShy42uUdFKkAbaER9UC5tzhLlmUS6XHeB9OCIamkA35fQpEW0+A2kXGbapbmAoknVnzqRyyTHjuot8zB7UfNw1XARWUij08ISvv3aR8iobFMqu2mtKl2eSn6HZqRfUyiiOlpmLTwpKco9nEreo4EJynhAo8nWfRZj6H7MSh2atCjgAtNlEBFDVHfUUy2OllCLMGjtoBHXClO2xyxpAiwINQgakDqUR9MHWeOpQ3NAkxxOm/HqtTMcgHPHHePEJeo7rpOhTL38jt67/fBDqJssnuTC7WcczAAYM3iw4ZuCrTF72+SP2vV0bcgwTAka7whAafLj5aIcr/EgMS1sapkjXQeKa7Opj3oI0cHDzaSPUCyVo6fum6U2mx4g6TzU+ZbWirFw0/o1MK5rDksBo24k+XXXiUl7VdnPqNY5gzZCZZMEgxcc7eqwcV2m8Ohru820kC3jubD+V6TsPtYPZDyMwJA4kCIKVWC8c7r0Ux1EZK1JgUsHiHgtDRh6Wh1aTyP53nrZanZfZ1KkZYC9wzS51oixhuo8pWhjnl0ZbEEkHq0t20s4rLdVcx0gBvddA1l0iYizRfjJnkk+SQ6mjdZUm4T2BM23+i812XisovMEgCTNgGtBvcWg3A6XC3KToK2ksk6FpuWNkSdIE3PTgDouAzAAJHH+Tr4IlKnIkmeW3jxKuTeF5Vt7/YsWtAH040A5IRYYuL8bJpwQKrg0FziGtFySYAHEk7Lpv75McnlvbOv7ugJPeqOi/ANLibXOgXhqwGovOsLY9tO2KWJqUmU3Oc1snNENgmLaEgxrvrpCxMLUNM5RJk5YiZnp4eS9jp8bnGto83Paq+GaOBcaLm1J/wAmzqOE8d/9FfRewscx7GkGQfh/Y818r95Myfv7C0Owcc+k+GguYT3mzb/KdAbeK252DjvtZ9VxWEmS0m404cxuk6dGNy7r0iyN2X2gHAAuBnQ/QonaFFpi8Tq3j/C8/Jja5RZwygeOKioGt4N8gopuA+Txgw5As1N0aFriEVlMHncE3Oto8Uy3Dkz3WidSb9LL6CuozX6ET0uGPYFoDT01WjQYCAY1Q6OFAJJubcE0Oi2e9L8TMpQ3+FFmtVwuNCq6s0GC5oPCRK5mpBFFVtUESDbnb5qywJI4SqOVyqlaju0oUJyuUNxRoBoG8rG7QxDTIAniduFtitWuyQRxXnXUoJB+Lmjb7VtCKnb0UytYJLbjgLowIMR4ShjeSLealGoHCRpx/ZSOnvbN7UvQ9RdIt6/Io+GLRYXgiWzMfwlKLuH+04KsRY3tIGnXkuddwUrRldqYZuYmADJgF93AaE8Pn0VuzsLJBHdIuchuNxJOoNrcuqexmBOcOILmvcDJ0n/1GiZpYDIbjjoTEfcJmfOqhSmI6fDU5HTGc868En2lQzCbaEGRMA2zRvHyN5TM7q0yIAn5Lz3OvR6Hdv2Z+FrSRmBBJtM5AW6jbPBaTmgDfZbeGxEiNTY20vvPBYdbBHMZc4NMFxA11DYDdb5RBtA01WhhAGOme6RaIA70RAtsNgZnosT09na2buDrQb6H0PVPOCxw/cLF9s+3sRh6INJvd0LxdwJsBG02ErM3TPJSc/J05VEvfwPe0/tXh8I0io7PUi1NsFx/y/SOZ8JXzOv7RuxlQvxTooUyC3DtzZXu/KHHdoiXE32AEyPPHBVXHNUkZiSS8mSdyQbq2HwRe4Mph1Rx2At9+Kv6fpMeJbfv7/z0ebm6rJletcfRr43twOcSBmceA4WAAGgAgAbLU7C7CxGJcCSKLDvq49AVq+zHsg2l38S4B2zRoOp3P3de5pOptENLWjhp80jqevU/hxL+pRg6Sq/Fkf8AQQwvs9h6bMnuw+dXVAHk872HguUuw6IzAU8jTaGk35wbLSOJbx8r/JcNcbSV5flyb3tlvbHrQizsotJyVCARoRP1C0GtgRMn9RufFV98Cp7w8P3W1lu1pszSXohwwOrnecegUXPxTeLfOFEHa/o7ciYCIAq5VcBfSsmSOtCuAqNRAULDRU0Wm5APW6EcMf7AP8SbTaxMaQmQV1CHpC7cKJBmSOQA30ATCiH7wcfK/wAlhqSRyq4jQShZ3QSR0Gn1KNm/td42+ZXKJJm0DbiiRjBNuATrC44JosVDTW7BYjWpk7kdIv6LPxeBkSCS4bkkzC23U0B9NGqEWkzzLAWmDb74IdQE7357fut6vhQbnVZ9TBHiLaH90qsbb2ge5Jci2GY+bu8APrKfo1I01Og+/vRAw5Mw23FxGsbAFOHXafux4dUNYtc/JkZOTZqVc1GiSADkgjWCCRrHJZ9SvJjyR6rx+Hp2+EvbGu8wfMLLY7NdQxKTf7srqnpDgZbirsKpQfxRm07yTA9T0G/yXU9GyimKpZm78bW6ieeizX1WgE3bMkgazcBonV7gepmdlqPcNNBz3/ZI4/E0fhdUaHRoSBY7ybA8OgXSjqpDmErlvddsBeRZxNx0kjz8nXskEG4Nuq85RxjN3h4YQdbA5pmwMnUQJ8bk+ipOGUEkERqmaFp7Pnvb/s/kqy50UDcON44syj4ndSBCd7P7Uo0W5cNTgxeo+7jPQQOgsvX43BMrUyx92u0PA6hw5jVeAxnZj6Tyx/DwIvDgeaZVK1qhXa4rcjx7TJcTmJfvGsH6JihiiT3uUcVm0WxA+/vVMNpz8RtwFrc4MpdTPwbuvk9Bg8Y2InTn9U5SxR8Dp97LCw7CCIboOgj73TYqHUuDRbUX/bXqpaxILyP0bbcQOnVGY+dD5LLoNkd1zoOpOp/+2iZYI0++N0ntQzvD/iR+knwA+ZXVSR9lRbpHdxcNVoV201f3a95sHYNoVw1GFNEbTQNm7FwFcMTDaSIKaF0b3CFWdBwkmNB+6uLCY6Jj8Nxv3g7yiPkEPGUbGLa3Og5oXRncUDPEozKaTpvBsaneOkGOd4TdTDizgC4mIkmNddYGq8/y3L18/Y5tNbO+7QzTuijOdmDTcu+QCt7ogd4gneBA+aum017J2xV9NAfTWg5iTrUzBlwAkmY/LBsZPqmKhbEqlNJ1mJ2sAMxL9CCbju8rbH6pd9GJuTJJuZidhwHJOmhNIyMaBAkDWBInXh5eimHqNaJkXvrAtY66LZpdkOdckNETe7o45Rt1RHYSnTFml5/u+HyFo6lS9RlnhJ8jcWCnzoRxNUGi0tdYOceIyw2L8La80Hs6g94lrYZrndIb/wAbS/wEc1ev2lkbBDSROWwMOOrriCfhAtYDisw+14zZK4MfrYLz/czQ76R0KVMt+0Ppqfk36Ra0wJLv1OEH/i3Qep5ry3bPtI5tQspmMjiHEiS4+PP747h7QplofSc2rOmU2n+7dnQieSyK/Y7HudUcQKhMzsDyzSBwRTEpi7qmuDExGKr4iQM9zvZo5AKY/BVWhrnszW7xHAARpoLLSwBd70SGhxaRVDTLZb8LxGk6eC9JSAhG19Ckt+zxGDxDRdrYIuQ4kzwg2hbvZ3aDHjTKWwXUzvcnM0bgmJgTfTRZntH2QaZNVnwzJA/L/CVp4svyubIrAyHD4id5+V9kLk5U09HusN2i6A0999xMQNbAjjHy2RsdghWYA8ZXRYi5afqF53A4gwIzCAA8S3u2gkEnSG8SY8FvYbFkwA0nQEki3PmgcjVWzAd2dkOVwuN+PNFphrZ+EcdBzuvS4jCio2DrseH8LCdhu8Q5t2akiw5h2iTW17BqWi1JwIlHFIGJ24GPku1MM4CTA4T9QqYbNAzxPKY9Uv2uDOV7GqZ4H5K9J5MyIg+fMXS9JgaDlA4wLSfFXBcde70gnzKxoJMM0u4jxaSfMEKLjaYAjKPGCfNRZwbo2msRA1RquF6zZi2daxEa1cBVwUtsI6Gq4aqhyo3FtOk8PuUuq1ywktna+JawS4+QJPkEtXxTCJLS4DY5Rf8A5FCqG99L2JgE8zF9dOS4zGUwcs0pNoFiJtFtbdNFLWet6SD8fHIxgCDcNAaZEg6xyjh10Vq1aDYN0AkkWcbNaWjiS2Oq4/DMaCTmOuryBe8CTACWZWYScraU2BiahOWInK3Ygb7I7xzXLBTa4RBjCQCHTOzWkklpOdveAuQWgaQSUF1dwgkulocQHPawOMmA4XP5RtpUFuDdFzzwA1gtI7vSZnZce6m0u7zQ517uvwGpsLKecjhtSMcbXJyhUJbJABvoZEScpnpBVarZF/Jcfi2T3ZJj8rXHpoN7q5daTbkbG5geZsrYzzpN8CnjYq9nJCxGHdlkODTIMkEjKDLiYBjuh0W56amxHvIDqQY69szoa7UEnK1xgHa0m3Feb7V7ZfSp+6rOa+s9rczGh3cO/vHZiHukfCABx4I7yU/wx7MmZX4q9Hre1MexgAB75gjk3Ul07EW4mV5TtPtYukTKyaVeo8EucSSSSSb34uS+JqhomQTMED0usjFOP9w3bpb+ApcSeaphuzqJP9Qu12t/2/ZZru0ZNgQNjMHS2kp3BY0ki/yPW4iPFdkdJbQqamno13NFMf0gGjlvxk7+MpXB16DXRVZ/yu4X4tOg6eSrisQI4T4D+CsLF1z4g/NZgvuTVezss9rTXo9tWdDM1EMcDMFsRbUTsVm4TGky5hzBpLajJBLCNYI1SHsF2hkxYY7KW1x7szpmOjj4gAdVqdoY3DU8XWa1pY2cmYd5pINyQLjvZtJ18V3fq+xr42dpUtofe9rmyYLSPCCvAvBa8mmSBJyi4MTyXq+0XNbTDQ4ZXtcGkEGZnSNV5n8M4PDpBLQJBBggbgiQRyMJvAm0/Q72E0v9690mzRzkEOk+Q+7r1HZdfKAHnKA0Wgn112Oo3WH2NGWq4D4jA0EHK0mLWjlw6La7Jr5ZBa6w0ABjyuNdOBQ0HjWjfpOVnievWPksjtXtqlh/jJLz8LG3eZ0tt4rSpVszQYIkAw4QROxB0KVUbXI9UYFYkvIJcCLRJsNgANkF4BOpiIPP75RqtbtXssVe8B/UGh0kcJ+9ea897lzbBxtbvcttjstiNE2RNMeY4AgHKTzgnmeMx1TDK8aCOUSOEmNEpgpcYMA+HpoVpsiBAJvB2I5302WW16NhtnRXd+h/gJCiYYbaTzlRJ7UP7Z+zZBVgVUBXYrmwUgjURqo0K7UthF1n4kZJMydQLCesmE8+YtqkDTzO7zZI0loMaaeQScn5fWw59ib8ZnMFrJBIAc6b3Fw0G2gPU8F2g6e4WjLF8rCGzmN5MWsNuekLUp4bjbpqmW0wNAEmcO/fAbvRXLaIBgaHS2iXDah/Q3pLvoAmyEvVwzXESCfE+t76/cJ2RbnQE+ytO0y6bCSLCd9NNkAU3y5waATxLibGB0BF42JTFPDtb8IA5NEDy0Va9NrviExI1IF4JmNdApZxt/l5Gtr5FsXiMonMZBAytaC4ngJ3IIttCcw2GDgHP+FokucADBuWzttP7pGmGtEsY28EZGjjEzod/JDx9N1ZoY+zG6DMedyGETtqTadFRHTVvkVWTjgyPbD2taBkoPLQBBLB3iODf0D16L51W7QMktaeZIv6r6S/saiNKbDzIB3tqkKvZTGycuY7d1oieGUApq6vFgpwp/qLrpcmSd92v0PBjFvdYk9Dv6wqurQZyxx08F6jF9nNEltNxmZkga+NtT68liYnCGL073vmt5/yqcefHk9EuTFlj3yIhx3B42H8J+gZ/KROptfrfokn0yRA1/Y+iPTaQNPVZknfo3HWma4+GJ8/RYmKZBjSR4DotCjI36zv5yl+0KA1H8KPG+zJyVZF3xwZmGrFhDhq0gzuC0yOuiafVfVqbl7yTYSSSSSYHNJPHeHn9+a+hf8AimjTd73ug1mukuMn+mQIHT47b24KzPSxy71sjw7p9uzns57IOBzYgubJ/wDiAF4iS4mw162kK/b/ALIuBdUp1XOaPyEhuW36zr0seq9/Rwe5MzMbmNieJjfbaEjinNLC8w1odpAeCWfm0sba30C8V9Vavf8A4el2Q12nzfs3C1AwsLKjRLjmLCLEgtJkGbz4RovTYPDZARIh2sAgzxmZmI8ls4hxdc91ki7h3jJGgjuzxP1QHYMiXWibSdtvFV4+sivzcP8A4B/07Xrk8L2rT/CPDWEtc9pccRU77yZgtZsHRHnqNU/7JYau17nnO2i5ulRxL3OmQ+Py7/zqvTPZs4efHYqtSoAJNhxKrE+PT2FL1ndpYUPuPj4cRxPA80R4qOEgFjf1OaZjkDoOZ8t0u+hEd4mDq7jqCBpOl0urS9BOdrlHKNBrWhp75F5MEz/H0RXFxMAwANYuVHAx3IN9S428b77ILoPxuLtLNFvH+Url+wdJeh1sRe55woliw8HD/nHoos2/o7R6QK9NUV2aK1nIKCrtVGojUsMsrKq6CsOLKLkri7RxC5UI4/firFL1makvcBwED6T/AKWNL5N5L1J/KQOM+MR4wlSxpJBcHO1vFrmO6NgSuhjTFp5uJcfXoFYGBAAHQfQJf+oxy9bD8NvnRTPy8OCDVM8vv/a5Wc6RABtckwPQXQX59y0cgCT5yprz09ynwUThlctcgcVLRJeAJHxAeUrPdipIAAfxLHWHNxO3SVrlttEniQ4/DpyifCRH+0ha+Q6TEK1LmPC6ycdgg65AP3w4raFI7ufPA5foEnjXAHeTGgJ14wn4+HwJyLa5PL1qDAT3D1DTedCCFxtFosMwniD9VsVQDpI8xz30QqjYE3MXMaKzvZH2IzWMLRINtYidUGsJkAgcr/8A5P0WhTDo7rSYG0EeN7bINahPxSJ0zCWnp/tE0nyCvow6jYnl9/v5Ld/8fdq+5xtMDSr/AE3EnTMe7/2jzKyMWzK7rw0STKmQ92xHwkcdQfkq+zyYtP8AYiq3js/QnaTmtA94624GkaCd4mBzlCDyWkxDY7o3kE6QYLTaI/0l2Hi216NOs4jvtBPN0APDhpZwMdOavUqmoTB7o1cbbXjhvfnZfMVHPa/g9vEtrZBGYnK4usCZEGANJI8o1J4lBqY8ZssHmZblB2DjOp4CT6IVd7nABpJG8WJBkZnHcchrI01XaODAEmIE2iALXido14xNkzxxrdDU3vSKPfmGaddAQ7yDTfXcCUNmGa94LgTEwD8Mi8iRd0eUHdWqYsCMg+KwcZJd/iNSNeAQjULiGudlOv8AebakizLT5+bJtytL0G8W/YT8W985AXMNgSMscSSdfAHzlSjhQ0d8NJmQWggCNAL7K2EqOOYOJdz4cB1++CHiK4EjWxs31nhvrwRp/Qtzr2DrYcflsLWFwLme7w6Kga3dxPp6C6rTp3gHLqSJzOnfeIv/ABwpUdAAJm0XN97zw5nkuru1wwPw75RamWxq3yBUQGgAfEPFrSfE7qINs3SPSONkRpQJRQvaZCgzSrgoTSrApYQUFdCHnhdDlmjQpKkoeZTMuNLEpf8ACs4Tebkm+tpNkUuVC8LjTnu+aE6mbwekj9ld1UWvrAHOVVtSfMjyMT0QeGH8BeSl8i1eoRNpjxPklzUJPwv8co9JTzwlXWMFSZencp1Poox5lXD9iRxBNIVA0mQDldrBvpxhce95ZIADyBY3AO9xqNU04oDuvp/Kn2huhTFte5oykNduDcaaT13HrolMQx2YEGwBkeIhwO9swjnyT9R8cztzSdffpE8J3TYYm0ZWIYfeTBc0gQLQDrNzyHkUGu8kgZSN7x02PMJmvSN++fQfTTRUeRqN+fFUp+iSl7QtR1lrWZthlOt+9yOnqqPcXS0t0gzrwOiu5mUSCSTbWJE75d/2V2Ycu3bxgkzyM+HBMhOxeu08/wBrU4uNPr4lZOJGh428r/fRewxvZ8tiJMeh57rzdfD2c3cf7/fzXodN67WQ9VHPce3/APGmNL6L8PJLmvD2tFpa74pI0aHRP+QXtW0JJYSTHxQIExYW8IC+VewmP9xi6Tpyh/8ATcTwfYR0dlPgvt9NjYtsdf536rz+t6ZRl7vvn+5f0Wd1j7frgyXtgXByngLcUrWzEWcW/wCVz4Qfqtio5ha6BmjgNTwHFKvYLgAjSDE62tPDdI8MUWKqR59tN5kHu8crpe60HvR3Ztpddptaw6FoN4g68ZGvitVmHa20GSTqDciZM6DlpyVZbH/a44733TF0sMLzWjMIZPeBuZBg30EHiDw0Kzse1wEBxy334aXFyY4r0dR8an7KQxDnuJAYLH4nXGxsBf5aJkdKl8icmVsyj2mQ0iA0xsNDP5vy6X5IHvC6zXOduYj1cRdMY3A6S6SNLQJ5gJWlULe4DBncCDp8ImQL89EN4NPgT5fsjsA43kCdszj6wom6bgQCdT/eR6BdSe1ju09ADdFBUUXosmQRrlYFRRA0GWBUldUQmnZXJXVFwRSpcEHQ69EqKlPLIAy5Dt+QGCOk7KKLUYwpqbAEwQNrc+gC4KhvIi5i8yOKii1IwoXJbFVAInSY8wuKLMi3LNl6pCpr2kxGx4hcqO5+iii8rReBLeRk8Y+iWqCBaPJRRagKEqjJPDolm0soA/T8lFFRPoltHGtk9EWiRo43Gh8eS6oti3NcC2tou8ACZJHHh9VjdpYeTI6ft6qKL0cTapE+Vbh7MCrT70aDXwOy+z9jY/8AE0aLjaWXj9Te66OAkG+t+EzFEf8AFF/LT/UX/DPztfoa3vI6cEKpVCii8vG2e05QtVr8LpSrig0EvMeE2idvFRRUy+RdStAfxIcJynY3hBe9p23nx4riiolk9StFKjg4QsvFYTfPpsBE8jdRRUuJc8kVN7JQcQ2COO/PVRRRTvp42PnPWkf/2Q==">
            <a:hlinkClick r:id="rId2"/>
          </p:cNvPr>
          <p:cNvSpPr>
            <a:spLocks noChangeAspect="1" noChangeArrowheads="1"/>
          </p:cNvSpPr>
          <p:nvPr/>
        </p:nvSpPr>
        <p:spPr bwMode="auto">
          <a:xfrm>
            <a:off x="53975" y="-1790700"/>
            <a:ext cx="56197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GB">
              <a:solidFill>
                <a:prstClr val="black"/>
              </a:solidFill>
              <a:latin typeface="Calibri"/>
            </a:endParaRP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659" y="0"/>
            <a:ext cx="110418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53136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5"/>
          <p:cNvSpPr>
            <a:spLocks noChangeArrowheads="1"/>
          </p:cNvSpPr>
          <p:nvPr/>
        </p:nvSpPr>
        <p:spPr bwMode="auto">
          <a:xfrm>
            <a:off x="612779" y="4365627"/>
            <a:ext cx="18716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spcBef>
                <a:spcPct val="20000"/>
              </a:spcBef>
              <a:buFont typeface="Wingdings" pitchFamily="2" charset="2"/>
              <a:buNone/>
            </a:pPr>
            <a:endParaRPr lang="en-US" sz="1200" b="1">
              <a:solidFill>
                <a:srgbClr val="333333"/>
              </a:solidFill>
              <a:latin typeface="Verdana" pitchFamily="34" charset="0"/>
            </a:endParaRPr>
          </a:p>
        </p:txBody>
      </p:sp>
      <p:pic>
        <p:nvPicPr>
          <p:cNvPr id="157699" name="Picture 12" descr="Corporate T Lock_Horiz tran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Rectangle 5"/>
          <p:cNvSpPr>
            <a:spLocks noChangeArrowheads="1"/>
          </p:cNvSpPr>
          <p:nvPr/>
        </p:nvSpPr>
        <p:spPr bwMode="auto">
          <a:xfrm>
            <a:off x="1043612" y="3140831"/>
            <a:ext cx="64801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GB" sz="3600" b="1" dirty="0" smtClean="0">
                <a:solidFill>
                  <a:srgbClr val="652D89"/>
                </a:solidFill>
                <a:latin typeface="Verdana" pitchFamily="34" charset="0"/>
              </a:rPr>
              <a:t>Workshops</a:t>
            </a:r>
            <a:endParaRPr lang="en-GB" sz="3600" b="1" dirty="0">
              <a:solidFill>
                <a:srgbClr val="652D89"/>
              </a:solidFill>
              <a:latin typeface="Verdana" pitchFamily="34" charset="0"/>
            </a:endParaRPr>
          </a:p>
        </p:txBody>
      </p:sp>
      <p:sp>
        <p:nvSpPr>
          <p:cNvPr id="157701" name="Rectangle 5"/>
          <p:cNvSpPr>
            <a:spLocks noChangeArrowheads="1"/>
          </p:cNvSpPr>
          <p:nvPr/>
        </p:nvSpPr>
        <p:spPr bwMode="auto">
          <a:xfrm>
            <a:off x="541338" y="2924177"/>
            <a:ext cx="576262" cy="12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GB" sz="10000" dirty="0">
                <a:solidFill>
                  <a:srgbClr val="652D89"/>
                </a:solidFill>
                <a:latin typeface="Verdana" pitchFamily="34" charset="0"/>
              </a:rPr>
              <a:t>\</a:t>
            </a:r>
            <a:endParaRPr lang="en-US" sz="10000" dirty="0">
              <a:solidFill>
                <a:srgbClr val="652D89"/>
              </a:solidFill>
              <a:latin typeface="Verdana" pitchFamily="34" charset="0"/>
            </a:endParaRPr>
          </a:p>
        </p:txBody>
      </p:sp>
    </p:spTree>
    <p:extLst>
      <p:ext uri="{BB962C8B-B14F-4D97-AF65-F5344CB8AC3E}">
        <p14:creationId xmlns:p14="http://schemas.microsoft.com/office/powerpoint/2010/main" val="2279681"/>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AutoShape 2" descr="data:image/jpeg;base64,/9j/4AAQSkZJRgABAQAAAQABAAD/2wCEAAkGBxQTEhUUEhQVFhQVFxcXFxgXFxkYGBgYFxcYGBcXFhcYHCggGBolHBcUITEiJSkrLi4uFx8zODMsNygtLiwBCgoKDg0OGxAQGzQkICQsLCwsLC0sLCwsLCwsLCwsLCwsLCwsLCwsLCwsLCwsLCwsLCwsLCwsLCwsLCwsLCwsLP/AABEIALcBEwMBIgACEQEDEQH/xAAcAAACAwEBAQEAAAAAAAAAAAADBAACBQEGBwj/xAA7EAABAwIEAwUGBQQCAgMAAAABAAIRAyEEEjFBUWFxBSKBkaEGEzKxwfAUQlLR4SNicvGCogfCM5Ky/8QAGgEAAwEBAQEAAAAAAAAAAAAAAgMEAQAFBv/EAC0RAAMAAgEEAgAEBQUAAAAAAAABAgMRIQQSEzFBUSIyYXEFI4HR8BRCocHx/9oADAMBAAIRAxEAPwDxRxIVXViiZOCo5kbr6LvR5XaV94eKrCs7mupiaYLRVRWhSFp2iBdhQBQkboQiOdC4Kx4ITsPOkjr9yp+DI4H75lT5Kv4QyUhxkx/KIHxqQEOiydZBTDKQ3v1Xd3BugtF4OiZaEKm2NEdqVTGyiZUl2jT7pWkAg4mnIS+7TDc7R5g158F1pQsRTyvIRGFW47TRLUh2FHYUsHDijtvouq0+EYkxhhTVMhK0XTomqQOsaKPqPy7b/wCijD79DYfbkrUajozXjhuusAIvpzTDKc6ei8asjXyemoRMORtveCm29EJmHtGyLSpOH38lq6hf7jVhfwECIGK7DxB1jijNog6eiLyp+mb42L5FC02CbbQPFWFDms8iC8bFPdrgoap1tM7wrZRpvzWPIasYp7hCdgouAZPD9iVqNoqzWBB5AvGZQwh6KLT/AA7f1O81FnlO8R8zhVe+FdyXqPOgK+m+dHzpQGTKuFAuhPXoAikqykLDjk8ldoXGtVmrGEWCuFwIjQgbCR0BdD7xBVmhEa1KpjJQSkEWm08vvRVYEdiRTHSiNaeW38qzmIjArwkOhyR5Tt7DnVIUKS9X2nhszSs72e7AfXzHMGsa7KTqZibN+qdF41PdYmsV1XbHyIMaFs9n9h1av5crTu63kNSvVdn9iUaN2tzO/U658Nh4JnEY1jDDnAHhv5BS5v4mktYlr9X/AGLsH8Kbf8x7/RHm8d2D7prS0lw0dbQ8Y4LmFwpXrKTmvEghzT4gruHwAmyhfWtw5vkqroUr7p4MihgOScp9ngbQtluFhDqtAsO8eH78AvKrO2yycCQg3DgIjaPJNhlrgeCrkS/IH2Cr8ODqqGjf1TjkF4PL5IlbBcAczh9z4CERtYbiFynSOpNz5DonMNRYdbnhwlMnNZnj2B6eivCDWoZSeBXRV+/33TFmT9i3AR7URg2FuSq1wRAAj7jO0tHJRCfVgxDj0UWbN0fJPxEqrWbldLIMK4X2cyvZ8m2SFGhQhdARg6OwuhQBTIePosbCRYK0LtKj4pmnhydkt2kGpb9AGtRWtTlLAlOUuz1PeeUPjBTM5lNGZTWqzAoowanrqEULp2ZTaSI1sLR/DoNelawug8uwvFoRxGJyRvx6IAql55IeMolggyQbchyM3XKTegAP3polZqpcSFilN8jj6ka6J/2PbldiG7H3bh/3B+iTNO3EeqL2FVLKrrWNOwGpOZsD5qO81eKlX+cleLGlmlr/ADgfxuOqh7qcU22sXExBGs/whYXsV0uL4cYGUky2SNxqYstath2VWgubmIFrwek2WBWxuIqAhgGHpNsXOOWItGY3n/EKFT9nuVmSnULT+R3AvbhW5a1Roc4g5QSY24ac16Cgd/JeApupB0U2OxFU7uBDJ4hgu7xW92P2281Pc1mtDotk0sJymCQLfJbpehF26bbPV5p3PQKjaQGkj73QadeDy3RnYkaC52Gvy0UubHSrhHS1oqaXMqhpcz5ldqzqZ5AaeJ1KjAdSZPDYKd7QekVc1DKM4hDqOGpI/haqBaKFYGA7cBqFrjDpOX+4fpPgtTtHERSqOuAGkDaTG09V8wr1CDIOhkclZ007TZPmtxrR9fpVBUb92KUrYeT3tI0FvGVjezHbAeLmCPiH/sF6SpcShy42uUdFKkAbaER9UC5tzhLlmUS6XHeB9OCIamkA35fQpEW0+A2kXGbapbmAoknVnzqRyyTHjuot8zB7UfNw1XARWUij08ISvv3aR8iobFMqu2mtKl2eSn6HZqRfUyiiOlpmLTwpKco9nEreo4EJynhAo8nWfRZj6H7MSh2atCjgAtNlEBFDVHfUUy2OllCLMGjtoBHXClO2xyxpAiwINQgakDqUR9MHWeOpQ3NAkxxOm/HqtTMcgHPHHePEJeo7rpOhTL38jt67/fBDqJssnuTC7WcczAAYM3iw4ZuCrTF72+SP2vV0bcgwTAka7whAafLj5aIcr/EgMS1sapkjXQeKa7Opj3oI0cHDzaSPUCyVo6fum6U2mx4g6TzU+ZbWirFw0/o1MK5rDksBo24k+XXXiUl7VdnPqNY5gzZCZZMEgxcc7eqwcV2m8Ohru820kC3jubD+V6TsPtYPZDyMwJA4kCIKVWC8c7r0Ux1EZK1JgUsHiHgtDRh6Wh1aTyP53nrZanZfZ1KkZYC9wzS51oixhuo8pWhjnl0ZbEEkHq0t20s4rLdVcx0gBvddA1l0iYizRfjJnkk+SQ6mjdZUm4T2BM23+i812XisovMEgCTNgGtBvcWg3A6XC3KToK2ksk6FpuWNkSdIE3PTgDouAzAAJHH+Tr4IlKnIkmeW3jxKuTeF5Vt7/YsWtAH040A5IRYYuL8bJpwQKrg0FziGtFySYAHEk7Lpv75McnlvbOv7ugJPeqOi/ANLibXOgXhqwGovOsLY9tO2KWJqUmU3Oc1snNENgmLaEgxrvrpCxMLUNM5RJk5YiZnp4eS9jp8bnGto83Paq+GaOBcaLm1J/wAmzqOE8d/9FfRewscx7GkGQfh/Y818r95Myfv7C0Owcc+k+GguYT3mzb/KdAbeK252DjvtZ9VxWEmS0m404cxuk6dGNy7r0iyN2X2gHAAuBnQ/QonaFFpi8Tq3j/C8/Jja5RZwygeOKioGt4N8gopuA+Txgw5As1N0aFriEVlMHncE3Oto8Uy3Dkz3WidSb9LL6CuozX6ET0uGPYFoDT01WjQYCAY1Q6OFAJJubcE0Oi2e9L8TMpQ3+FFmtVwuNCq6s0GC5oPCRK5mpBFFVtUESDbnb5qywJI4SqOVyqlaju0oUJyuUNxRoBoG8rG7QxDTIAniduFtitWuyQRxXnXUoJB+Lmjb7VtCKnb0UytYJLbjgLowIMR4ShjeSLealGoHCRpx/ZSOnvbN7UvQ9RdIt6/Io+GLRYXgiWzMfwlKLuH+04KsRY3tIGnXkuddwUrRldqYZuYmADJgF93AaE8Pn0VuzsLJBHdIuchuNxJOoNrcuqexmBOcOILmvcDJ0n/1GiZpYDIbjjoTEfcJmfOqhSmI6fDU5HTGc868En2lQzCbaEGRMA2zRvHyN5TM7q0yIAn5Lz3OvR6Hdv2Z+FrSRmBBJtM5AW6jbPBaTmgDfZbeGxEiNTY20vvPBYdbBHMZc4NMFxA11DYDdb5RBtA01WhhAGOme6RaIA70RAtsNgZnosT09na2buDrQb6H0PVPOCxw/cLF9s+3sRh6INJvd0LxdwJsBG02ErM3TPJSc/J05VEvfwPe0/tXh8I0io7PUi1NsFx/y/SOZ8JXzOv7RuxlQvxTooUyC3DtzZXu/KHHdoiXE32AEyPPHBVXHNUkZiSS8mSdyQbq2HwRe4Mph1Rx2At9+Kv6fpMeJbfv7/z0ebm6rJletcfRr43twOcSBmceA4WAAGgAgAbLU7C7CxGJcCSKLDvq49AVq+zHsg2l38S4B2zRoOp3P3de5pOptENLWjhp80jqevU/hxL+pRg6Sq/Fkf8AQQwvs9h6bMnuw+dXVAHk872HguUuw6IzAU8jTaGk35wbLSOJbx8r/JcNcbSV5flyb3tlvbHrQizsotJyVCARoRP1C0GtgRMn9RufFV98Cp7w8P3W1lu1pszSXohwwOrnecegUXPxTeLfOFEHa/o7ciYCIAq5VcBfSsmSOtCuAqNRAULDRU0Wm5APW6EcMf7AP8SbTaxMaQmQV1CHpC7cKJBmSOQA30ATCiH7wcfK/wAlhqSRyq4jQShZ3QSR0Gn1KNm/td42+ZXKJJm0DbiiRjBNuATrC44JosVDTW7BYjWpk7kdIv6LPxeBkSCS4bkkzC23U0B9NGqEWkzzLAWmDb74IdQE7357fut6vhQbnVZ9TBHiLaH90qsbb2ge5Jci2GY+bu8APrKfo1I01Og+/vRAw5Mw23FxGsbAFOHXafux4dUNYtc/JkZOTZqVc1GiSADkgjWCCRrHJZ9SvJjyR6rx+Hp2+EvbGu8wfMLLY7NdQxKTf7srqnpDgZbirsKpQfxRm07yTA9T0G/yXU9GyimKpZm78bW6ieeizX1WgE3bMkgazcBonV7gepmdlqPcNNBz3/ZI4/E0fhdUaHRoSBY7ybA8OgXSjqpDmErlvddsBeRZxNx0kjz8nXskEG4Nuq85RxjN3h4YQdbA5pmwMnUQJ8bk+ipOGUEkERqmaFp7Pnvb/s/kqy50UDcON44syj4ndSBCd7P7Uo0W5cNTgxeo+7jPQQOgsvX43BMrUyx92u0PA6hw5jVeAxnZj6Tyx/DwIvDgeaZVK1qhXa4rcjx7TJcTmJfvGsH6JihiiT3uUcVm0WxA+/vVMNpz8RtwFrc4MpdTPwbuvk9Bg8Y2InTn9U5SxR8Dp97LCw7CCIboOgj73TYqHUuDRbUX/bXqpaxILyP0bbcQOnVGY+dD5LLoNkd1zoOpOp/+2iZYI0++N0ntQzvD/iR+knwA+ZXVSR9lRbpHdxcNVoV201f3a95sHYNoVw1GFNEbTQNm7FwFcMTDaSIKaF0b3CFWdBwkmNB+6uLCY6Jj8Nxv3g7yiPkEPGUbGLa3Og5oXRncUDPEozKaTpvBsaneOkGOd4TdTDizgC4mIkmNddYGq8/y3L18/Y5tNbO+7QzTuijOdmDTcu+QCt7ogd4gneBA+aum017J2xV9NAfTWg5iTrUzBlwAkmY/LBsZPqmKhbEqlNJ1mJ2sAMxL9CCbju8rbH6pd9GJuTJJuZidhwHJOmhNIyMaBAkDWBInXh5eimHqNaJkXvrAtY66LZpdkOdckNETe7o45Rt1RHYSnTFml5/u+HyFo6lS9RlnhJ8jcWCnzoRxNUGi0tdYOceIyw2L8La80Hs6g94lrYZrndIb/wAbS/wEc1ev2lkbBDSROWwMOOrriCfhAtYDisw+14zZK4MfrYLz/czQ76R0KVMt+0Ppqfk36Ra0wJLv1OEH/i3Qep5ry3bPtI5tQspmMjiHEiS4+PP747h7QplofSc2rOmU2n+7dnQieSyK/Y7HudUcQKhMzsDyzSBwRTEpi7qmuDExGKr4iQM9zvZo5AKY/BVWhrnszW7xHAARpoLLSwBd70SGhxaRVDTLZb8LxGk6eC9JSAhG19Ckt+zxGDxDRdrYIuQ4kzwg2hbvZ3aDHjTKWwXUzvcnM0bgmJgTfTRZntH2QaZNVnwzJA/L/CVp4svyubIrAyHD4id5+V9kLk5U09HusN2i6A0999xMQNbAjjHy2RsdghWYA8ZXRYi5afqF53A4gwIzCAA8S3u2gkEnSG8SY8FvYbFkwA0nQEki3PmgcjVWzAd2dkOVwuN+PNFphrZ+EcdBzuvS4jCio2DrseH8LCdhu8Q5t2akiw5h2iTW17BqWi1JwIlHFIGJ24GPku1MM4CTA4T9QqYbNAzxPKY9Uv2uDOV7GqZ4H5K9J5MyIg+fMXS9JgaDlA4wLSfFXBcde70gnzKxoJMM0u4jxaSfMEKLjaYAjKPGCfNRZwbo2msRA1RquF6zZi2daxEa1cBVwUtsI6Gq4aqhyo3FtOk8PuUuq1ywktna+JawS4+QJPkEtXxTCJLS4DY5Rf8A5FCqG99L2JgE8zF9dOS4zGUwcs0pNoFiJtFtbdNFLWet6SD8fHIxgCDcNAaZEg6xyjh10Vq1aDYN0AkkWcbNaWjiS2Oq4/DMaCTmOuryBe8CTACWZWYScraU2BiahOWInK3Ygb7I7xzXLBTa4RBjCQCHTOzWkklpOdveAuQWgaQSUF1dwgkulocQHPawOMmA4XP5RtpUFuDdFzzwA1gtI7vSZnZce6m0u7zQ517uvwGpsLKecjhtSMcbXJyhUJbJABvoZEScpnpBVarZF/Jcfi2T3ZJj8rXHpoN7q5daTbkbG5geZsrYzzpN8CnjYq9nJCxGHdlkODTIMkEjKDLiYBjuh0W56amxHvIDqQY69szoa7UEnK1xgHa0m3Feb7V7ZfSp+6rOa+s9rczGh3cO/vHZiHukfCABx4I7yU/wx7MmZX4q9Hre1MexgAB75gjk3Ul07EW4mV5TtPtYukTKyaVeo8EucSSSSSb34uS+JqhomQTMED0usjFOP9w3bpb+ApcSeaphuzqJP9Qu12t/2/ZZru0ZNgQNjMHS2kp3BY0ki/yPW4iPFdkdJbQqamno13NFMf0gGjlvxk7+MpXB16DXRVZ/yu4X4tOg6eSrisQI4T4D+CsLF1z4g/NZgvuTVezss9rTXo9tWdDM1EMcDMFsRbUTsVm4TGky5hzBpLajJBLCNYI1SHsF2hkxYY7KW1x7szpmOjj4gAdVqdoY3DU8XWa1pY2cmYd5pINyQLjvZtJ18V3fq+xr42dpUtofe9rmyYLSPCCvAvBa8mmSBJyi4MTyXq+0XNbTDQ4ZXtcGkEGZnSNV5n8M4PDpBLQJBBggbgiQRyMJvAm0/Q72E0v9690mzRzkEOk+Q+7r1HZdfKAHnKA0Wgn112Oo3WH2NGWq4D4jA0EHK0mLWjlw6La7Jr5ZBa6w0ABjyuNdOBQ0HjWjfpOVnievWPksjtXtqlh/jJLz8LG3eZ0tt4rSpVszQYIkAw4QROxB0KVUbXI9UYFYkvIJcCLRJsNgANkF4BOpiIPP75RqtbtXssVe8B/UGh0kcJ+9ea897lzbBxtbvcttjstiNE2RNMeY4AgHKTzgnmeMx1TDK8aCOUSOEmNEpgpcYMA+HpoVpsiBAJvB2I5302WW16NhtnRXd+h/gJCiYYbaTzlRJ7UP7Z+zZBVgVUBXYrmwUgjURqo0K7UthF1n4kZJMydQLCesmE8+YtqkDTzO7zZI0loMaaeQScn5fWw59ib8ZnMFrJBIAc6b3Fw0G2gPU8F2g6e4WjLF8rCGzmN5MWsNuekLUp4bjbpqmW0wNAEmcO/fAbvRXLaIBgaHS2iXDah/Q3pLvoAmyEvVwzXESCfE+t76/cJ2RbnQE+ytO0y6bCSLCd9NNkAU3y5waATxLibGB0BF42JTFPDtb8IA5NEDy0Va9NrviExI1IF4JmNdApZxt/l5Gtr5FsXiMonMZBAytaC4ngJ3IIttCcw2GDgHP+FokucADBuWzttP7pGmGtEsY28EZGjjEzod/JDx9N1ZoY+zG6DMedyGETtqTadFRHTVvkVWTjgyPbD2taBkoPLQBBLB3iODf0D16L51W7QMktaeZIv6r6S/saiNKbDzIB3tqkKvZTGycuY7d1oieGUApq6vFgpwp/qLrpcmSd92v0PBjFvdYk9Dv6wqurQZyxx08F6jF9nNEltNxmZkga+NtT68liYnCGL073vmt5/yqcefHk9EuTFlj3yIhx3B42H8J+gZ/KROptfrfokn0yRA1/Y+iPTaQNPVZknfo3HWma4+GJ8/RYmKZBjSR4DotCjI36zv5yl+0KA1H8KPG+zJyVZF3xwZmGrFhDhq0gzuC0yOuiafVfVqbl7yTYSSSSSYHNJPHeHn9+a+hf8AimjTd73ug1mukuMn+mQIHT47b24KzPSxy71sjw7p9uzns57IOBzYgubJ/wDiAF4iS4mw162kK/b/ALIuBdUp1XOaPyEhuW36zr0seq9/Rwe5MzMbmNieJjfbaEjinNLC8w1odpAeCWfm0sba30C8V9Vavf8A4el2Q12nzfs3C1AwsLKjRLjmLCLEgtJkGbz4RovTYPDZARIh2sAgzxmZmI8ls4hxdc91ki7h3jJGgjuzxP1QHYMiXWibSdtvFV4+sivzcP8A4B/07Xrk8L2rT/CPDWEtc9pccRU77yZgtZsHRHnqNU/7JYau17nnO2i5ulRxL3OmQ+Py7/zqvTPZs4efHYqtSoAJNhxKrE+PT2FL1ndpYUPuPj4cRxPA80R4qOEgFjf1OaZjkDoOZ8t0u+hEd4mDq7jqCBpOl0urS9BOdrlHKNBrWhp75F5MEz/H0RXFxMAwANYuVHAx3IN9S428b77ILoPxuLtLNFvH+Url+wdJeh1sRe55woliw8HD/nHoos2/o7R6QK9NUV2aK1nIKCrtVGojUsMsrKq6CsOLKLkri7RxC5UI4/firFL1makvcBwED6T/AKWNL5N5L1J/KQOM+MR4wlSxpJBcHO1vFrmO6NgSuhjTFp5uJcfXoFYGBAAHQfQJf+oxy9bD8NvnRTPy8OCDVM8vv/a5Wc6RABtckwPQXQX59y0cgCT5yprz09ynwUThlctcgcVLRJeAJHxAeUrPdipIAAfxLHWHNxO3SVrlttEniQ4/DpyifCRH+0ha+Q6TEK1LmPC6ycdgg65AP3w4raFI7ufPA5foEnjXAHeTGgJ14wn4+HwJyLa5PL1qDAT3D1DTedCCFxtFosMwniD9VsVQDpI8xz30QqjYE3MXMaKzvZH2IzWMLRINtYidUGsJkAgcr/8A5P0WhTDo7rSYG0EeN7bINahPxSJ0zCWnp/tE0nyCvow6jYnl9/v5Ld/8fdq+5xtMDSr/AE3EnTMe7/2jzKyMWzK7rw0STKmQ92xHwkcdQfkq+zyYtP8AYiq3js/QnaTmtA94624GkaCd4mBzlCDyWkxDY7o3kE6QYLTaI/0l2Hi216NOs4jvtBPN0APDhpZwMdOavUqmoTB7o1cbbXjhvfnZfMVHPa/g9vEtrZBGYnK4usCZEGANJI8o1J4lBqY8ZssHmZblB2DjOp4CT6IVd7nABpJG8WJBkZnHcchrI01XaODAEmIE2iALXido14xNkzxxrdDU3vSKPfmGaddAQ7yDTfXcCUNmGa94LgTEwD8Mi8iRd0eUHdWqYsCMg+KwcZJd/iNSNeAQjULiGudlOv8AebakizLT5+bJtytL0G8W/YT8W985AXMNgSMscSSdfAHzlSjhQ0d8NJmQWggCNAL7K2EqOOYOJdz4cB1++CHiK4EjWxs31nhvrwRp/Qtzr2DrYcflsLWFwLme7w6Kga3dxPp6C6rTp3gHLqSJzOnfeIv/ABwpUdAAJm0XN97zw5nkuru1wwPw75RamWxq3yBUQGgAfEPFrSfE7qINs3SPSONkRpQJRQvaZCgzSrgoTSrApYQUFdCHnhdDlmjQpKkoeZTMuNLEpf8ACs4Tebkm+tpNkUuVC8LjTnu+aE6mbwekj9ld1UWvrAHOVVtSfMjyMT0QeGH8BeSl8i1eoRNpjxPklzUJPwv8co9JTzwlXWMFSZencp1Poox5lXD9iRxBNIVA0mQDldrBvpxhce95ZIADyBY3AO9xqNU04oDuvp/Kn2huhTFte5oykNduDcaaT13HrolMQx2YEGwBkeIhwO9swjnyT9R8cztzSdffpE8J3TYYm0ZWIYfeTBc0gQLQDrNzyHkUGu8kgZSN7x02PMJmvSN++fQfTTRUeRqN+fFUp+iSl7QtR1lrWZthlOt+9yOnqqPcXS0t0gzrwOiu5mUSCSTbWJE75d/2V2Ycu3bxgkzyM+HBMhOxeu08/wBrU4uNPr4lZOJGh428r/fRewxvZ8tiJMeh57rzdfD2c3cf7/fzXodN67WQ9VHPce3/APGmNL6L8PJLmvD2tFpa74pI0aHRP+QXtW0JJYSTHxQIExYW8IC+VewmP9xi6Tpyh/8ATcTwfYR0dlPgvt9NjYtsdf536rz+t6ZRl7vvn+5f0Wd1j7frgyXtgXByngLcUrWzEWcW/wCVz4Qfqtio5ha6BmjgNTwHFKvYLgAjSDE62tPDdI8MUWKqR59tN5kHu8crpe60HvR3Ztpddptaw6FoN4g68ZGvitVmHa20GSTqDciZM6DlpyVZbH/a44733TF0sMLzWjMIZPeBuZBg30EHiDw0Kzse1wEBxy334aXFyY4r0dR8an7KQxDnuJAYLH4nXGxsBf5aJkdKl8icmVsyj2mQ0iA0xsNDP5vy6X5IHvC6zXOduYj1cRdMY3A6S6SNLQJ5gJWlULe4DBncCDp8ImQL89EN4NPgT5fsjsA43kCdszj6wom6bgQCdT/eR6BdSe1ju09ADdFBUUXosmQRrlYFRRA0GWBUldUQmnZXJXVFwRSpcEHQ69EqKlPLIAy5Dt+QGCOk7KKLUYwpqbAEwQNrc+gC4KhvIi5i8yOKii1IwoXJbFVAInSY8wuKLMi3LNl6pCpr2kxGx4hcqO5+iii8rReBLeRk8Y+iWqCBaPJRRagKEqjJPDolm0soA/T8lFFRPoltHGtk9EWiRo43Gh8eS6oti3NcC2tou8ACZJHHh9VjdpYeTI6ft6qKL0cTapE+Vbh7MCrT70aDXwOy+z9jY/8AE0aLjaWXj9Te66OAkG+t+EzFEf8AFF/LT/UX/DPztfoa3vI6cEKpVCii8vG2e05QtVr8LpSrig0EvMeE2idvFRRUy+RdStAfxIcJynY3hBe9p23nx4riiolk9StFKjg4QsvFYTfPpsBE8jdRRUuJc8kVN7JQcQ2COO/PVRRRTvp42PnPWkf/2Q==">
            <a:hlinkClick r:id="rId2"/>
          </p:cNvPr>
          <p:cNvSpPr>
            <a:spLocks noChangeAspect="1" noChangeArrowheads="1"/>
          </p:cNvSpPr>
          <p:nvPr/>
        </p:nvSpPr>
        <p:spPr bwMode="auto">
          <a:xfrm>
            <a:off x="53975" y="-1790700"/>
            <a:ext cx="56197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GB">
              <a:solidFill>
                <a:prstClr val="black"/>
              </a:solidFill>
              <a:latin typeface="Calibri"/>
            </a:endParaRPr>
          </a:p>
        </p:txBody>
      </p:sp>
      <p:pic>
        <p:nvPicPr>
          <p:cNvPr id="2457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24344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88315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6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67544" y="647690"/>
            <a:ext cx="4915000" cy="954107"/>
          </a:xfrm>
          <a:prstGeom prst="rect">
            <a:avLst/>
          </a:prstGeom>
          <a:noFill/>
        </p:spPr>
        <p:txBody>
          <a:bodyPr wrap="none" rtlCol="0">
            <a:spAutoFit/>
          </a:bodyPr>
          <a:lstStyle/>
          <a:p>
            <a:pPr algn="l" fontAlgn="auto">
              <a:spcBef>
                <a:spcPts val="0"/>
              </a:spcBef>
              <a:spcAft>
                <a:spcPts val="0"/>
              </a:spcAft>
            </a:pPr>
            <a:r>
              <a:rPr lang="en-GB" sz="2800" dirty="0" smtClean="0">
                <a:solidFill>
                  <a:prstClr val="black"/>
                </a:solidFill>
                <a:latin typeface="Calibri"/>
              </a:rPr>
              <a:t>Geoff Paul</a:t>
            </a:r>
          </a:p>
          <a:p>
            <a:pPr algn="l" fontAlgn="auto">
              <a:spcBef>
                <a:spcPts val="0"/>
              </a:spcBef>
              <a:spcAft>
                <a:spcPts val="0"/>
              </a:spcAft>
            </a:pPr>
            <a:r>
              <a:rPr lang="en-GB" sz="2800" dirty="0" smtClean="0">
                <a:solidFill>
                  <a:prstClr val="black"/>
                </a:solidFill>
                <a:latin typeface="Calibri"/>
              </a:rPr>
              <a:t>Northumberland County Council</a:t>
            </a:r>
            <a:endParaRPr lang="en-GB" sz="2800" dirty="0">
              <a:solidFill>
                <a:prstClr val="black"/>
              </a:solidFill>
              <a:latin typeface="Calibri"/>
            </a:endParaRPr>
          </a:p>
        </p:txBody>
      </p:sp>
      <p:pic>
        <p:nvPicPr>
          <p:cNvPr id="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65304"/>
            <a:ext cx="9145821" cy="82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81500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ctrTitle" idx="4294967295"/>
          </p:nvPr>
        </p:nvSpPr>
        <p:spPr>
          <a:xfrm>
            <a:off x="471488" y="2565402"/>
            <a:ext cx="7772400" cy="749300"/>
          </a:xfrm>
        </p:spPr>
        <p:txBody>
          <a:bodyPr/>
          <a:lstStyle/>
          <a:p>
            <a:pPr eaLnBrk="1" hangingPunct="1"/>
            <a:r>
              <a:rPr lang="en-GB" sz="2400" b="1" dirty="0" smtClean="0">
                <a:solidFill>
                  <a:srgbClr val="F68933"/>
                </a:solidFill>
              </a:rPr>
              <a:t>Close</a:t>
            </a:r>
            <a:br>
              <a:rPr lang="en-GB" sz="2400" b="1" dirty="0" smtClean="0">
                <a:solidFill>
                  <a:srgbClr val="F68933"/>
                </a:solidFill>
              </a:rPr>
            </a:br>
            <a:r>
              <a:rPr lang="en-GB" sz="2400" b="1">
                <a:solidFill>
                  <a:srgbClr val="F68933"/>
                </a:solidFill>
              </a:rPr>
              <a:t/>
            </a:r>
            <a:br>
              <a:rPr lang="en-GB" sz="2400" b="1">
                <a:solidFill>
                  <a:srgbClr val="F68933"/>
                </a:solidFill>
              </a:rPr>
            </a:br>
            <a:endParaRPr lang="en-US" sz="2400" b="1" dirty="0" smtClean="0">
              <a:solidFill>
                <a:srgbClr val="FBB040"/>
              </a:solidFill>
              <a:latin typeface="Verdana" pitchFamily="34" charset="0"/>
            </a:endParaRPr>
          </a:p>
        </p:txBody>
      </p:sp>
    </p:spTree>
    <p:extLst>
      <p:ext uri="{BB962C8B-B14F-4D97-AF65-F5344CB8AC3E}">
        <p14:creationId xmlns:p14="http://schemas.microsoft.com/office/powerpoint/2010/main" val="141655557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ctrTitle" idx="4294967295"/>
          </p:nvPr>
        </p:nvSpPr>
        <p:spPr>
          <a:xfrm>
            <a:off x="611560" y="3645024"/>
            <a:ext cx="7772400" cy="1296144"/>
          </a:xfrm>
        </p:spPr>
        <p:txBody>
          <a:bodyPr/>
          <a:lstStyle/>
          <a:p>
            <a:pPr eaLnBrk="1" hangingPunct="1"/>
            <a:r>
              <a:rPr lang="en-GB" sz="2400" b="1" dirty="0" smtClean="0">
                <a:solidFill>
                  <a:schemeClr val="bg1"/>
                </a:solidFill>
              </a:rPr>
              <a:t>Professor John </a:t>
            </a:r>
            <a:r>
              <a:rPr lang="en-GB" sz="2400" b="1" dirty="0" err="1" smtClean="0">
                <a:solidFill>
                  <a:schemeClr val="bg1"/>
                </a:solidFill>
              </a:rPr>
              <a:t>Curtice</a:t>
            </a:r>
            <a:r>
              <a:rPr lang="en-GB" sz="2400" b="1" dirty="0" smtClean="0">
                <a:solidFill>
                  <a:schemeClr val="bg1"/>
                </a:solidFill>
              </a:rPr>
              <a:t/>
            </a:r>
            <a:br>
              <a:rPr lang="en-GB" sz="2400" b="1" dirty="0" smtClean="0">
                <a:solidFill>
                  <a:schemeClr val="bg1"/>
                </a:solidFill>
              </a:rPr>
            </a:br>
            <a:r>
              <a:rPr lang="en-GB" sz="2400" b="1" dirty="0" smtClean="0">
                <a:solidFill>
                  <a:schemeClr val="bg1"/>
                </a:solidFill>
              </a:rPr>
              <a:t>University of Strathclyde </a:t>
            </a:r>
            <a:r>
              <a:rPr lang="en-GB" sz="2400" b="1" dirty="0"/>
              <a:t>of Scotland and the Cabinet Secretary for Finance, Constitution and Economy First Minister of Scotland and the Cabinet Secretary for Finance, Constitution and Economy</a:t>
            </a:r>
            <a:endParaRPr lang="en-US" sz="2400" b="1" dirty="0" smtClean="0">
              <a:solidFill>
                <a:srgbClr val="FBB040"/>
              </a:solidFill>
              <a:latin typeface="Verdana" pitchFamily="34" charset="0"/>
            </a:endParaRPr>
          </a:p>
        </p:txBody>
      </p:sp>
      <p:sp>
        <p:nvSpPr>
          <p:cNvPr id="3" name="Rectangle 2"/>
          <p:cNvSpPr>
            <a:spLocks noGrp="1" noChangeArrowheads="1"/>
          </p:cNvSpPr>
          <p:nvPr>
            <p:ph type="ctrTitle" idx="4294967295"/>
          </p:nvPr>
        </p:nvSpPr>
        <p:spPr>
          <a:xfrm>
            <a:off x="611560" y="2276872"/>
            <a:ext cx="7772400" cy="504056"/>
          </a:xfrm>
        </p:spPr>
        <p:txBody>
          <a:bodyPr/>
          <a:lstStyle/>
          <a:p>
            <a:pPr eaLnBrk="1" hangingPunct="1"/>
            <a:r>
              <a:rPr lang="en-GB" sz="4400" b="1" dirty="0" smtClean="0">
                <a:solidFill>
                  <a:srgbClr val="F68933"/>
                </a:solidFill>
              </a:rPr>
              <a:t>A different Scotland?</a:t>
            </a:r>
            <a:r>
              <a:rPr lang="en-GB" sz="2400" b="1" dirty="0" smtClean="0">
                <a:solidFill>
                  <a:srgbClr val="F68933"/>
                </a:solidFill>
              </a:rPr>
              <a:t/>
            </a:r>
            <a:br>
              <a:rPr lang="en-GB" sz="2400" b="1" dirty="0" smtClean="0">
                <a:solidFill>
                  <a:srgbClr val="F68933"/>
                </a:solidFill>
              </a:rPr>
            </a:br>
            <a:r>
              <a:rPr lang="en-GB" sz="2400" b="1" dirty="0">
                <a:solidFill>
                  <a:srgbClr val="F68933"/>
                </a:solidFill>
              </a:rPr>
              <a:t/>
            </a:r>
            <a:br>
              <a:rPr lang="en-GB" sz="2400" b="1" dirty="0">
                <a:solidFill>
                  <a:srgbClr val="F68933"/>
                </a:solidFill>
              </a:rPr>
            </a:br>
            <a:r>
              <a:rPr lang="en-GB" sz="2400" b="1" dirty="0" smtClean="0"/>
              <a:t>of </a:t>
            </a:r>
            <a:r>
              <a:rPr lang="en-GB" sz="2400" b="1" dirty="0"/>
              <a:t>Scotland and the Cabinet Secretary for Finance, </a:t>
            </a:r>
            <a:endParaRPr lang="en-US" sz="2400" b="1" dirty="0" smtClean="0">
              <a:solidFill>
                <a:schemeClr val="tx1"/>
              </a:solidFill>
              <a:latin typeface="Verdana" pitchFamily="34" charset="0"/>
            </a:endParaRPr>
          </a:p>
        </p:txBody>
      </p:sp>
    </p:spTree>
    <p:extLst>
      <p:ext uri="{BB962C8B-B14F-4D97-AF65-F5344CB8AC3E}">
        <p14:creationId xmlns:p14="http://schemas.microsoft.com/office/powerpoint/2010/main" val="75422775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Two Halves</a:t>
            </a:r>
            <a:endParaRPr lang="en-US" dirty="0"/>
          </a:p>
        </p:txBody>
      </p:sp>
      <p:sp>
        <p:nvSpPr>
          <p:cNvPr id="3" name="Content Placeholder 2"/>
          <p:cNvSpPr>
            <a:spLocks noGrp="1"/>
          </p:cNvSpPr>
          <p:nvPr>
            <p:ph idx="1"/>
          </p:nvPr>
        </p:nvSpPr>
        <p:spPr/>
        <p:txBody>
          <a:bodyPr>
            <a:normAutofit/>
          </a:bodyPr>
          <a:lstStyle/>
          <a:p>
            <a:r>
              <a:rPr lang="en-US" sz="4800" dirty="0" smtClean="0"/>
              <a:t>The (continuing) constitutional debate</a:t>
            </a:r>
          </a:p>
          <a:p>
            <a:r>
              <a:rPr lang="en-US" sz="4800" dirty="0" smtClean="0"/>
              <a:t>The political fallout</a:t>
            </a:r>
            <a:endParaRPr lang="en-US" sz="4800" dirty="0"/>
          </a:p>
        </p:txBody>
      </p:sp>
    </p:spTree>
    <p:extLst>
      <p:ext uri="{BB962C8B-B14F-4D97-AF65-F5344CB8AC3E}">
        <p14:creationId xmlns:p14="http://schemas.microsoft.com/office/powerpoint/2010/main" val="2847645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p:nvPr>
            <p:extLst>
              <p:ext uri="{D42A27DB-BD31-4B8C-83A1-F6EECF244321}">
                <p14:modId xmlns:p14="http://schemas.microsoft.com/office/powerpoint/2010/main" val="1288422036"/>
              </p:ext>
            </p:extLst>
          </p:nvPr>
        </p:nvGraphicFramePr>
        <p:xfrm>
          <a:off x="4836035" y="1181029"/>
          <a:ext cx="3276311" cy="22381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Chart 22"/>
          <p:cNvGraphicFramePr/>
          <p:nvPr>
            <p:extLst>
              <p:ext uri="{D42A27DB-BD31-4B8C-83A1-F6EECF244321}">
                <p14:modId xmlns:p14="http://schemas.microsoft.com/office/powerpoint/2010/main" val="2891749205"/>
              </p:ext>
            </p:extLst>
          </p:nvPr>
        </p:nvGraphicFramePr>
        <p:xfrm>
          <a:off x="686337" y="3419141"/>
          <a:ext cx="7431898" cy="2394431"/>
        </p:xfrm>
        <a:graphic>
          <a:graphicData uri="http://schemas.openxmlformats.org/drawingml/2006/chart">
            <c:chart xmlns:c="http://schemas.openxmlformats.org/drawingml/2006/chart" xmlns:r="http://schemas.openxmlformats.org/officeDocument/2006/relationships" r:id="rId3"/>
          </a:graphicData>
        </a:graphic>
      </p:graphicFrame>
      <p:pic>
        <p:nvPicPr>
          <p:cNvPr id="24" name="Picture 23" descr="ScotCen_Partne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584" y="6272936"/>
            <a:ext cx="1628478" cy="445198"/>
          </a:xfrm>
          <a:prstGeom prst="rect">
            <a:avLst/>
          </a:prstGeom>
        </p:spPr>
      </p:pic>
      <p:sp>
        <p:nvSpPr>
          <p:cNvPr id="25" name="TextBox 24"/>
          <p:cNvSpPr txBox="1"/>
          <p:nvPr/>
        </p:nvSpPr>
        <p:spPr>
          <a:xfrm>
            <a:off x="1826059" y="6419540"/>
            <a:ext cx="1096975" cy="338554"/>
          </a:xfrm>
          <a:prstGeom prst="rect">
            <a:avLst/>
          </a:prstGeom>
          <a:noFill/>
        </p:spPr>
        <p:txBody>
          <a:bodyPr wrap="none" rtlCol="0">
            <a:spAutoFit/>
          </a:bodyPr>
          <a:lstStyle/>
          <a:p>
            <a:pPr algn="l" defTabSz="457200" fontAlgn="auto">
              <a:spcBef>
                <a:spcPts val="0"/>
              </a:spcBef>
              <a:spcAft>
                <a:spcPts val="0"/>
              </a:spcAft>
            </a:pPr>
            <a:r>
              <a:rPr lang="en-US" sz="800" dirty="0" smtClean="0">
                <a:solidFill>
                  <a:prstClr val="black"/>
                </a:solidFill>
                <a:latin typeface="HelveticaNeue LT 55 Roman"/>
                <a:cs typeface="HelveticaNeue LT 55 Roman"/>
              </a:rPr>
              <a:t>www.scotcen.org.uk</a:t>
            </a:r>
          </a:p>
          <a:p>
            <a:pPr algn="l" defTabSz="457200" fontAlgn="auto">
              <a:spcBef>
                <a:spcPts val="0"/>
              </a:spcBef>
              <a:spcAft>
                <a:spcPts val="0"/>
              </a:spcAft>
            </a:pPr>
            <a:r>
              <a:rPr lang="en-US" sz="800" dirty="0" smtClean="0">
                <a:solidFill>
                  <a:prstClr val="black"/>
                </a:solidFill>
                <a:latin typeface="HelveticaNeue LT 55 Roman"/>
                <a:cs typeface="HelveticaNeue LT 55 Roman"/>
              </a:rPr>
              <a:t>@ScotCen </a:t>
            </a:r>
          </a:p>
        </p:txBody>
      </p:sp>
      <p:pic>
        <p:nvPicPr>
          <p:cNvPr id="26" name="Picture 25" descr="WhatScotlandThink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0284" y="6097066"/>
            <a:ext cx="1720041" cy="644948"/>
          </a:xfrm>
          <a:prstGeom prst="rect">
            <a:avLst/>
          </a:prstGeom>
        </p:spPr>
      </p:pic>
      <p:sp>
        <p:nvSpPr>
          <p:cNvPr id="27" name="TextBox 26"/>
          <p:cNvSpPr txBox="1"/>
          <p:nvPr/>
        </p:nvSpPr>
        <p:spPr>
          <a:xfrm>
            <a:off x="7140325" y="6414596"/>
            <a:ext cx="1473380" cy="338554"/>
          </a:xfrm>
          <a:prstGeom prst="rect">
            <a:avLst/>
          </a:prstGeom>
          <a:noFill/>
        </p:spPr>
        <p:txBody>
          <a:bodyPr wrap="none" rtlCol="0">
            <a:spAutoFit/>
          </a:bodyPr>
          <a:lstStyle/>
          <a:p>
            <a:pPr algn="l" defTabSz="457200" fontAlgn="auto">
              <a:spcBef>
                <a:spcPts val="0"/>
              </a:spcBef>
              <a:spcAft>
                <a:spcPts val="0"/>
              </a:spcAft>
            </a:pPr>
            <a:r>
              <a:rPr lang="en-US" sz="800" dirty="0" smtClean="0">
                <a:solidFill>
                  <a:prstClr val="black"/>
                </a:solidFill>
                <a:latin typeface="HelveticaNeue LT 55 Roman"/>
                <a:cs typeface="HelveticaNeue LT 55 Roman"/>
              </a:rPr>
              <a:t>www.whatscotlandthinks.org</a:t>
            </a:r>
          </a:p>
          <a:p>
            <a:pPr algn="l" defTabSz="457200" fontAlgn="auto">
              <a:spcBef>
                <a:spcPts val="0"/>
              </a:spcBef>
              <a:spcAft>
                <a:spcPts val="0"/>
              </a:spcAft>
            </a:pPr>
            <a:r>
              <a:rPr lang="en-US" sz="800" dirty="0" smtClean="0">
                <a:solidFill>
                  <a:prstClr val="black"/>
                </a:solidFill>
                <a:latin typeface="HelveticaNeue LT 55 Roman"/>
                <a:cs typeface="HelveticaNeue LT 55 Roman"/>
              </a:rPr>
              <a:t>@</a:t>
            </a:r>
            <a:r>
              <a:rPr lang="en-US" sz="800" dirty="0" err="1" smtClean="0">
                <a:solidFill>
                  <a:prstClr val="black"/>
                </a:solidFill>
                <a:latin typeface="HelveticaNeue LT 55 Roman"/>
                <a:cs typeface="HelveticaNeue LT 55 Roman"/>
              </a:rPr>
              <a:t>WhatScotsThink</a:t>
            </a:r>
            <a:endParaRPr lang="en-US" sz="800" dirty="0">
              <a:solidFill>
                <a:prstClr val="black"/>
              </a:solidFill>
              <a:latin typeface="HelveticaNeue LT 55 Roman"/>
              <a:cs typeface="HelveticaNeue LT 55 Roman"/>
            </a:endParaRPr>
          </a:p>
        </p:txBody>
      </p:sp>
      <p:sp>
        <p:nvSpPr>
          <p:cNvPr id="28" name="TextBox 27"/>
          <p:cNvSpPr txBox="1"/>
          <p:nvPr/>
        </p:nvSpPr>
        <p:spPr>
          <a:xfrm>
            <a:off x="1526091" y="398660"/>
            <a:ext cx="7378059" cy="707886"/>
          </a:xfrm>
          <a:prstGeom prst="rect">
            <a:avLst/>
          </a:prstGeom>
          <a:noFill/>
        </p:spPr>
        <p:txBody>
          <a:bodyPr wrap="square" rtlCol="0">
            <a:spAutoFit/>
          </a:bodyPr>
          <a:lstStyle/>
          <a:p>
            <a:pPr algn="l" defTabSz="457200" fontAlgn="auto">
              <a:spcBef>
                <a:spcPts val="0"/>
              </a:spcBef>
              <a:spcAft>
                <a:spcPts val="0"/>
              </a:spcAft>
            </a:pPr>
            <a:r>
              <a:rPr lang="en-US" sz="4000" b="1" dirty="0">
                <a:solidFill>
                  <a:prstClr val="black"/>
                </a:solidFill>
                <a:latin typeface="HelveticaNeue LT 87 HeavyCn"/>
                <a:cs typeface="HelveticaNeue LT 87 HeavyCn"/>
              </a:rPr>
              <a:t>Poll of Polls</a:t>
            </a:r>
            <a:r>
              <a:rPr lang="en-US" sz="4000" b="1" dirty="0" smtClean="0">
                <a:solidFill>
                  <a:prstClr val="black"/>
                </a:solidFill>
                <a:latin typeface="HelveticaNeue LT 87 HeavyCn"/>
                <a:cs typeface="HelveticaNeue LT 87 HeavyCn"/>
              </a:rPr>
              <a:t>: 17/09/2014</a:t>
            </a:r>
            <a:endParaRPr lang="en-US" sz="4000" b="1" dirty="0">
              <a:solidFill>
                <a:prstClr val="black"/>
              </a:solidFill>
              <a:latin typeface="HelveticaNeue LT 87 HeavyCn"/>
              <a:cs typeface="HelveticaNeue LT 87 HeavyCn"/>
            </a:endParaRPr>
          </a:p>
        </p:txBody>
      </p:sp>
      <p:sp>
        <p:nvSpPr>
          <p:cNvPr id="29" name="TextBox 28"/>
          <p:cNvSpPr txBox="1"/>
          <p:nvPr/>
        </p:nvSpPr>
        <p:spPr>
          <a:xfrm>
            <a:off x="686337" y="1483912"/>
            <a:ext cx="3939650" cy="1600438"/>
          </a:xfrm>
          <a:prstGeom prst="rect">
            <a:avLst/>
          </a:prstGeom>
          <a:noFill/>
        </p:spPr>
        <p:txBody>
          <a:bodyPr wrap="square" rtlCol="0">
            <a:spAutoFit/>
          </a:bodyPr>
          <a:lstStyle/>
          <a:p>
            <a:pPr algn="l" defTabSz="457200" fontAlgn="auto">
              <a:spcBef>
                <a:spcPts val="0"/>
              </a:spcBef>
              <a:spcAft>
                <a:spcPts val="0"/>
              </a:spcAft>
            </a:pPr>
            <a:r>
              <a:rPr lang="en-US" sz="1400" dirty="0">
                <a:solidFill>
                  <a:prstClr val="black"/>
                </a:solidFill>
                <a:latin typeface="HelveticaNeue LT 55 Roman"/>
                <a:cs typeface="HelveticaNeue LT 55 Roman"/>
              </a:rPr>
              <a:t>The figure to the right shows the average Yes and No vote in the last six polls to have been conducted. </a:t>
            </a:r>
            <a:r>
              <a:rPr lang="en-US" sz="1400" dirty="0" smtClean="0">
                <a:solidFill>
                  <a:prstClr val="black"/>
                </a:solidFill>
                <a:latin typeface="HelveticaNeue LT 55 Roman"/>
                <a:cs typeface="HelveticaNeue LT 55 Roman"/>
              </a:rPr>
              <a:t>The </a:t>
            </a:r>
            <a:r>
              <a:rPr lang="en-US" sz="1400" dirty="0">
                <a:solidFill>
                  <a:prstClr val="black"/>
                </a:solidFill>
                <a:latin typeface="HelveticaNeue LT 55 Roman"/>
                <a:cs typeface="HelveticaNeue LT 55 Roman"/>
              </a:rPr>
              <a:t>figure below shows how this average has shifted during the campaign. 'Don't know' responses are excluded  and all calculations have been rounded to the nearest whole number.</a:t>
            </a:r>
          </a:p>
        </p:txBody>
      </p:sp>
      <p:pic>
        <p:nvPicPr>
          <p:cNvPr id="30" name="Picture 29"/>
          <p:cNvPicPr>
            <a:picLocks noChangeAspect="1"/>
          </p:cNvPicPr>
          <p:nvPr/>
        </p:nvPicPr>
        <p:blipFill>
          <a:blip r:embed="rId6"/>
          <a:stretch>
            <a:fillRect/>
          </a:stretch>
        </p:blipFill>
        <p:spPr>
          <a:xfrm>
            <a:off x="245708" y="104206"/>
            <a:ext cx="1228413" cy="956625"/>
          </a:xfrm>
          <a:prstGeom prst="rect">
            <a:avLst/>
          </a:prstGeom>
        </p:spPr>
      </p:pic>
      <p:sp>
        <p:nvSpPr>
          <p:cNvPr id="2" name="TextBox 1"/>
          <p:cNvSpPr txBox="1"/>
          <p:nvPr/>
        </p:nvSpPr>
        <p:spPr>
          <a:xfrm>
            <a:off x="686337" y="5813572"/>
            <a:ext cx="7431898" cy="215444"/>
          </a:xfrm>
          <a:prstGeom prst="rect">
            <a:avLst/>
          </a:prstGeom>
          <a:noFill/>
        </p:spPr>
        <p:txBody>
          <a:bodyPr wrap="square" rtlCol="0">
            <a:spAutoFit/>
          </a:bodyPr>
          <a:lstStyle/>
          <a:p>
            <a:pPr algn="l" defTabSz="457200" fontAlgn="auto">
              <a:spcBef>
                <a:spcPts val="0"/>
              </a:spcBef>
              <a:spcAft>
                <a:spcPts val="0"/>
              </a:spcAft>
            </a:pPr>
            <a:r>
              <a:rPr lang="en-US" sz="800" dirty="0">
                <a:solidFill>
                  <a:prstClr val="black"/>
                </a:solidFill>
                <a:latin typeface="HelveticaNeue LT 55 Roman"/>
                <a:cs typeface="HelveticaNeue LT 55 Roman"/>
              </a:rPr>
              <a:t>Each dot on this graph represents the last reading of the average of six. Note that the spacing is not representative of the actual time between poll readings.</a:t>
            </a:r>
          </a:p>
        </p:txBody>
      </p:sp>
    </p:spTree>
    <p:extLst>
      <p:ext uri="{BB962C8B-B14F-4D97-AF65-F5344CB8AC3E}">
        <p14:creationId xmlns:p14="http://schemas.microsoft.com/office/powerpoint/2010/main" val="584196987"/>
      </p:ext>
    </p:extLst>
  </p:cSld>
  <p:clrMapOvr>
    <a:masterClrMapping/>
  </p:clrMapOvr>
  <p:timing>
    <p:tnLst>
      <p:par>
        <p:cTn id="1" dur="indefinite" restart="never" nodeType="tmRoot"/>
      </p:par>
    </p:tnLst>
  </p:timing>
</p:sld>
</file>

<file path=ppt/theme/theme1.xml><?xml version="1.0" encoding="utf-8"?>
<a:theme xmlns:a="http://schemas.openxmlformats.org/drawingml/2006/main" name="KPMG Talkbook full-page Template">
  <a:themeElements>
    <a:clrScheme name="KPMG Talkbook full-page Template 13">
      <a:dk1>
        <a:srgbClr val="000000"/>
      </a:dk1>
      <a:lt1>
        <a:srgbClr val="FFFFFF"/>
      </a:lt1>
      <a:dk2>
        <a:srgbClr val="0C2D83"/>
      </a:dk2>
      <a:lt2>
        <a:srgbClr val="CCD6E3"/>
      </a:lt2>
      <a:accent1>
        <a:srgbClr val="8AA5CB"/>
      </a:accent1>
      <a:accent2>
        <a:srgbClr val="FAD8AF"/>
      </a:accent2>
      <a:accent3>
        <a:srgbClr val="FFFFFF"/>
      </a:accent3>
      <a:accent4>
        <a:srgbClr val="000000"/>
      </a:accent4>
      <a:accent5>
        <a:srgbClr val="C4CFE2"/>
      </a:accent5>
      <a:accent6>
        <a:srgbClr val="E3C49E"/>
      </a:accent6>
      <a:hlink>
        <a:srgbClr val="F5B36A"/>
      </a:hlink>
      <a:folHlink>
        <a:srgbClr val="AABE75"/>
      </a:folHlink>
    </a:clrScheme>
    <a:fontScheme name="KPMG Talkbook full-page Template">
      <a:majorFont>
        <a:latin typeface="Univers 45 Light"/>
        <a:ea typeface=""/>
        <a:cs typeface=""/>
      </a:majorFont>
      <a:minorFont>
        <a:latin typeface="Univers 45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PMG Talkbook full-page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PMG Talkbook full-page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PMG Talkbook full-page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PMG Talkbook full-page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PMG Talkbook full-page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PMG Talkbook full-page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PMG Talkbook full-page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PMG Talkbook full-page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PMG Talkbook full-page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PMG Talkbook full-page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PMG Talkbook full-page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PMG Talkbook full-page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KPMG Talkbook full-page Template 13">
        <a:dk1>
          <a:srgbClr val="000000"/>
        </a:dk1>
        <a:lt1>
          <a:srgbClr val="FFFFFF"/>
        </a:lt1>
        <a:dk2>
          <a:srgbClr val="0C2D83"/>
        </a:dk2>
        <a:lt2>
          <a:srgbClr val="CCD6E3"/>
        </a:lt2>
        <a:accent1>
          <a:srgbClr val="8AA5CB"/>
        </a:accent1>
        <a:accent2>
          <a:srgbClr val="FAD8AF"/>
        </a:accent2>
        <a:accent3>
          <a:srgbClr val="FFFFFF"/>
        </a:accent3>
        <a:accent4>
          <a:srgbClr val="000000"/>
        </a:accent4>
        <a:accent5>
          <a:srgbClr val="C4CFE2"/>
        </a:accent5>
        <a:accent6>
          <a:srgbClr val="E3C49E"/>
        </a:accent6>
        <a:hlink>
          <a:srgbClr val="F5B36A"/>
        </a:hlink>
        <a:folHlink>
          <a:srgbClr val="AABE75"/>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Performance">
  <a:themeElements>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Performance">
  <a:themeElements>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Performance">
  <a:themeElements>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Performance">
  <a:themeElements>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Performance">
  <a:themeElements>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Performance">
  <a:themeElements>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Performance">
  <a:themeElements>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Performance">
  <a:themeElements>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4_Performance">
  <a:themeElements>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5_Performance">
  <a:themeElements>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4_Default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6_Performance">
  <a:themeElements>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7_Performance">
  <a:themeElements>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8_Performance">
  <a:themeElements>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Corporate">
  <a:themeElements>
    <a:clrScheme name="Corporate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Corpor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rpo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rpo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po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rpo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rpo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rpo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rpo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rpo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rpo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rpo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rpo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rpo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orporate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Corporate">
  <a:themeElements>
    <a:clrScheme name="Corporate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Corpor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rpo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rpo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po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rpo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rpo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rpo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rpo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rpo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rpo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rpo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rpo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rpo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orporate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8_Default Design">
  <a:themeElements>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4_Default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SG - Gaelic - Light Blue">
  <a:themeElements>
    <a:clrScheme name="SG - Gaelic - Light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G - Gaelic - Light 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G - Gaelic - Light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G - Gaelic - Light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G - Gaelic - Light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G - Gaelic - Light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G - Gaelic - Light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G - Gaelic - Light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G - Gaelic - Light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G - Gaelic - Light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G - Gaelic - Light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G - Gaelic - Light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G - Gaelic - Light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G - Gaelic - Light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9_Performance">
  <a:themeElements>
    <a:clrScheme name="Performance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Performanc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Performan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rforman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rforman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rforman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rforman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rforman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rforman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rforman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rforman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rforman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rforman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rforman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erformance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White background - Onscreen">
  <a:themeElements>
    <a:clrScheme name="EY White">
      <a:dk1>
        <a:srgbClr val="333333"/>
      </a:dk1>
      <a:lt1>
        <a:srgbClr val="808080"/>
      </a:lt1>
      <a:dk2>
        <a:srgbClr val="FFFFFF"/>
      </a:dk2>
      <a:lt2>
        <a:srgbClr val="808080"/>
      </a:lt2>
      <a:accent1>
        <a:srgbClr val="808080"/>
      </a:accent1>
      <a:accent2>
        <a:srgbClr val="FFD200"/>
      </a:accent2>
      <a:accent3>
        <a:srgbClr val="999999"/>
      </a:accent3>
      <a:accent4>
        <a:srgbClr val="FFFFFF"/>
      </a:accent4>
      <a:accent5>
        <a:srgbClr val="00A3AE"/>
      </a:accent5>
      <a:accent6>
        <a:srgbClr val="C0C0C0"/>
      </a:accent6>
      <a:hlink>
        <a:srgbClr val="2C973E"/>
      </a:hlink>
      <a:folHlink>
        <a:srgbClr val="91278F"/>
      </a:folHlink>
    </a:clrScheme>
    <a:fontScheme name="EY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accent1"/>
          </a:solidFill>
        </a:ln>
      </a:spPr>
      <a:bodyPr lIns="72000" tIns="72000" rIns="72000" bIns="72000" rtlCol="0" anchor="ctr"/>
      <a:lstStyle>
        <a:defPPr algn="ctr">
          <a:defRPr dirty="0" err="1">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3_Corporate">
  <a:themeElements>
    <a:clrScheme name="Corporate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Corpor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rpo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rpo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po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rpo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rpo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rpo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rpo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rpo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rpo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rpo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rpo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rpo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orporate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erformance">
  <a:themeElements>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Performance">
  <a:themeElements>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Performance">
  <a:themeElements>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Performance">
  <a:themeElements>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Performance">
  <a:themeElements>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Performance">
  <a:themeElements>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808080"/>
        </a:lt2>
        <a:accent1>
          <a:srgbClr val="F68933"/>
        </a:accent1>
        <a:accent2>
          <a:srgbClr val="00B0E8"/>
        </a:accent2>
        <a:accent3>
          <a:srgbClr val="FFFFFF"/>
        </a:accent3>
        <a:accent4>
          <a:srgbClr val="2A2A2A"/>
        </a:accent4>
        <a:accent5>
          <a:srgbClr val="FAC4AD"/>
        </a:accent5>
        <a:accent6>
          <a:srgbClr val="009FD2"/>
        </a:accent6>
        <a:hlink>
          <a:srgbClr val="652D89"/>
        </a:hlink>
        <a:folHlink>
          <a:srgbClr val="5AAE41"/>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powerpoint template</Template>
  <TotalTime>3318</TotalTime>
  <Words>1118</Words>
  <Application>Microsoft Office PowerPoint</Application>
  <PresentationFormat>On-screen Show (4:3)</PresentationFormat>
  <Paragraphs>256</Paragraphs>
  <Slides>62</Slides>
  <Notes>1</Notes>
  <HiddenSlides>0</HiddenSlides>
  <MMClips>0</MMClips>
  <ScaleCrop>false</ScaleCrop>
  <HeadingPairs>
    <vt:vector size="4" baseType="variant">
      <vt:variant>
        <vt:lpstr>Theme</vt:lpstr>
      </vt:variant>
      <vt:variant>
        <vt:i4>34</vt:i4>
      </vt:variant>
      <vt:variant>
        <vt:lpstr>Slide Titles</vt:lpstr>
      </vt:variant>
      <vt:variant>
        <vt:i4>62</vt:i4>
      </vt:variant>
    </vt:vector>
  </HeadingPairs>
  <TitlesOfParts>
    <vt:vector size="96" baseType="lpstr">
      <vt:lpstr>KPMG Talkbook full-page Template</vt:lpstr>
      <vt:lpstr>4_Default Design</vt:lpstr>
      <vt:lpstr>3_Corporate</vt:lpstr>
      <vt:lpstr>Performance</vt:lpstr>
      <vt:lpstr>1_Performance</vt:lpstr>
      <vt:lpstr>2_Performance</vt:lpstr>
      <vt:lpstr>3_Performance</vt:lpstr>
      <vt:lpstr>4_Performance</vt:lpstr>
      <vt:lpstr>5_Performance</vt:lpstr>
      <vt:lpstr>6_Performance</vt:lpstr>
      <vt:lpstr>7_Performance</vt:lpstr>
      <vt:lpstr>8_Performance</vt:lpstr>
      <vt:lpstr>9_Performance</vt:lpstr>
      <vt:lpstr>10_Performance</vt:lpstr>
      <vt:lpstr>11_Performance</vt:lpstr>
      <vt:lpstr>12_Performance</vt:lpstr>
      <vt:lpstr>13_Performance</vt:lpstr>
      <vt:lpstr>14_Performance</vt:lpstr>
      <vt:lpstr>15_Performance</vt:lpstr>
      <vt:lpstr>16_Performance</vt:lpstr>
      <vt:lpstr>17_Performance</vt:lpstr>
      <vt:lpstr>18_Performance</vt:lpstr>
      <vt:lpstr>Corporate</vt:lpstr>
      <vt:lpstr>1_Corporate</vt:lpstr>
      <vt:lpstr>8_Default Design</vt:lpstr>
      <vt:lpstr>SG - Gaelic - Light Blue</vt:lpstr>
      <vt:lpstr>19_Performance</vt:lpstr>
      <vt:lpstr>Custom Design</vt:lpstr>
      <vt:lpstr>White background - Onscreen</vt:lpstr>
      <vt:lpstr>Office Theme</vt:lpstr>
      <vt:lpstr>1_Office Theme</vt:lpstr>
      <vt:lpstr>2_Office Theme</vt:lpstr>
      <vt:lpstr>3_Office Theme</vt:lpstr>
      <vt:lpstr>4_Office Theme</vt:lpstr>
      <vt:lpstr>PowerPoint Presentation</vt:lpstr>
      <vt:lpstr>Welcome by chair</vt:lpstr>
      <vt:lpstr>John Swinney  Deputy First Minister of Scotland and the Cabinet Secretary for Finance, Constitution and Economy</vt:lpstr>
      <vt:lpstr>PowerPoint Presentation</vt:lpstr>
      <vt:lpstr>David Watt   CEO Institute of Directors, Scotlandand the Cabinet Secretary for Finance, Constitution and Economy First Minister of Scotland and the Cabinet Secretary for Finance, Constitution and Economy</vt:lpstr>
      <vt:lpstr>PowerPoint Presentation</vt:lpstr>
      <vt:lpstr>Professor John Curtice University of Strathclyde of Scotland and the Cabinet Secretary for Finance, Constitution and Economy First Minister of Scotland and the Cabinet Secretary for Finance, Constitution and Economy</vt:lpstr>
      <vt:lpstr>The Two Halves</vt:lpstr>
      <vt:lpstr>PowerPoint Presentation</vt:lpstr>
      <vt:lpstr>Post-Referendum Readings</vt:lpstr>
      <vt:lpstr>Who should make decisions</vt:lpstr>
      <vt:lpstr>To Devolve or Not?</vt:lpstr>
      <vt:lpstr>Modest Expectations</vt:lpstr>
      <vt:lpstr>Should Scotland Pay Her Own Way?</vt:lpstr>
      <vt:lpstr>Paying own way just wins!</vt:lpstr>
      <vt:lpstr>Pool or Separate Risk?</vt:lpstr>
      <vt:lpstr>Reluctance to pay a different rate of Income Tax…</vt:lpstr>
      <vt:lpstr>…or to receive a different state pension</vt:lpstr>
      <vt:lpstr>A Positive Legacy?</vt:lpstr>
      <vt:lpstr>Post-Referendum Scotland</vt:lpstr>
      <vt:lpstr>Possible Seat Implications</vt:lpstr>
      <vt:lpstr>Labour Defection</vt:lpstr>
      <vt:lpstr>Labour’s Problem</vt:lpstr>
      <vt:lpstr>How Lab to SNP Voters Compare</vt:lpstr>
      <vt:lpstr>Less Convinced That Lab Back Redistribution</vt:lpstr>
      <vt:lpstr>Conclusion</vt:lpstr>
      <vt:lpstr>PowerPoint Presentation</vt:lpstr>
      <vt:lpstr>Fraser Docherty Founder, Superjam of Scotland and the Cabinet Secretary for Finance, Constitution and Economy First Minister of Scotland and the Cabinet Secretary for Finance, Constitution and Economy</vt:lpstr>
      <vt:lpstr>PowerPoint Presentation</vt:lpstr>
      <vt:lpstr>Geoff Paul Director of Planning, Northumberland County Council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Close  </vt:lpstr>
    </vt:vector>
  </TitlesOfParts>
  <Company>cipfa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Better Resource Management: Leading the Challenge of Best Value 2</dc:title>
  <dc:creator>MarkMc</dc:creator>
  <cp:lastModifiedBy>Mclean, Mark</cp:lastModifiedBy>
  <cp:revision>151</cp:revision>
  <cp:lastPrinted>2013-03-05T12:26:57Z</cp:lastPrinted>
  <dcterms:created xsi:type="dcterms:W3CDTF">2010-05-19T10:04:01Z</dcterms:created>
  <dcterms:modified xsi:type="dcterms:W3CDTF">2015-03-24T15:22:07Z</dcterms:modified>
</cp:coreProperties>
</file>