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sldIdLst>
    <p:sldId id="256" r:id="rId2"/>
    <p:sldId id="301" r:id="rId3"/>
    <p:sldId id="257" r:id="rId4"/>
    <p:sldId id="258" r:id="rId5"/>
    <p:sldId id="264" r:id="rId6"/>
    <p:sldId id="266" r:id="rId7"/>
    <p:sldId id="304" r:id="rId8"/>
    <p:sldId id="267" r:id="rId9"/>
    <p:sldId id="269" r:id="rId10"/>
    <p:sldId id="268" r:id="rId11"/>
    <p:sldId id="296" r:id="rId12"/>
    <p:sldId id="270" r:id="rId13"/>
    <p:sldId id="271" r:id="rId14"/>
    <p:sldId id="272" r:id="rId15"/>
    <p:sldId id="298" r:id="rId16"/>
    <p:sldId id="297" r:id="rId17"/>
    <p:sldId id="299" r:id="rId18"/>
    <p:sldId id="295" r:id="rId19"/>
    <p:sldId id="300" r:id="rId20"/>
    <p:sldId id="292" r:id="rId21"/>
    <p:sldId id="303" r:id="rId22"/>
    <p:sldId id="305" r:id="rId23"/>
  </p:sldIdLst>
  <p:sldSz cx="12192000" cy="6858000"/>
  <p:notesSz cx="7102475" cy="93884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jnLPgstwsCiRdNgH/5u13MXgh38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DE86220-1967-454C-9B8F-97935493852E}">
  <a:tblStyle styleId="{0DE86220-1967-454C-9B8F-97935493852E}"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4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8163" cy="469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2725" y="0"/>
            <a:ext cx="3078163" cy="4699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9613" y="4518025"/>
            <a:ext cx="5683250" cy="36972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918575"/>
            <a:ext cx="3078163" cy="4699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2725" y="8918575"/>
            <a:ext cx="3078163" cy="46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709613" y="4518025"/>
            <a:ext cx="5683250" cy="36972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5:notes"/>
          <p:cNvSpPr txBox="1">
            <a:spLocks noGrp="1"/>
          </p:cNvSpPr>
          <p:nvPr>
            <p:ph type="body" idx="1"/>
          </p:nvPr>
        </p:nvSpPr>
        <p:spPr>
          <a:xfrm>
            <a:off x="709613" y="4518025"/>
            <a:ext cx="5683250" cy="36972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78279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6:notes"/>
          <p:cNvSpPr txBox="1">
            <a:spLocks noGrp="1"/>
          </p:cNvSpPr>
          <p:nvPr>
            <p:ph type="body" idx="1"/>
          </p:nvPr>
        </p:nvSpPr>
        <p:spPr>
          <a:xfrm>
            <a:off x="709613" y="4518025"/>
            <a:ext cx="5683250" cy="36972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p1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7:notes"/>
          <p:cNvSpPr txBox="1">
            <a:spLocks noGrp="1"/>
          </p:cNvSpPr>
          <p:nvPr>
            <p:ph type="body" idx="1"/>
          </p:nvPr>
        </p:nvSpPr>
        <p:spPr>
          <a:xfrm>
            <a:off x="709613" y="4518025"/>
            <a:ext cx="5683250" cy="36972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p17: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8:notes"/>
          <p:cNvSpPr txBox="1">
            <a:spLocks noGrp="1"/>
          </p:cNvSpPr>
          <p:nvPr>
            <p:ph type="body" idx="1"/>
          </p:nvPr>
        </p:nvSpPr>
        <p:spPr>
          <a:xfrm>
            <a:off x="709613" y="4518025"/>
            <a:ext cx="5683250" cy="36972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p18: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8:notes"/>
          <p:cNvSpPr txBox="1">
            <a:spLocks noGrp="1"/>
          </p:cNvSpPr>
          <p:nvPr>
            <p:ph type="body" idx="1"/>
          </p:nvPr>
        </p:nvSpPr>
        <p:spPr>
          <a:xfrm>
            <a:off x="709613" y="4518025"/>
            <a:ext cx="5683250" cy="36972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p18: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90728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8:notes"/>
          <p:cNvSpPr txBox="1">
            <a:spLocks noGrp="1"/>
          </p:cNvSpPr>
          <p:nvPr>
            <p:ph type="body" idx="1"/>
          </p:nvPr>
        </p:nvSpPr>
        <p:spPr>
          <a:xfrm>
            <a:off x="709613" y="4518025"/>
            <a:ext cx="5683250" cy="36972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p18: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45501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8:notes"/>
          <p:cNvSpPr txBox="1">
            <a:spLocks noGrp="1"/>
          </p:cNvSpPr>
          <p:nvPr>
            <p:ph type="body" idx="1"/>
          </p:nvPr>
        </p:nvSpPr>
        <p:spPr>
          <a:xfrm>
            <a:off x="709613" y="4518025"/>
            <a:ext cx="5683250" cy="36972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p18: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02415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4:notes"/>
          <p:cNvSpPr txBox="1">
            <a:spLocks noGrp="1"/>
          </p:cNvSpPr>
          <p:nvPr>
            <p:ph type="body" idx="1"/>
          </p:nvPr>
        </p:nvSpPr>
        <p:spPr>
          <a:xfrm>
            <a:off x="709613" y="4518025"/>
            <a:ext cx="5683250" cy="36972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p14: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40231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8:notes"/>
          <p:cNvSpPr txBox="1">
            <a:spLocks noGrp="1"/>
          </p:cNvSpPr>
          <p:nvPr>
            <p:ph type="body" idx="1"/>
          </p:nvPr>
        </p:nvSpPr>
        <p:spPr>
          <a:xfrm>
            <a:off x="709613" y="4518025"/>
            <a:ext cx="5683250" cy="36972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p18: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18275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38:notes"/>
          <p:cNvSpPr txBox="1">
            <a:spLocks noGrp="1"/>
          </p:cNvSpPr>
          <p:nvPr>
            <p:ph type="body" idx="1"/>
          </p:nvPr>
        </p:nvSpPr>
        <p:spPr>
          <a:xfrm>
            <a:off x="709613" y="4518025"/>
            <a:ext cx="5683250" cy="36972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3" name="Google Shape;443;p38: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09613" y="4518025"/>
            <a:ext cx="5683250" cy="36972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09613" y="4518025"/>
            <a:ext cx="5683250" cy="36972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85952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709613" y="4518025"/>
            <a:ext cx="5683250" cy="36972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 name="Google Shape;105;p3: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0:notes"/>
          <p:cNvSpPr txBox="1">
            <a:spLocks noGrp="1"/>
          </p:cNvSpPr>
          <p:nvPr>
            <p:ph type="body" idx="1"/>
          </p:nvPr>
        </p:nvSpPr>
        <p:spPr>
          <a:xfrm>
            <a:off x="709613" y="4518025"/>
            <a:ext cx="5683250" cy="36972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p1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2:notes"/>
          <p:cNvSpPr txBox="1">
            <a:spLocks noGrp="1"/>
          </p:cNvSpPr>
          <p:nvPr>
            <p:ph type="body" idx="1"/>
          </p:nvPr>
        </p:nvSpPr>
        <p:spPr>
          <a:xfrm>
            <a:off x="709613" y="4518025"/>
            <a:ext cx="5683250" cy="36972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 name="Google Shape;175;p12: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3:notes"/>
          <p:cNvSpPr txBox="1">
            <a:spLocks noGrp="1"/>
          </p:cNvSpPr>
          <p:nvPr>
            <p:ph type="body" idx="1"/>
          </p:nvPr>
        </p:nvSpPr>
        <p:spPr>
          <a:xfrm>
            <a:off x="709613" y="4518025"/>
            <a:ext cx="5683250" cy="36972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13: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39142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3:notes"/>
          <p:cNvSpPr txBox="1">
            <a:spLocks noGrp="1"/>
          </p:cNvSpPr>
          <p:nvPr>
            <p:ph type="body" idx="1"/>
          </p:nvPr>
        </p:nvSpPr>
        <p:spPr>
          <a:xfrm>
            <a:off x="709613" y="4518025"/>
            <a:ext cx="5683250" cy="36972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13: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5:notes"/>
          <p:cNvSpPr txBox="1">
            <a:spLocks noGrp="1"/>
          </p:cNvSpPr>
          <p:nvPr>
            <p:ph type="body" idx="1"/>
          </p:nvPr>
        </p:nvSpPr>
        <p:spPr>
          <a:xfrm>
            <a:off x="709613" y="4518025"/>
            <a:ext cx="5683250" cy="36972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4:notes"/>
          <p:cNvSpPr txBox="1">
            <a:spLocks noGrp="1"/>
          </p:cNvSpPr>
          <p:nvPr>
            <p:ph type="body" idx="1"/>
          </p:nvPr>
        </p:nvSpPr>
        <p:spPr>
          <a:xfrm>
            <a:off x="709613" y="4518025"/>
            <a:ext cx="5683250" cy="36972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p14: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5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5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5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4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4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4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4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4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4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9"/>
          <p:cNvSpPr>
            <a:spLocks noGrp="1"/>
          </p:cNvSpPr>
          <p:nvPr>
            <p:ph type="pic" idx="2"/>
          </p:nvPr>
        </p:nvSpPr>
        <p:spPr>
          <a:xfrm>
            <a:off x="5183188" y="987425"/>
            <a:ext cx="6172200" cy="4873625"/>
          </a:xfrm>
          <a:prstGeom prst="rect">
            <a:avLst/>
          </a:prstGeom>
          <a:noFill/>
          <a:ln>
            <a:noFill/>
          </a:ln>
        </p:spPr>
      </p:sp>
      <p:sp>
        <p:nvSpPr>
          <p:cNvPr id="68" name="Google Shape;68;p4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p:nvPr/>
        </p:nvSpPr>
        <p:spPr>
          <a:xfrm>
            <a:off x="824841" y="2072666"/>
            <a:ext cx="10954215"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200"/>
              <a:buFont typeface="Arial"/>
              <a:buNone/>
            </a:pPr>
            <a:r>
              <a:rPr lang="en-GB" sz="7200" b="1" i="0" u="none" strike="noStrike" cap="none" dirty="0">
                <a:solidFill>
                  <a:schemeClr val="dk1"/>
                </a:solidFill>
                <a:latin typeface="Arial"/>
                <a:ea typeface="Arial"/>
                <a:cs typeface="Arial"/>
                <a:sym typeface="Arial"/>
              </a:rPr>
              <a:t>Hello and welcome!</a:t>
            </a:r>
            <a:endParaRPr sz="1400" b="0" i="0" u="none" strike="noStrike" cap="none" dirty="0">
              <a:solidFill>
                <a:srgbClr val="000000"/>
              </a:solidFill>
              <a:latin typeface="Arial"/>
              <a:ea typeface="Arial"/>
              <a:cs typeface="Arial"/>
              <a:sym typeface="Arial"/>
            </a:endParaRPr>
          </a:p>
        </p:txBody>
      </p:sp>
      <p:grpSp>
        <p:nvGrpSpPr>
          <p:cNvPr id="89" name="Google Shape;89;p1"/>
          <p:cNvGrpSpPr/>
          <p:nvPr/>
        </p:nvGrpSpPr>
        <p:grpSpPr>
          <a:xfrm>
            <a:off x="-1" y="5804452"/>
            <a:ext cx="12192001" cy="1053548"/>
            <a:chOff x="-1" y="5804452"/>
            <a:chExt cx="12192001" cy="1053548"/>
          </a:xfrm>
        </p:grpSpPr>
        <p:sp>
          <p:nvSpPr>
            <p:cNvPr id="90" name="Google Shape;90;p1"/>
            <p:cNvSpPr/>
            <p:nvPr/>
          </p:nvSpPr>
          <p:spPr>
            <a:xfrm>
              <a:off x="-1" y="5804452"/>
              <a:ext cx="12192001" cy="1053548"/>
            </a:xfrm>
            <a:prstGeom prst="rect">
              <a:avLst/>
            </a:prstGeom>
            <a:solidFill>
              <a:srgbClr val="FF51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1" name="Google Shape;91;p1" descr="A picture containing shape&#10;&#10;Description automatically generated"/>
            <p:cNvPicPr preferRelativeResize="0"/>
            <p:nvPr/>
          </p:nvPicPr>
          <p:blipFill rotWithShape="1">
            <a:blip r:embed="rId3">
              <a:alphaModFix/>
            </a:blip>
            <a:srcRect/>
            <a:stretch/>
          </p:blipFill>
          <p:spPr>
            <a:xfrm>
              <a:off x="281160" y="5986351"/>
              <a:ext cx="1841929" cy="689749"/>
            </a:xfrm>
            <a:prstGeom prst="rect">
              <a:avLst/>
            </a:prstGeom>
            <a:noFill/>
            <a:ln>
              <a:noFill/>
            </a:ln>
          </p:spPr>
        </p:pic>
        <p:pic>
          <p:nvPicPr>
            <p:cNvPr id="92" name="Google Shape;92;p1" descr="A picture containing shape&#10;&#10;Description automatically generated"/>
            <p:cNvPicPr preferRelativeResize="0"/>
            <p:nvPr/>
          </p:nvPicPr>
          <p:blipFill rotWithShape="1">
            <a:blip r:embed="rId4">
              <a:alphaModFix/>
            </a:blip>
            <a:srcRect/>
            <a:stretch/>
          </p:blipFill>
          <p:spPr>
            <a:xfrm>
              <a:off x="11103513" y="5986351"/>
              <a:ext cx="675543" cy="675984"/>
            </a:xfrm>
            <a:prstGeom prst="rect">
              <a:avLst/>
            </a:prstGeom>
            <a:noFill/>
            <a:ln>
              <a:noFill/>
            </a:ln>
          </p:spPr>
        </p:pic>
      </p:grpSp>
      <p:sp>
        <p:nvSpPr>
          <p:cNvPr id="8" name="TextBox 7">
            <a:extLst>
              <a:ext uri="{FF2B5EF4-FFF2-40B4-BE49-F238E27FC236}">
                <a16:creationId xmlns:a16="http://schemas.microsoft.com/office/drawing/2014/main" id="{887CB076-AD35-CA56-C92B-328DBFE7D5FA}"/>
              </a:ext>
            </a:extLst>
          </p:cNvPr>
          <p:cNvSpPr txBox="1"/>
          <p:nvPr/>
        </p:nvSpPr>
        <p:spPr>
          <a:xfrm>
            <a:off x="2301317" y="6347762"/>
            <a:ext cx="8623968" cy="314573"/>
          </a:xfrm>
          <a:prstGeom prst="rect">
            <a:avLst/>
          </a:prstGeom>
          <a:noFill/>
        </p:spPr>
        <p:txBody>
          <a:bodyPr wrap="square">
            <a:spAutoFit/>
          </a:bodyPr>
          <a:lstStyle/>
          <a:p>
            <a:pPr>
              <a:lnSpc>
                <a:spcPct val="107000"/>
              </a:lnSpc>
              <a:spcAft>
                <a:spcPts val="800"/>
              </a:spcAft>
            </a:pPr>
            <a:r>
              <a:rPr lang="en-GB" sz="700" dirty="0">
                <a:effectLst/>
                <a:latin typeface="Arial" panose="020B0604020202020204" pitchFamily="34" charset="0"/>
                <a:ea typeface="Calibri" panose="020F0502020204030204" pitchFamily="34" charset="0"/>
                <a:cs typeface="Tahoma" panose="020B0604030504040204" pitchFamily="34" charset="0"/>
              </a:rPr>
              <a:t>FIRST Face to Face t/a FIRST is the proprietor of the copyright and all intellectual property rights within this Presentation.  No use of any concept or format may be made without the consent of FIRST and these materials must not be used, copied, edited or reproduced in any material form in whole or in part without the written permission of FIRST.</a:t>
            </a:r>
            <a:endParaRPr lang="en-GB" sz="1050" dirty="0">
              <a:effectLst/>
              <a:latin typeface="Arial" panose="020B060402020202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4"/>
          <p:cNvSpPr/>
          <p:nvPr/>
        </p:nvSpPr>
        <p:spPr>
          <a:xfrm>
            <a:off x="750950" y="1740157"/>
            <a:ext cx="10954215"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200"/>
              <a:buFont typeface="Arial"/>
              <a:buNone/>
            </a:pPr>
            <a:r>
              <a:rPr lang="en-GB" sz="7200" b="1" dirty="0">
                <a:solidFill>
                  <a:schemeClr val="dk1"/>
                </a:solidFill>
              </a:rPr>
              <a:t>E</a:t>
            </a:r>
            <a:r>
              <a:rPr lang="en-GB" sz="7200" b="1" i="0" u="none" strike="noStrike" cap="none" dirty="0">
                <a:solidFill>
                  <a:schemeClr val="dk1"/>
                </a:solidFill>
                <a:latin typeface="Arial"/>
                <a:ea typeface="Arial"/>
                <a:cs typeface="Arial"/>
                <a:sym typeface="Arial"/>
              </a:rPr>
              <a:t>xternal networking</a:t>
            </a:r>
            <a:endParaRPr sz="1400" b="0" i="0" u="none" strike="noStrike" cap="none" dirty="0">
              <a:solidFill>
                <a:srgbClr val="000000"/>
              </a:solidFill>
              <a:latin typeface="Arial"/>
              <a:ea typeface="Arial"/>
              <a:cs typeface="Arial"/>
              <a:sym typeface="Arial"/>
            </a:endParaRPr>
          </a:p>
        </p:txBody>
      </p:sp>
      <p:grpSp>
        <p:nvGrpSpPr>
          <p:cNvPr id="195" name="Google Shape;195;p14"/>
          <p:cNvGrpSpPr/>
          <p:nvPr/>
        </p:nvGrpSpPr>
        <p:grpSpPr>
          <a:xfrm>
            <a:off x="-1" y="5804452"/>
            <a:ext cx="12192001" cy="1053548"/>
            <a:chOff x="-1" y="5804452"/>
            <a:chExt cx="12192001" cy="1053548"/>
          </a:xfrm>
        </p:grpSpPr>
        <p:sp>
          <p:nvSpPr>
            <p:cNvPr id="196" name="Google Shape;196;p14"/>
            <p:cNvSpPr/>
            <p:nvPr/>
          </p:nvSpPr>
          <p:spPr>
            <a:xfrm>
              <a:off x="-1" y="5804452"/>
              <a:ext cx="12192001" cy="1053548"/>
            </a:xfrm>
            <a:prstGeom prst="rect">
              <a:avLst/>
            </a:prstGeom>
            <a:solidFill>
              <a:srgbClr val="FF51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7" name="Google Shape;197;p14" descr="A picture containing shape&#10;&#10;Description automatically generated"/>
            <p:cNvPicPr preferRelativeResize="0"/>
            <p:nvPr/>
          </p:nvPicPr>
          <p:blipFill rotWithShape="1">
            <a:blip r:embed="rId3">
              <a:alphaModFix/>
            </a:blip>
            <a:srcRect/>
            <a:stretch/>
          </p:blipFill>
          <p:spPr>
            <a:xfrm>
              <a:off x="281160" y="5986351"/>
              <a:ext cx="1841929" cy="689749"/>
            </a:xfrm>
            <a:prstGeom prst="rect">
              <a:avLst/>
            </a:prstGeom>
            <a:noFill/>
            <a:ln>
              <a:noFill/>
            </a:ln>
          </p:spPr>
        </p:pic>
        <p:pic>
          <p:nvPicPr>
            <p:cNvPr id="198" name="Google Shape;198;p14" descr="A picture containing shape&#10;&#10;Description automatically generated"/>
            <p:cNvPicPr preferRelativeResize="0"/>
            <p:nvPr/>
          </p:nvPicPr>
          <p:blipFill rotWithShape="1">
            <a:blip r:embed="rId4">
              <a:alphaModFix/>
            </a:blip>
            <a:srcRect/>
            <a:stretch/>
          </p:blipFill>
          <p:spPr>
            <a:xfrm>
              <a:off x="11103513" y="5986351"/>
              <a:ext cx="675543" cy="675984"/>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grpSp>
        <p:nvGrpSpPr>
          <p:cNvPr id="203" name="Google Shape;203;p15"/>
          <p:cNvGrpSpPr/>
          <p:nvPr/>
        </p:nvGrpSpPr>
        <p:grpSpPr>
          <a:xfrm>
            <a:off x="-1" y="5804452"/>
            <a:ext cx="12192001" cy="1053548"/>
            <a:chOff x="-1" y="5804452"/>
            <a:chExt cx="12192001" cy="1053548"/>
          </a:xfrm>
        </p:grpSpPr>
        <p:sp>
          <p:nvSpPr>
            <p:cNvPr id="204" name="Google Shape;204;p15"/>
            <p:cNvSpPr/>
            <p:nvPr/>
          </p:nvSpPr>
          <p:spPr>
            <a:xfrm>
              <a:off x="-1" y="5804452"/>
              <a:ext cx="12192001" cy="1053548"/>
            </a:xfrm>
            <a:prstGeom prst="rect">
              <a:avLst/>
            </a:prstGeom>
            <a:solidFill>
              <a:srgbClr val="FF51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5" name="Google Shape;205;p15" descr="A picture containing shape&#10;&#10;Description automatically generated"/>
            <p:cNvPicPr preferRelativeResize="0"/>
            <p:nvPr/>
          </p:nvPicPr>
          <p:blipFill rotWithShape="1">
            <a:blip r:embed="rId3">
              <a:alphaModFix/>
            </a:blip>
            <a:srcRect/>
            <a:stretch/>
          </p:blipFill>
          <p:spPr>
            <a:xfrm>
              <a:off x="281160" y="5986351"/>
              <a:ext cx="1841929" cy="689749"/>
            </a:xfrm>
            <a:prstGeom prst="rect">
              <a:avLst/>
            </a:prstGeom>
            <a:noFill/>
            <a:ln>
              <a:noFill/>
            </a:ln>
          </p:spPr>
        </p:pic>
        <p:pic>
          <p:nvPicPr>
            <p:cNvPr id="206" name="Google Shape;206;p15" descr="A picture containing shape&#10;&#10;Description automatically generated"/>
            <p:cNvPicPr preferRelativeResize="0"/>
            <p:nvPr/>
          </p:nvPicPr>
          <p:blipFill rotWithShape="1">
            <a:blip r:embed="rId4">
              <a:alphaModFix/>
            </a:blip>
            <a:srcRect/>
            <a:stretch/>
          </p:blipFill>
          <p:spPr>
            <a:xfrm>
              <a:off x="11103513" y="5986351"/>
              <a:ext cx="675543" cy="675984"/>
            </a:xfrm>
            <a:prstGeom prst="rect">
              <a:avLst/>
            </a:prstGeom>
            <a:noFill/>
            <a:ln>
              <a:noFill/>
            </a:ln>
          </p:spPr>
        </p:pic>
      </p:grpSp>
      <p:sp>
        <p:nvSpPr>
          <p:cNvPr id="207" name="Google Shape;207;p15"/>
          <p:cNvSpPr/>
          <p:nvPr/>
        </p:nvSpPr>
        <p:spPr>
          <a:xfrm>
            <a:off x="374468" y="689860"/>
            <a:ext cx="4326338"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GB" sz="4400" b="1" i="0" u="none" strike="noStrike" cap="none">
                <a:solidFill>
                  <a:schemeClr val="dk1"/>
                </a:solidFill>
                <a:latin typeface="Arial"/>
                <a:ea typeface="Arial"/>
                <a:cs typeface="Arial"/>
                <a:sym typeface="Arial"/>
              </a:rPr>
              <a:t>WORKSHOPS</a:t>
            </a:r>
            <a:endParaRPr sz="4400" b="1" i="0" u="none" strike="noStrike" cap="none">
              <a:solidFill>
                <a:schemeClr val="dk1"/>
              </a:solidFill>
              <a:latin typeface="Arial"/>
              <a:ea typeface="Arial"/>
              <a:cs typeface="Arial"/>
              <a:sym typeface="Arial"/>
            </a:endParaRPr>
          </a:p>
        </p:txBody>
      </p:sp>
      <p:sp>
        <p:nvSpPr>
          <p:cNvPr id="208" name="Google Shape;208;p15"/>
          <p:cNvSpPr/>
          <p:nvPr/>
        </p:nvSpPr>
        <p:spPr>
          <a:xfrm>
            <a:off x="1088487" y="2456303"/>
            <a:ext cx="3369825"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GB" sz="4400" b="1" i="0" u="none" strike="noStrike" cap="none" dirty="0">
                <a:solidFill>
                  <a:schemeClr val="dk1"/>
                </a:solidFill>
                <a:latin typeface="Arial"/>
                <a:ea typeface="Arial"/>
                <a:cs typeface="Arial"/>
                <a:sym typeface="Arial"/>
              </a:rPr>
              <a:t>MEETUPS</a:t>
            </a:r>
            <a:endParaRPr sz="4400" b="1" i="0" u="none" strike="noStrike" cap="none" dirty="0">
              <a:solidFill>
                <a:schemeClr val="dk1"/>
              </a:solidFill>
              <a:latin typeface="Arial"/>
              <a:ea typeface="Arial"/>
              <a:cs typeface="Arial"/>
              <a:sym typeface="Arial"/>
            </a:endParaRPr>
          </a:p>
        </p:txBody>
      </p:sp>
      <p:sp>
        <p:nvSpPr>
          <p:cNvPr id="209" name="Google Shape;209;p15"/>
          <p:cNvSpPr/>
          <p:nvPr/>
        </p:nvSpPr>
        <p:spPr>
          <a:xfrm>
            <a:off x="6530247" y="1126027"/>
            <a:ext cx="4820194"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GB" sz="4400" b="1" i="0" u="none" strike="noStrike" cap="none">
                <a:solidFill>
                  <a:schemeClr val="dk1"/>
                </a:solidFill>
                <a:latin typeface="Arial"/>
                <a:ea typeface="Arial"/>
                <a:cs typeface="Arial"/>
                <a:sym typeface="Arial"/>
              </a:rPr>
              <a:t>CONFERENCES</a:t>
            </a:r>
            <a:endParaRPr sz="4400" b="1" i="0" u="none" strike="noStrike" cap="none">
              <a:solidFill>
                <a:schemeClr val="dk1"/>
              </a:solidFill>
              <a:latin typeface="Arial"/>
              <a:ea typeface="Arial"/>
              <a:cs typeface="Arial"/>
              <a:sym typeface="Arial"/>
            </a:endParaRPr>
          </a:p>
        </p:txBody>
      </p:sp>
      <p:sp>
        <p:nvSpPr>
          <p:cNvPr id="210" name="Google Shape;210;p15"/>
          <p:cNvSpPr/>
          <p:nvPr/>
        </p:nvSpPr>
        <p:spPr>
          <a:xfrm>
            <a:off x="5151121" y="4577811"/>
            <a:ext cx="4326338"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GB" sz="4400" b="1" i="0" u="none" strike="noStrike" cap="none">
                <a:solidFill>
                  <a:schemeClr val="dk1"/>
                </a:solidFill>
                <a:latin typeface="Arial"/>
                <a:ea typeface="Arial"/>
                <a:cs typeface="Arial"/>
                <a:sym typeface="Arial"/>
              </a:rPr>
              <a:t>CLINICS</a:t>
            </a:r>
            <a:endParaRPr sz="4400" b="1" i="0" u="none" strike="noStrike" cap="none">
              <a:solidFill>
                <a:schemeClr val="dk1"/>
              </a:solidFill>
              <a:latin typeface="Arial"/>
              <a:ea typeface="Arial"/>
              <a:cs typeface="Arial"/>
              <a:sym typeface="Arial"/>
            </a:endParaRPr>
          </a:p>
        </p:txBody>
      </p:sp>
      <p:sp>
        <p:nvSpPr>
          <p:cNvPr id="211" name="Google Shape;211;p15"/>
          <p:cNvSpPr/>
          <p:nvPr/>
        </p:nvSpPr>
        <p:spPr>
          <a:xfrm>
            <a:off x="438176" y="4609920"/>
            <a:ext cx="3369825"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GB" sz="4400" b="1" i="0" u="none" strike="noStrike" cap="none" dirty="0">
                <a:solidFill>
                  <a:schemeClr val="dk1"/>
                </a:solidFill>
                <a:latin typeface="Arial"/>
                <a:ea typeface="Arial"/>
                <a:cs typeface="Arial"/>
                <a:sym typeface="Arial"/>
              </a:rPr>
              <a:t>SESSIONS</a:t>
            </a:r>
            <a:endParaRPr sz="4400" b="1" i="0" u="none" strike="noStrike" cap="none" dirty="0">
              <a:solidFill>
                <a:schemeClr val="dk1"/>
              </a:solidFill>
              <a:latin typeface="Arial"/>
              <a:ea typeface="Arial"/>
              <a:cs typeface="Arial"/>
              <a:sym typeface="Arial"/>
            </a:endParaRPr>
          </a:p>
        </p:txBody>
      </p:sp>
      <p:sp>
        <p:nvSpPr>
          <p:cNvPr id="212" name="Google Shape;212;p15"/>
          <p:cNvSpPr/>
          <p:nvPr/>
        </p:nvSpPr>
        <p:spPr>
          <a:xfrm>
            <a:off x="6398484" y="2695798"/>
            <a:ext cx="4326338"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GB" sz="4400" b="1" i="0" u="none" strike="noStrike" cap="none" dirty="0">
                <a:solidFill>
                  <a:schemeClr val="dk1"/>
                </a:solidFill>
                <a:latin typeface="Arial"/>
                <a:ea typeface="Arial"/>
                <a:cs typeface="Arial"/>
                <a:sym typeface="Arial"/>
              </a:rPr>
              <a:t>LAUNCHES</a:t>
            </a:r>
            <a:endParaRPr sz="4400" b="1"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19650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6"/>
          <p:cNvSpPr/>
          <p:nvPr/>
        </p:nvSpPr>
        <p:spPr>
          <a:xfrm>
            <a:off x="750950" y="1740157"/>
            <a:ext cx="10954215"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200"/>
              <a:buFont typeface="Arial"/>
              <a:buNone/>
            </a:pPr>
            <a:r>
              <a:rPr lang="en-GB" sz="7200" b="1" i="0" u="none" strike="noStrike" cap="none">
                <a:solidFill>
                  <a:schemeClr val="dk1"/>
                </a:solidFill>
                <a:latin typeface="Arial"/>
                <a:ea typeface="Arial"/>
                <a:cs typeface="Arial"/>
                <a:sym typeface="Arial"/>
              </a:rPr>
              <a:t>Where to find them</a:t>
            </a:r>
            <a:endParaRPr sz="1400" b="0" i="0" u="none" strike="noStrike" cap="none">
              <a:solidFill>
                <a:srgbClr val="000000"/>
              </a:solidFill>
              <a:latin typeface="Arial"/>
              <a:ea typeface="Arial"/>
              <a:cs typeface="Arial"/>
              <a:sym typeface="Arial"/>
            </a:endParaRPr>
          </a:p>
        </p:txBody>
      </p:sp>
      <p:grpSp>
        <p:nvGrpSpPr>
          <p:cNvPr id="218" name="Google Shape;218;p16"/>
          <p:cNvGrpSpPr/>
          <p:nvPr/>
        </p:nvGrpSpPr>
        <p:grpSpPr>
          <a:xfrm>
            <a:off x="-1" y="5804452"/>
            <a:ext cx="12192001" cy="1053548"/>
            <a:chOff x="-1" y="5804452"/>
            <a:chExt cx="12192001" cy="1053548"/>
          </a:xfrm>
        </p:grpSpPr>
        <p:sp>
          <p:nvSpPr>
            <p:cNvPr id="219" name="Google Shape;219;p16"/>
            <p:cNvSpPr/>
            <p:nvPr/>
          </p:nvSpPr>
          <p:spPr>
            <a:xfrm>
              <a:off x="-1" y="5804452"/>
              <a:ext cx="12192001" cy="1053548"/>
            </a:xfrm>
            <a:prstGeom prst="rect">
              <a:avLst/>
            </a:prstGeom>
            <a:solidFill>
              <a:srgbClr val="FF51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0" name="Google Shape;220;p16" descr="A picture containing shape&#10;&#10;Description automatically generated"/>
            <p:cNvPicPr preferRelativeResize="0"/>
            <p:nvPr/>
          </p:nvPicPr>
          <p:blipFill rotWithShape="1">
            <a:blip r:embed="rId3">
              <a:alphaModFix/>
            </a:blip>
            <a:srcRect/>
            <a:stretch/>
          </p:blipFill>
          <p:spPr>
            <a:xfrm>
              <a:off x="281160" y="5986351"/>
              <a:ext cx="1841929" cy="689749"/>
            </a:xfrm>
            <a:prstGeom prst="rect">
              <a:avLst/>
            </a:prstGeom>
            <a:noFill/>
            <a:ln>
              <a:noFill/>
            </a:ln>
          </p:spPr>
        </p:pic>
        <p:pic>
          <p:nvPicPr>
            <p:cNvPr id="221" name="Google Shape;221;p16" descr="A picture containing shape&#10;&#10;Description automatically generated"/>
            <p:cNvPicPr preferRelativeResize="0"/>
            <p:nvPr/>
          </p:nvPicPr>
          <p:blipFill rotWithShape="1">
            <a:blip r:embed="rId4">
              <a:alphaModFix/>
            </a:blip>
            <a:srcRect/>
            <a:stretch/>
          </p:blipFill>
          <p:spPr>
            <a:xfrm>
              <a:off x="11103513" y="5986351"/>
              <a:ext cx="675543" cy="675984"/>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17" descr="NetKno"/>
          <p:cNvPicPr preferRelativeResize="0"/>
          <p:nvPr/>
        </p:nvPicPr>
        <p:blipFill rotWithShape="1">
          <a:blip r:embed="rId3">
            <a:alphaModFix/>
          </a:blip>
          <a:srcRect l="15771" t="16397" r="12098" b="18773"/>
          <a:stretch/>
        </p:blipFill>
        <p:spPr>
          <a:xfrm>
            <a:off x="2291518" y="1046048"/>
            <a:ext cx="2081348" cy="1744404"/>
          </a:xfrm>
          <a:prstGeom prst="rect">
            <a:avLst/>
          </a:prstGeom>
          <a:noFill/>
          <a:ln>
            <a:noFill/>
          </a:ln>
        </p:spPr>
      </p:pic>
      <p:pic>
        <p:nvPicPr>
          <p:cNvPr id="228" name="Google Shape;228;p17" descr="Linkedin Logo | The most famous brands and company logos in the world"/>
          <p:cNvPicPr preferRelativeResize="0"/>
          <p:nvPr/>
        </p:nvPicPr>
        <p:blipFill rotWithShape="1">
          <a:blip r:embed="rId4">
            <a:alphaModFix/>
          </a:blip>
          <a:srcRect t="19524" b="26194"/>
          <a:stretch/>
        </p:blipFill>
        <p:spPr>
          <a:xfrm>
            <a:off x="6369531" y="1243875"/>
            <a:ext cx="4733982" cy="1445456"/>
          </a:xfrm>
          <a:prstGeom prst="rect">
            <a:avLst/>
          </a:prstGeom>
          <a:noFill/>
          <a:ln>
            <a:noFill/>
          </a:ln>
        </p:spPr>
      </p:pic>
      <p:pic>
        <p:nvPicPr>
          <p:cNvPr id="230" name="Google Shape;230;p17" descr="Image result for eventbrite logo"/>
          <p:cNvPicPr preferRelativeResize="0"/>
          <p:nvPr/>
        </p:nvPicPr>
        <p:blipFill rotWithShape="1">
          <a:blip r:embed="rId5">
            <a:alphaModFix/>
          </a:blip>
          <a:srcRect/>
          <a:stretch/>
        </p:blipFill>
        <p:spPr>
          <a:xfrm>
            <a:off x="3426306" y="3749713"/>
            <a:ext cx="4733982" cy="837914"/>
          </a:xfrm>
          <a:prstGeom prst="rect">
            <a:avLst/>
          </a:prstGeom>
          <a:noFill/>
          <a:ln>
            <a:noFill/>
          </a:ln>
        </p:spPr>
      </p:pic>
      <p:grpSp>
        <p:nvGrpSpPr>
          <p:cNvPr id="231" name="Google Shape;231;p17"/>
          <p:cNvGrpSpPr/>
          <p:nvPr/>
        </p:nvGrpSpPr>
        <p:grpSpPr>
          <a:xfrm>
            <a:off x="-1" y="5804452"/>
            <a:ext cx="12192001" cy="1053548"/>
            <a:chOff x="-1" y="5804452"/>
            <a:chExt cx="12192001" cy="1053548"/>
          </a:xfrm>
        </p:grpSpPr>
        <p:sp>
          <p:nvSpPr>
            <p:cNvPr id="232" name="Google Shape;232;p17"/>
            <p:cNvSpPr/>
            <p:nvPr/>
          </p:nvSpPr>
          <p:spPr>
            <a:xfrm>
              <a:off x="-1" y="5804452"/>
              <a:ext cx="12192001" cy="1053548"/>
            </a:xfrm>
            <a:prstGeom prst="rect">
              <a:avLst/>
            </a:prstGeom>
            <a:solidFill>
              <a:srgbClr val="FF51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3" name="Google Shape;233;p17" descr="A picture containing shape&#10;&#10;Description automatically generated"/>
            <p:cNvPicPr preferRelativeResize="0"/>
            <p:nvPr/>
          </p:nvPicPr>
          <p:blipFill rotWithShape="1">
            <a:blip r:embed="rId6">
              <a:alphaModFix/>
            </a:blip>
            <a:srcRect/>
            <a:stretch/>
          </p:blipFill>
          <p:spPr>
            <a:xfrm>
              <a:off x="281160" y="5986351"/>
              <a:ext cx="1841929" cy="689749"/>
            </a:xfrm>
            <a:prstGeom prst="rect">
              <a:avLst/>
            </a:prstGeom>
            <a:noFill/>
            <a:ln>
              <a:noFill/>
            </a:ln>
          </p:spPr>
        </p:pic>
        <p:pic>
          <p:nvPicPr>
            <p:cNvPr id="234" name="Google Shape;234;p17" descr="A picture containing shape&#10;&#10;Description automatically generated"/>
            <p:cNvPicPr preferRelativeResize="0"/>
            <p:nvPr/>
          </p:nvPicPr>
          <p:blipFill rotWithShape="1">
            <a:blip r:embed="rId7">
              <a:alphaModFix/>
            </a:blip>
            <a:srcRect/>
            <a:stretch/>
          </p:blipFill>
          <p:spPr>
            <a:xfrm>
              <a:off x="11103513" y="5986351"/>
              <a:ext cx="675543" cy="675984"/>
            </a:xfrm>
            <a:prstGeom prst="rect">
              <a:avLst/>
            </a:prstGeom>
            <a:noFill/>
            <a:ln>
              <a:noFill/>
            </a:ln>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18" descr="A picture containing graphical user interface&#10;&#10;Description automatically generated"/>
          <p:cNvPicPr preferRelativeResize="0"/>
          <p:nvPr/>
        </p:nvPicPr>
        <p:blipFill rotWithShape="1">
          <a:blip r:embed="rId3">
            <a:alphaModFix/>
          </a:blip>
          <a:srcRect t="84674" b="-1"/>
          <a:stretch/>
        </p:blipFill>
        <p:spPr>
          <a:xfrm>
            <a:off x="0" y="5456582"/>
            <a:ext cx="12192000" cy="1401417"/>
          </a:xfrm>
          <a:prstGeom prst="rect">
            <a:avLst/>
          </a:prstGeom>
          <a:noFill/>
          <a:ln>
            <a:noFill/>
          </a:ln>
        </p:spPr>
      </p:pic>
      <p:pic>
        <p:nvPicPr>
          <p:cNvPr id="243" name="Google Shape;243;p18" descr="Image result for eventbrite logo"/>
          <p:cNvPicPr preferRelativeResize="0"/>
          <p:nvPr/>
        </p:nvPicPr>
        <p:blipFill rotWithShape="1">
          <a:blip r:embed="rId4">
            <a:alphaModFix/>
          </a:blip>
          <a:srcRect/>
          <a:stretch/>
        </p:blipFill>
        <p:spPr>
          <a:xfrm>
            <a:off x="7610475" y="1471399"/>
            <a:ext cx="3643307" cy="668141"/>
          </a:xfrm>
          <a:prstGeom prst="rect">
            <a:avLst/>
          </a:prstGeom>
          <a:noFill/>
          <a:ln>
            <a:noFill/>
          </a:ln>
        </p:spPr>
      </p:pic>
      <p:pic>
        <p:nvPicPr>
          <p:cNvPr id="3" name="Picture 2">
            <a:extLst>
              <a:ext uri="{FF2B5EF4-FFF2-40B4-BE49-F238E27FC236}">
                <a16:creationId xmlns:a16="http://schemas.microsoft.com/office/drawing/2014/main" id="{D10019ED-98E8-E2B9-C72D-DFDBEF29C95C}"/>
              </a:ext>
            </a:extLst>
          </p:cNvPr>
          <p:cNvPicPr>
            <a:picLocks noChangeAspect="1"/>
          </p:cNvPicPr>
          <p:nvPr/>
        </p:nvPicPr>
        <p:blipFill>
          <a:blip r:embed="rId5"/>
          <a:stretch>
            <a:fillRect/>
          </a:stretch>
        </p:blipFill>
        <p:spPr>
          <a:xfrm>
            <a:off x="609887" y="2139540"/>
            <a:ext cx="10544291" cy="2698465"/>
          </a:xfrm>
          <a:prstGeom prst="rect">
            <a:avLst/>
          </a:prstGeom>
        </p:spPr>
      </p:pic>
      <p:sp>
        <p:nvSpPr>
          <p:cNvPr id="15" name="Google Shape;212;p15">
            <a:extLst>
              <a:ext uri="{FF2B5EF4-FFF2-40B4-BE49-F238E27FC236}">
                <a16:creationId xmlns:a16="http://schemas.microsoft.com/office/drawing/2014/main" id="{0EE37CF0-F4B9-694D-7582-623638B79BC6}"/>
              </a:ext>
            </a:extLst>
          </p:cNvPr>
          <p:cNvSpPr/>
          <p:nvPr/>
        </p:nvSpPr>
        <p:spPr>
          <a:xfrm>
            <a:off x="609887" y="538390"/>
            <a:ext cx="6623546"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GB" sz="4000" b="1" i="0" u="none" strike="noStrike" cap="none" dirty="0">
                <a:solidFill>
                  <a:schemeClr val="dk1"/>
                </a:solidFill>
                <a:latin typeface="Arial"/>
                <a:ea typeface="Arial"/>
                <a:cs typeface="Arial"/>
                <a:sym typeface="Arial"/>
              </a:rPr>
              <a:t>PROFESSIONAL PALS!</a:t>
            </a:r>
            <a:endParaRPr sz="4000" b="1" i="0" u="none" strike="noStrike" cap="none" dirty="0">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18" descr="A picture containing graphical user interface&#10;&#10;Description automatically generated"/>
          <p:cNvPicPr preferRelativeResize="0"/>
          <p:nvPr/>
        </p:nvPicPr>
        <p:blipFill rotWithShape="1">
          <a:blip r:embed="rId3">
            <a:alphaModFix/>
          </a:blip>
          <a:srcRect t="84674" b="-1"/>
          <a:stretch/>
        </p:blipFill>
        <p:spPr>
          <a:xfrm>
            <a:off x="0" y="5456582"/>
            <a:ext cx="12192000" cy="1401417"/>
          </a:xfrm>
          <a:prstGeom prst="rect">
            <a:avLst/>
          </a:prstGeom>
          <a:noFill/>
          <a:ln>
            <a:noFill/>
          </a:ln>
        </p:spPr>
      </p:pic>
      <p:pic>
        <p:nvPicPr>
          <p:cNvPr id="6" name="Google Shape;240;p18" descr="NetKno">
            <a:extLst>
              <a:ext uri="{FF2B5EF4-FFF2-40B4-BE49-F238E27FC236}">
                <a16:creationId xmlns:a16="http://schemas.microsoft.com/office/drawing/2014/main" id="{67372032-260B-14F3-FFF8-0A470414DB8A}"/>
              </a:ext>
            </a:extLst>
          </p:cNvPr>
          <p:cNvPicPr preferRelativeResize="0"/>
          <p:nvPr/>
        </p:nvPicPr>
        <p:blipFill rotWithShape="1">
          <a:blip r:embed="rId4">
            <a:alphaModFix/>
          </a:blip>
          <a:srcRect l="15771" t="16397" r="12098" b="18773"/>
          <a:stretch/>
        </p:blipFill>
        <p:spPr>
          <a:xfrm>
            <a:off x="9001571" y="357072"/>
            <a:ext cx="2504629" cy="1795578"/>
          </a:xfrm>
          <a:prstGeom prst="rect">
            <a:avLst/>
          </a:prstGeom>
          <a:noFill/>
          <a:ln>
            <a:noFill/>
          </a:ln>
        </p:spPr>
      </p:pic>
      <p:pic>
        <p:nvPicPr>
          <p:cNvPr id="4" name="Picture 3">
            <a:extLst>
              <a:ext uri="{FF2B5EF4-FFF2-40B4-BE49-F238E27FC236}">
                <a16:creationId xmlns:a16="http://schemas.microsoft.com/office/drawing/2014/main" id="{994D36D1-C3F1-6AB2-10EC-D98647293B3C}"/>
              </a:ext>
            </a:extLst>
          </p:cNvPr>
          <p:cNvPicPr>
            <a:picLocks noChangeAspect="1"/>
          </p:cNvPicPr>
          <p:nvPr/>
        </p:nvPicPr>
        <p:blipFill rotWithShape="1">
          <a:blip r:embed="rId5"/>
          <a:srcRect l="52656"/>
          <a:stretch/>
        </p:blipFill>
        <p:spPr>
          <a:xfrm>
            <a:off x="1009650" y="1642730"/>
            <a:ext cx="5772150" cy="3572540"/>
          </a:xfrm>
          <a:prstGeom prst="rect">
            <a:avLst/>
          </a:prstGeom>
        </p:spPr>
      </p:pic>
      <p:sp>
        <p:nvSpPr>
          <p:cNvPr id="9" name="Google Shape;211;p15">
            <a:extLst>
              <a:ext uri="{FF2B5EF4-FFF2-40B4-BE49-F238E27FC236}">
                <a16:creationId xmlns:a16="http://schemas.microsoft.com/office/drawing/2014/main" id="{41DF52C7-501E-E636-513A-FABEDDCCDD10}"/>
              </a:ext>
            </a:extLst>
          </p:cNvPr>
          <p:cNvSpPr/>
          <p:nvPr/>
        </p:nvSpPr>
        <p:spPr>
          <a:xfrm>
            <a:off x="512686" y="693572"/>
            <a:ext cx="6421514"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GB" sz="4000" b="1" i="0" u="none" strike="noStrike" cap="none" dirty="0">
                <a:solidFill>
                  <a:schemeClr val="dk1"/>
                </a:solidFill>
                <a:latin typeface="Arial"/>
                <a:ea typeface="Arial"/>
                <a:cs typeface="Arial"/>
                <a:sym typeface="Arial"/>
              </a:rPr>
              <a:t>ENTREPRENEURSHIP</a:t>
            </a:r>
            <a:endParaRPr sz="4000" b="1"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06084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18" descr="A picture containing graphical user interface&#10;&#10;Description automatically generated"/>
          <p:cNvPicPr preferRelativeResize="0"/>
          <p:nvPr/>
        </p:nvPicPr>
        <p:blipFill rotWithShape="1">
          <a:blip r:embed="rId3">
            <a:alphaModFix/>
          </a:blip>
          <a:srcRect t="84674" b="-1"/>
          <a:stretch/>
        </p:blipFill>
        <p:spPr>
          <a:xfrm>
            <a:off x="0" y="5456582"/>
            <a:ext cx="12192000" cy="1401417"/>
          </a:xfrm>
          <a:prstGeom prst="rect">
            <a:avLst/>
          </a:prstGeom>
          <a:noFill/>
          <a:ln>
            <a:noFill/>
          </a:ln>
        </p:spPr>
      </p:pic>
      <p:pic>
        <p:nvPicPr>
          <p:cNvPr id="8" name="Google Shape;242;p18" descr="Linkedin Logo | The most famous brands and company logos in the world">
            <a:extLst>
              <a:ext uri="{FF2B5EF4-FFF2-40B4-BE49-F238E27FC236}">
                <a16:creationId xmlns:a16="http://schemas.microsoft.com/office/drawing/2014/main" id="{885119BE-7194-3B81-96D7-FA826E8612BF}"/>
              </a:ext>
            </a:extLst>
          </p:cNvPr>
          <p:cNvPicPr preferRelativeResize="0"/>
          <p:nvPr/>
        </p:nvPicPr>
        <p:blipFill rotWithShape="1">
          <a:blip r:embed="rId4">
            <a:alphaModFix/>
          </a:blip>
          <a:srcRect t="19524" b="26194"/>
          <a:stretch/>
        </p:blipFill>
        <p:spPr>
          <a:xfrm>
            <a:off x="8017740" y="256287"/>
            <a:ext cx="3755159" cy="1194206"/>
          </a:xfrm>
          <a:prstGeom prst="rect">
            <a:avLst/>
          </a:prstGeom>
          <a:noFill/>
          <a:ln>
            <a:noFill/>
          </a:ln>
        </p:spPr>
      </p:pic>
      <p:pic>
        <p:nvPicPr>
          <p:cNvPr id="4" name="Picture 3">
            <a:extLst>
              <a:ext uri="{FF2B5EF4-FFF2-40B4-BE49-F238E27FC236}">
                <a16:creationId xmlns:a16="http://schemas.microsoft.com/office/drawing/2014/main" id="{A593E134-B2B7-3626-F82A-4031A106C54D}"/>
              </a:ext>
            </a:extLst>
          </p:cNvPr>
          <p:cNvPicPr>
            <a:picLocks noChangeAspect="1"/>
          </p:cNvPicPr>
          <p:nvPr/>
        </p:nvPicPr>
        <p:blipFill>
          <a:blip r:embed="rId5"/>
          <a:stretch>
            <a:fillRect/>
          </a:stretch>
        </p:blipFill>
        <p:spPr>
          <a:xfrm>
            <a:off x="901490" y="2976045"/>
            <a:ext cx="8904495" cy="1847850"/>
          </a:xfrm>
          <a:prstGeom prst="rect">
            <a:avLst/>
          </a:prstGeom>
        </p:spPr>
      </p:pic>
      <p:sp>
        <p:nvSpPr>
          <p:cNvPr id="11" name="Google Shape;212;p15">
            <a:extLst>
              <a:ext uri="{FF2B5EF4-FFF2-40B4-BE49-F238E27FC236}">
                <a16:creationId xmlns:a16="http://schemas.microsoft.com/office/drawing/2014/main" id="{45C769B6-21B6-AD1A-4185-EEBBAB3E8A0C}"/>
              </a:ext>
            </a:extLst>
          </p:cNvPr>
          <p:cNvSpPr/>
          <p:nvPr/>
        </p:nvSpPr>
        <p:spPr>
          <a:xfrm>
            <a:off x="901489" y="1859346"/>
            <a:ext cx="8904495" cy="707846"/>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4400"/>
              <a:buFont typeface="Arial"/>
              <a:buNone/>
            </a:pPr>
            <a:r>
              <a:rPr lang="en-GB" sz="4000" b="1" i="0" u="none" strike="noStrike" cap="none" dirty="0">
                <a:solidFill>
                  <a:schemeClr val="dk1"/>
                </a:solidFill>
                <a:latin typeface="Arial"/>
                <a:ea typeface="Arial"/>
                <a:cs typeface="Arial"/>
                <a:sym typeface="Arial"/>
              </a:rPr>
              <a:t>CPD</a:t>
            </a:r>
            <a:endParaRPr sz="4000" b="1"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01948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18" descr="A picture containing graphical user interface&#10;&#10;Description automatically generated"/>
          <p:cNvPicPr preferRelativeResize="0"/>
          <p:nvPr/>
        </p:nvPicPr>
        <p:blipFill rotWithShape="1">
          <a:blip r:embed="rId3">
            <a:alphaModFix/>
          </a:blip>
          <a:srcRect t="84674" b="-1"/>
          <a:stretch/>
        </p:blipFill>
        <p:spPr>
          <a:xfrm>
            <a:off x="0" y="5456582"/>
            <a:ext cx="12192000" cy="1401417"/>
          </a:xfrm>
          <a:prstGeom prst="rect">
            <a:avLst/>
          </a:prstGeom>
          <a:noFill/>
          <a:ln>
            <a:noFill/>
          </a:ln>
        </p:spPr>
      </p:pic>
      <p:sp>
        <p:nvSpPr>
          <p:cNvPr id="5" name="Google Shape;209;p15">
            <a:extLst>
              <a:ext uri="{FF2B5EF4-FFF2-40B4-BE49-F238E27FC236}">
                <a16:creationId xmlns:a16="http://schemas.microsoft.com/office/drawing/2014/main" id="{EE4AC595-821B-3B41-2C1B-45510FB1739F}"/>
              </a:ext>
            </a:extLst>
          </p:cNvPr>
          <p:cNvSpPr/>
          <p:nvPr/>
        </p:nvSpPr>
        <p:spPr>
          <a:xfrm>
            <a:off x="660996" y="590415"/>
            <a:ext cx="7541244"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GB" sz="4000" b="1" i="0" u="none" strike="noStrike" cap="none" dirty="0">
                <a:solidFill>
                  <a:schemeClr val="dk1"/>
                </a:solidFill>
                <a:latin typeface="Arial"/>
                <a:ea typeface="Arial"/>
                <a:cs typeface="Arial"/>
                <a:sym typeface="Arial"/>
              </a:rPr>
              <a:t>TRUSTEESHIP/NED ROLE</a:t>
            </a:r>
            <a:endParaRPr sz="4000" b="1" i="0" u="none" strike="noStrike" cap="none" dirty="0">
              <a:solidFill>
                <a:schemeClr val="dk1"/>
              </a:solidFill>
              <a:latin typeface="Arial"/>
              <a:ea typeface="Arial"/>
              <a:cs typeface="Arial"/>
              <a:sym typeface="Arial"/>
            </a:endParaRPr>
          </a:p>
        </p:txBody>
      </p:sp>
      <p:pic>
        <p:nvPicPr>
          <p:cNvPr id="6" name="Google Shape;243;p18" descr="Image result for eventbrite logo">
            <a:extLst>
              <a:ext uri="{FF2B5EF4-FFF2-40B4-BE49-F238E27FC236}">
                <a16:creationId xmlns:a16="http://schemas.microsoft.com/office/drawing/2014/main" id="{470D9971-1324-16B1-B680-BE7DC7AE3356}"/>
              </a:ext>
            </a:extLst>
          </p:cNvPr>
          <p:cNvPicPr preferRelativeResize="0"/>
          <p:nvPr/>
        </p:nvPicPr>
        <p:blipFill rotWithShape="1">
          <a:blip r:embed="rId4">
            <a:alphaModFix/>
          </a:blip>
          <a:srcRect/>
          <a:stretch/>
        </p:blipFill>
        <p:spPr>
          <a:xfrm>
            <a:off x="7470630" y="1702311"/>
            <a:ext cx="3643307" cy="668141"/>
          </a:xfrm>
          <a:prstGeom prst="rect">
            <a:avLst/>
          </a:prstGeom>
          <a:noFill/>
          <a:ln>
            <a:noFill/>
          </a:ln>
        </p:spPr>
      </p:pic>
      <p:pic>
        <p:nvPicPr>
          <p:cNvPr id="7" name="Picture 6">
            <a:extLst>
              <a:ext uri="{FF2B5EF4-FFF2-40B4-BE49-F238E27FC236}">
                <a16:creationId xmlns:a16="http://schemas.microsoft.com/office/drawing/2014/main" id="{E983187A-A462-368B-050D-442CC539B8EB}"/>
              </a:ext>
            </a:extLst>
          </p:cNvPr>
          <p:cNvPicPr>
            <a:picLocks noChangeAspect="1"/>
          </p:cNvPicPr>
          <p:nvPr/>
        </p:nvPicPr>
        <p:blipFill>
          <a:blip r:embed="rId5"/>
          <a:stretch>
            <a:fillRect/>
          </a:stretch>
        </p:blipFill>
        <p:spPr>
          <a:xfrm>
            <a:off x="1137371" y="2532473"/>
            <a:ext cx="8154913" cy="2185988"/>
          </a:xfrm>
          <a:prstGeom prst="rect">
            <a:avLst/>
          </a:prstGeom>
        </p:spPr>
      </p:pic>
    </p:spTree>
    <p:extLst>
      <p:ext uri="{BB962C8B-B14F-4D97-AF65-F5344CB8AC3E}">
        <p14:creationId xmlns:p14="http://schemas.microsoft.com/office/powerpoint/2010/main" val="3032356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4"/>
          <p:cNvSpPr/>
          <p:nvPr/>
        </p:nvSpPr>
        <p:spPr>
          <a:xfrm>
            <a:off x="741714" y="1924884"/>
            <a:ext cx="10954215"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200"/>
              <a:buFont typeface="Arial"/>
              <a:buNone/>
            </a:pPr>
            <a:r>
              <a:rPr lang="en-GB" sz="7200" b="1" dirty="0">
                <a:solidFill>
                  <a:schemeClr val="dk1"/>
                </a:solidFill>
              </a:rPr>
              <a:t>In</a:t>
            </a:r>
            <a:r>
              <a:rPr lang="en-GB" sz="7200" b="1" i="0" u="none" strike="noStrike" cap="none" dirty="0">
                <a:solidFill>
                  <a:schemeClr val="dk1"/>
                </a:solidFill>
                <a:latin typeface="Arial"/>
                <a:ea typeface="Arial"/>
                <a:cs typeface="Arial"/>
                <a:sym typeface="Arial"/>
              </a:rPr>
              <a:t>ternal networking</a:t>
            </a:r>
            <a:endParaRPr sz="1400" b="0" i="0" u="none" strike="noStrike" cap="none" dirty="0">
              <a:solidFill>
                <a:srgbClr val="000000"/>
              </a:solidFill>
              <a:latin typeface="Arial"/>
              <a:ea typeface="Arial"/>
              <a:cs typeface="Arial"/>
              <a:sym typeface="Arial"/>
            </a:endParaRPr>
          </a:p>
        </p:txBody>
      </p:sp>
      <p:grpSp>
        <p:nvGrpSpPr>
          <p:cNvPr id="195" name="Google Shape;195;p14"/>
          <p:cNvGrpSpPr/>
          <p:nvPr/>
        </p:nvGrpSpPr>
        <p:grpSpPr>
          <a:xfrm>
            <a:off x="-1" y="5804452"/>
            <a:ext cx="12192001" cy="1053548"/>
            <a:chOff x="-1" y="5804452"/>
            <a:chExt cx="12192001" cy="1053548"/>
          </a:xfrm>
        </p:grpSpPr>
        <p:sp>
          <p:nvSpPr>
            <p:cNvPr id="196" name="Google Shape;196;p14"/>
            <p:cNvSpPr/>
            <p:nvPr/>
          </p:nvSpPr>
          <p:spPr>
            <a:xfrm>
              <a:off x="-1" y="5804452"/>
              <a:ext cx="12192001" cy="1053548"/>
            </a:xfrm>
            <a:prstGeom prst="rect">
              <a:avLst/>
            </a:prstGeom>
            <a:solidFill>
              <a:srgbClr val="FF51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7" name="Google Shape;197;p14" descr="A picture containing shape&#10;&#10;Description automatically generated"/>
            <p:cNvPicPr preferRelativeResize="0"/>
            <p:nvPr/>
          </p:nvPicPr>
          <p:blipFill rotWithShape="1">
            <a:blip r:embed="rId3">
              <a:alphaModFix/>
            </a:blip>
            <a:srcRect/>
            <a:stretch/>
          </p:blipFill>
          <p:spPr>
            <a:xfrm>
              <a:off x="281160" y="5986351"/>
              <a:ext cx="1841929" cy="689749"/>
            </a:xfrm>
            <a:prstGeom prst="rect">
              <a:avLst/>
            </a:prstGeom>
            <a:noFill/>
            <a:ln>
              <a:noFill/>
            </a:ln>
          </p:spPr>
        </p:pic>
        <p:pic>
          <p:nvPicPr>
            <p:cNvPr id="198" name="Google Shape;198;p14" descr="A picture containing shape&#10;&#10;Description automatically generated"/>
            <p:cNvPicPr preferRelativeResize="0"/>
            <p:nvPr/>
          </p:nvPicPr>
          <p:blipFill rotWithShape="1">
            <a:blip r:embed="rId4">
              <a:alphaModFix/>
            </a:blip>
            <a:srcRect/>
            <a:stretch/>
          </p:blipFill>
          <p:spPr>
            <a:xfrm>
              <a:off x="11103513" y="5986351"/>
              <a:ext cx="675543" cy="675984"/>
            </a:xfrm>
            <a:prstGeom prst="rect">
              <a:avLst/>
            </a:prstGeom>
            <a:noFill/>
            <a:ln>
              <a:noFill/>
            </a:ln>
          </p:spPr>
        </p:pic>
      </p:grpSp>
    </p:spTree>
    <p:extLst>
      <p:ext uri="{BB962C8B-B14F-4D97-AF65-F5344CB8AC3E}">
        <p14:creationId xmlns:p14="http://schemas.microsoft.com/office/powerpoint/2010/main" val="521692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18" descr="A picture containing graphical user interface&#10;&#10;Description automatically generated"/>
          <p:cNvPicPr preferRelativeResize="0"/>
          <p:nvPr/>
        </p:nvPicPr>
        <p:blipFill rotWithShape="1">
          <a:blip r:embed="rId3">
            <a:alphaModFix/>
          </a:blip>
          <a:srcRect t="84674" b="-1"/>
          <a:stretch/>
        </p:blipFill>
        <p:spPr>
          <a:xfrm>
            <a:off x="0" y="5456582"/>
            <a:ext cx="12192000" cy="1401417"/>
          </a:xfrm>
          <a:prstGeom prst="rect">
            <a:avLst/>
          </a:prstGeom>
          <a:noFill/>
          <a:ln>
            <a:noFill/>
          </a:ln>
        </p:spPr>
      </p:pic>
      <p:pic>
        <p:nvPicPr>
          <p:cNvPr id="8" name="Google Shape;242;p18" descr="Linkedin Logo | The most famous brands and company logos in the world">
            <a:extLst>
              <a:ext uri="{FF2B5EF4-FFF2-40B4-BE49-F238E27FC236}">
                <a16:creationId xmlns:a16="http://schemas.microsoft.com/office/drawing/2014/main" id="{885119BE-7194-3B81-96D7-FA826E8612BF}"/>
              </a:ext>
            </a:extLst>
          </p:cNvPr>
          <p:cNvPicPr preferRelativeResize="0"/>
          <p:nvPr/>
        </p:nvPicPr>
        <p:blipFill rotWithShape="1">
          <a:blip r:embed="rId4">
            <a:alphaModFix/>
          </a:blip>
          <a:srcRect t="19524" b="26194"/>
          <a:stretch/>
        </p:blipFill>
        <p:spPr>
          <a:xfrm>
            <a:off x="8017740" y="376360"/>
            <a:ext cx="3755159" cy="1194206"/>
          </a:xfrm>
          <a:prstGeom prst="rect">
            <a:avLst/>
          </a:prstGeom>
          <a:noFill/>
          <a:ln>
            <a:noFill/>
          </a:ln>
        </p:spPr>
      </p:pic>
      <p:sp>
        <p:nvSpPr>
          <p:cNvPr id="6" name="Google Shape;150;p10">
            <a:extLst>
              <a:ext uri="{FF2B5EF4-FFF2-40B4-BE49-F238E27FC236}">
                <a16:creationId xmlns:a16="http://schemas.microsoft.com/office/drawing/2014/main" id="{74F451A4-4F1D-5B15-3D61-A38CB0B5DECD}"/>
              </a:ext>
            </a:extLst>
          </p:cNvPr>
          <p:cNvSpPr/>
          <p:nvPr/>
        </p:nvSpPr>
        <p:spPr>
          <a:xfrm>
            <a:off x="2324249" y="583080"/>
            <a:ext cx="4236800"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GB" sz="3200" b="1" i="0" u="none" strike="noStrike" cap="none" dirty="0">
                <a:solidFill>
                  <a:schemeClr val="dk1"/>
                </a:solidFill>
                <a:latin typeface="Arial"/>
                <a:ea typeface="Arial"/>
                <a:cs typeface="Arial"/>
                <a:sym typeface="Arial"/>
              </a:rPr>
              <a:t>Celebrating success</a:t>
            </a:r>
            <a:endParaRPr sz="1600" b="1" i="0" u="none" strike="noStrike" cap="none" dirty="0">
              <a:solidFill>
                <a:schemeClr val="dk1"/>
              </a:solidFill>
              <a:latin typeface="Arial"/>
              <a:ea typeface="Arial"/>
              <a:cs typeface="Arial"/>
              <a:sym typeface="Arial"/>
            </a:endParaRPr>
          </a:p>
        </p:txBody>
      </p:sp>
      <p:sp>
        <p:nvSpPr>
          <p:cNvPr id="7" name="Google Shape;155;p10">
            <a:extLst>
              <a:ext uri="{FF2B5EF4-FFF2-40B4-BE49-F238E27FC236}">
                <a16:creationId xmlns:a16="http://schemas.microsoft.com/office/drawing/2014/main" id="{273D0755-7802-E9D5-6909-5331B4A4B27D}"/>
              </a:ext>
            </a:extLst>
          </p:cNvPr>
          <p:cNvSpPr/>
          <p:nvPr/>
        </p:nvSpPr>
        <p:spPr>
          <a:xfrm>
            <a:off x="-98896" y="4604929"/>
            <a:ext cx="6194896"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GB" sz="3200" b="1" dirty="0">
                <a:solidFill>
                  <a:schemeClr val="dk1"/>
                </a:solidFill>
              </a:rPr>
              <a:t>Mentoring/asking for help</a:t>
            </a:r>
            <a:endParaRPr sz="1600" b="1" i="0" u="none" strike="noStrike" cap="none" dirty="0">
              <a:solidFill>
                <a:schemeClr val="dk1"/>
              </a:solidFill>
              <a:latin typeface="Arial"/>
              <a:ea typeface="Arial"/>
              <a:cs typeface="Arial"/>
              <a:sym typeface="Arial"/>
            </a:endParaRPr>
          </a:p>
        </p:txBody>
      </p:sp>
      <p:sp>
        <p:nvSpPr>
          <p:cNvPr id="9" name="Google Shape;157;p10">
            <a:extLst>
              <a:ext uri="{FF2B5EF4-FFF2-40B4-BE49-F238E27FC236}">
                <a16:creationId xmlns:a16="http://schemas.microsoft.com/office/drawing/2014/main" id="{562FD8EB-9F2D-399E-5D04-909A5C731451}"/>
              </a:ext>
            </a:extLst>
          </p:cNvPr>
          <p:cNvSpPr/>
          <p:nvPr/>
        </p:nvSpPr>
        <p:spPr>
          <a:xfrm>
            <a:off x="6299776" y="3820118"/>
            <a:ext cx="5535897" cy="107717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GB" sz="3200" b="1" i="0" u="none" strike="noStrike" cap="none" dirty="0">
                <a:solidFill>
                  <a:schemeClr val="dk1"/>
                </a:solidFill>
                <a:latin typeface="Arial"/>
                <a:ea typeface="Arial"/>
                <a:cs typeface="Arial"/>
                <a:sym typeface="Arial"/>
              </a:rPr>
              <a:t>Finding events and news relevant to my sector</a:t>
            </a:r>
            <a:endParaRPr sz="1600" b="1" i="0" u="none" strike="noStrike" cap="none" dirty="0">
              <a:solidFill>
                <a:schemeClr val="dk1"/>
              </a:solidFill>
              <a:latin typeface="Arial"/>
              <a:ea typeface="Arial"/>
              <a:cs typeface="Arial"/>
              <a:sym typeface="Arial"/>
            </a:endParaRPr>
          </a:p>
        </p:txBody>
      </p:sp>
      <p:sp>
        <p:nvSpPr>
          <p:cNvPr id="10" name="Google Shape;160;p10">
            <a:extLst>
              <a:ext uri="{FF2B5EF4-FFF2-40B4-BE49-F238E27FC236}">
                <a16:creationId xmlns:a16="http://schemas.microsoft.com/office/drawing/2014/main" id="{28B4325F-4104-E75D-6B27-7C3B31162CB2}"/>
              </a:ext>
            </a:extLst>
          </p:cNvPr>
          <p:cNvSpPr/>
          <p:nvPr/>
        </p:nvSpPr>
        <p:spPr>
          <a:xfrm>
            <a:off x="337156" y="1887808"/>
            <a:ext cx="6545117" cy="107717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GB" sz="3200" b="1" i="0" u="none" strike="noStrike" cap="none" dirty="0">
                <a:solidFill>
                  <a:schemeClr val="dk1"/>
                </a:solidFill>
                <a:latin typeface="Arial"/>
                <a:ea typeface="Arial"/>
                <a:cs typeface="Arial"/>
                <a:sym typeface="Arial"/>
              </a:rPr>
              <a:t>Connecting with people I want to get to know or already know</a:t>
            </a:r>
            <a:endParaRPr sz="1600" b="1" i="0" u="none" strike="noStrike" cap="none" dirty="0">
              <a:solidFill>
                <a:schemeClr val="dk1"/>
              </a:solidFill>
              <a:latin typeface="Arial"/>
              <a:ea typeface="Arial"/>
              <a:cs typeface="Arial"/>
              <a:sym typeface="Arial"/>
            </a:endParaRPr>
          </a:p>
        </p:txBody>
      </p:sp>
      <p:sp>
        <p:nvSpPr>
          <p:cNvPr id="12" name="Google Shape;157;p10">
            <a:extLst>
              <a:ext uri="{FF2B5EF4-FFF2-40B4-BE49-F238E27FC236}">
                <a16:creationId xmlns:a16="http://schemas.microsoft.com/office/drawing/2014/main" id="{C8891C86-38B1-06B4-C603-0313109738EF}"/>
              </a:ext>
            </a:extLst>
          </p:cNvPr>
          <p:cNvSpPr/>
          <p:nvPr/>
        </p:nvSpPr>
        <p:spPr>
          <a:xfrm>
            <a:off x="7371194" y="2453147"/>
            <a:ext cx="3837104"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GB" sz="3200" b="1" i="0" u="none" strike="noStrike" cap="none" dirty="0">
                <a:solidFill>
                  <a:schemeClr val="dk1"/>
                </a:solidFill>
                <a:latin typeface="Arial"/>
                <a:ea typeface="Arial"/>
                <a:cs typeface="Arial"/>
                <a:sym typeface="Arial"/>
              </a:rPr>
              <a:t>Recruitment</a:t>
            </a:r>
            <a:endParaRPr sz="1600" b="1" i="0" u="none" strike="noStrike" cap="none" dirty="0">
              <a:solidFill>
                <a:schemeClr val="dk1"/>
              </a:solidFill>
              <a:latin typeface="Arial"/>
              <a:ea typeface="Arial"/>
              <a:cs typeface="Arial"/>
              <a:sym typeface="Arial"/>
            </a:endParaRPr>
          </a:p>
        </p:txBody>
      </p:sp>
      <p:sp>
        <p:nvSpPr>
          <p:cNvPr id="13" name="Google Shape;160;p10">
            <a:extLst>
              <a:ext uri="{FF2B5EF4-FFF2-40B4-BE49-F238E27FC236}">
                <a16:creationId xmlns:a16="http://schemas.microsoft.com/office/drawing/2014/main" id="{4DC9C5AC-598A-FDDD-BE1F-8328B637A93D}"/>
              </a:ext>
            </a:extLst>
          </p:cNvPr>
          <p:cNvSpPr/>
          <p:nvPr/>
        </p:nvSpPr>
        <p:spPr>
          <a:xfrm>
            <a:off x="337156" y="3429000"/>
            <a:ext cx="4773803"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GB" sz="3200" b="1" i="0" u="none" strike="noStrike" cap="none" dirty="0">
                <a:solidFill>
                  <a:schemeClr val="dk1"/>
                </a:solidFill>
                <a:latin typeface="Arial"/>
                <a:ea typeface="Arial"/>
                <a:cs typeface="Arial"/>
                <a:sym typeface="Arial"/>
              </a:rPr>
              <a:t>Reconnecting</a:t>
            </a:r>
            <a:endParaRPr sz="1600" b="1"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71645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4CD0401-9346-4AD8-86C6-04EBCAF39586}"/>
              </a:ext>
            </a:extLst>
          </p:cNvPr>
          <p:cNvSpPr txBox="1"/>
          <p:nvPr/>
        </p:nvSpPr>
        <p:spPr>
          <a:xfrm>
            <a:off x="591129" y="2405521"/>
            <a:ext cx="11348920" cy="1369606"/>
          </a:xfrm>
          <a:prstGeom prst="rect">
            <a:avLst/>
          </a:prstGeom>
          <a:noFill/>
        </p:spPr>
        <p:txBody>
          <a:bodyPr wrap="square" rtlCol="0">
            <a:spAutoFit/>
          </a:bodyPr>
          <a:lstStyle/>
          <a:p>
            <a:pPr algn="ctr"/>
            <a:r>
              <a:rPr lang="en-US" sz="4400" b="1" dirty="0">
                <a:solidFill>
                  <a:schemeClr val="tx1"/>
                </a:solidFill>
                <a:latin typeface="+mj-lt"/>
                <a:cs typeface="Nirmala UI" panose="020B0502040204020203" pitchFamily="34" charset="0"/>
              </a:rPr>
              <a:t>“When determination meets opportunity”</a:t>
            </a:r>
          </a:p>
          <a:p>
            <a:pPr algn="ctr"/>
            <a:endParaRPr lang="en-US" sz="1100" b="1" dirty="0">
              <a:solidFill>
                <a:schemeClr val="tx1"/>
              </a:solidFill>
              <a:latin typeface="+mj-lt"/>
              <a:cs typeface="Nirmala UI" panose="020B0502040204020203" pitchFamily="34" charset="0"/>
            </a:endParaRPr>
          </a:p>
          <a:p>
            <a:pPr algn="ctr"/>
            <a:r>
              <a:rPr lang="en-US" sz="2800" b="1" dirty="0">
                <a:solidFill>
                  <a:schemeClr val="tx1"/>
                </a:solidFill>
                <a:latin typeface="+mj-lt"/>
                <a:cs typeface="Nirmala UI" panose="020B0502040204020203" pitchFamily="34" charset="0"/>
              </a:rPr>
              <a:t>Karan Bilimoria – Founder of Cobra Beer</a:t>
            </a:r>
            <a:endParaRPr lang="en-GB" sz="2800" b="1" dirty="0">
              <a:solidFill>
                <a:schemeClr val="tx1"/>
              </a:solidFill>
              <a:latin typeface="+mj-lt"/>
              <a:cs typeface="Nirmala UI" panose="020B0502040204020203" pitchFamily="34" charset="0"/>
            </a:endParaRPr>
          </a:p>
        </p:txBody>
      </p:sp>
      <p:grpSp>
        <p:nvGrpSpPr>
          <p:cNvPr id="5" name="Google Shape;452;p38">
            <a:extLst>
              <a:ext uri="{FF2B5EF4-FFF2-40B4-BE49-F238E27FC236}">
                <a16:creationId xmlns:a16="http://schemas.microsoft.com/office/drawing/2014/main" id="{342FDB67-F61C-048E-A1C0-D282A60E5212}"/>
              </a:ext>
            </a:extLst>
          </p:cNvPr>
          <p:cNvGrpSpPr/>
          <p:nvPr/>
        </p:nvGrpSpPr>
        <p:grpSpPr>
          <a:xfrm>
            <a:off x="-1" y="5804452"/>
            <a:ext cx="12192001" cy="1053548"/>
            <a:chOff x="-1" y="5804452"/>
            <a:chExt cx="12192001" cy="1053548"/>
          </a:xfrm>
        </p:grpSpPr>
        <p:sp>
          <p:nvSpPr>
            <p:cNvPr id="6" name="Google Shape;453;p38">
              <a:extLst>
                <a:ext uri="{FF2B5EF4-FFF2-40B4-BE49-F238E27FC236}">
                  <a16:creationId xmlns:a16="http://schemas.microsoft.com/office/drawing/2014/main" id="{AF63CF50-EDB0-84CA-BFF7-9592F886233C}"/>
                </a:ext>
              </a:extLst>
            </p:cNvPr>
            <p:cNvSpPr/>
            <p:nvPr/>
          </p:nvSpPr>
          <p:spPr>
            <a:xfrm>
              <a:off x="-1" y="5804452"/>
              <a:ext cx="12192001" cy="1053548"/>
            </a:xfrm>
            <a:prstGeom prst="rect">
              <a:avLst/>
            </a:prstGeom>
            <a:solidFill>
              <a:srgbClr val="FF51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 name="Google Shape;454;p38" descr="A picture containing shape&#10;&#10;Description automatically generated">
              <a:extLst>
                <a:ext uri="{FF2B5EF4-FFF2-40B4-BE49-F238E27FC236}">
                  <a16:creationId xmlns:a16="http://schemas.microsoft.com/office/drawing/2014/main" id="{EBA2EFB7-127A-F600-FD54-DF443154B6D6}"/>
                </a:ext>
              </a:extLst>
            </p:cNvPr>
            <p:cNvPicPr preferRelativeResize="0"/>
            <p:nvPr/>
          </p:nvPicPr>
          <p:blipFill rotWithShape="1">
            <a:blip r:embed="rId2">
              <a:alphaModFix/>
            </a:blip>
            <a:srcRect/>
            <a:stretch/>
          </p:blipFill>
          <p:spPr>
            <a:xfrm>
              <a:off x="281160" y="5986351"/>
              <a:ext cx="1841929" cy="689749"/>
            </a:xfrm>
            <a:prstGeom prst="rect">
              <a:avLst/>
            </a:prstGeom>
            <a:noFill/>
            <a:ln>
              <a:noFill/>
            </a:ln>
          </p:spPr>
        </p:pic>
        <p:pic>
          <p:nvPicPr>
            <p:cNvPr id="9" name="Google Shape;455;p38" descr="A picture containing shape&#10;&#10;Description automatically generated">
              <a:extLst>
                <a:ext uri="{FF2B5EF4-FFF2-40B4-BE49-F238E27FC236}">
                  <a16:creationId xmlns:a16="http://schemas.microsoft.com/office/drawing/2014/main" id="{F47479E8-78CC-8A4F-E426-6C20246F3774}"/>
                </a:ext>
              </a:extLst>
            </p:cNvPr>
            <p:cNvPicPr preferRelativeResize="0"/>
            <p:nvPr/>
          </p:nvPicPr>
          <p:blipFill rotWithShape="1">
            <a:blip r:embed="rId3">
              <a:alphaModFix/>
            </a:blip>
            <a:srcRect/>
            <a:stretch/>
          </p:blipFill>
          <p:spPr>
            <a:xfrm>
              <a:off x="11103513" y="5986351"/>
              <a:ext cx="675543" cy="675984"/>
            </a:xfrm>
            <a:prstGeom prst="rect">
              <a:avLst/>
            </a:prstGeom>
            <a:noFill/>
            <a:ln>
              <a:noFill/>
            </a:ln>
          </p:spPr>
        </p:pic>
      </p:grpSp>
    </p:spTree>
    <p:extLst>
      <p:ext uri="{BB962C8B-B14F-4D97-AF65-F5344CB8AC3E}">
        <p14:creationId xmlns:p14="http://schemas.microsoft.com/office/powerpoint/2010/main" val="2951167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38"/>
          <p:cNvSpPr/>
          <p:nvPr/>
        </p:nvSpPr>
        <p:spPr>
          <a:xfrm>
            <a:off x="3137" y="0"/>
            <a:ext cx="12192000" cy="6858000"/>
          </a:xfrm>
          <a:prstGeom prst="rect">
            <a:avLst/>
          </a:prstGeom>
          <a:solidFill>
            <a:srgbClr val="D8D8D8">
              <a:alpha val="8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6" name="Google Shape;446;p38"/>
          <p:cNvSpPr/>
          <p:nvPr/>
        </p:nvSpPr>
        <p:spPr>
          <a:xfrm>
            <a:off x="643467" y="643466"/>
            <a:ext cx="3522548" cy="5571067"/>
          </a:xfrm>
          <a:prstGeom prst="rect">
            <a:avLst/>
          </a:prstGeom>
          <a:solidFill>
            <a:srgbClr val="FFFFFF"/>
          </a:solidFill>
          <a:ln>
            <a:noFill/>
          </a:ln>
          <a:effectLst>
            <a:outerShdw blurRad="63500" dist="17780" dir="5400000" algn="t" rotWithShape="0">
              <a:srgbClr val="000000">
                <a:alpha val="4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47" name="Google Shape;447;p38" descr="A screenshot of a phone&#10;&#10;Description automatically generated with low confidence"/>
          <p:cNvPicPr preferRelativeResize="0"/>
          <p:nvPr/>
        </p:nvPicPr>
        <p:blipFill rotWithShape="1">
          <a:blip r:embed="rId3">
            <a:alphaModFix/>
          </a:blip>
          <a:srcRect/>
          <a:stretch/>
        </p:blipFill>
        <p:spPr>
          <a:xfrm>
            <a:off x="1111246" y="965199"/>
            <a:ext cx="2586990" cy="4927601"/>
          </a:xfrm>
          <a:prstGeom prst="rect">
            <a:avLst/>
          </a:prstGeom>
          <a:noFill/>
          <a:ln>
            <a:noFill/>
          </a:ln>
        </p:spPr>
      </p:pic>
      <p:sp>
        <p:nvSpPr>
          <p:cNvPr id="448" name="Google Shape;448;p38"/>
          <p:cNvSpPr/>
          <p:nvPr/>
        </p:nvSpPr>
        <p:spPr>
          <a:xfrm>
            <a:off x="4326882" y="643466"/>
            <a:ext cx="3522548" cy="5571067"/>
          </a:xfrm>
          <a:prstGeom prst="rect">
            <a:avLst/>
          </a:prstGeom>
          <a:solidFill>
            <a:srgbClr val="FFFFFF"/>
          </a:solidFill>
          <a:ln>
            <a:noFill/>
          </a:ln>
          <a:effectLst>
            <a:outerShdw blurRad="63500" dist="17780" dir="5400000" algn="t" rotWithShape="0">
              <a:srgbClr val="000000">
                <a:alpha val="4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0" name="Google Shape;450;p38"/>
          <p:cNvSpPr/>
          <p:nvPr/>
        </p:nvSpPr>
        <p:spPr>
          <a:xfrm>
            <a:off x="8022847" y="643466"/>
            <a:ext cx="3522548" cy="5571067"/>
          </a:xfrm>
          <a:prstGeom prst="rect">
            <a:avLst/>
          </a:prstGeom>
          <a:solidFill>
            <a:srgbClr val="FFFFFF"/>
          </a:solidFill>
          <a:ln>
            <a:noFill/>
          </a:ln>
          <a:effectLst>
            <a:outerShdw blurRad="63500" dist="17780" dir="5400000" algn="t" rotWithShape="0">
              <a:srgbClr val="000000">
                <a:alpha val="4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51" name="Google Shape;451;p38" descr="Text, qr code&#10;&#10;Description automatically generated"/>
          <p:cNvPicPr preferRelativeResize="0"/>
          <p:nvPr/>
        </p:nvPicPr>
        <p:blipFill rotWithShape="1">
          <a:blip r:embed="rId4">
            <a:alphaModFix/>
          </a:blip>
          <a:srcRect/>
          <a:stretch/>
        </p:blipFill>
        <p:spPr>
          <a:xfrm>
            <a:off x="8343941" y="942716"/>
            <a:ext cx="2880360" cy="4721902"/>
          </a:xfrm>
          <a:prstGeom prst="rect">
            <a:avLst/>
          </a:prstGeom>
          <a:noFill/>
          <a:ln>
            <a:noFill/>
          </a:ln>
        </p:spPr>
      </p:pic>
      <p:grpSp>
        <p:nvGrpSpPr>
          <p:cNvPr id="452" name="Google Shape;452;p38"/>
          <p:cNvGrpSpPr/>
          <p:nvPr/>
        </p:nvGrpSpPr>
        <p:grpSpPr>
          <a:xfrm>
            <a:off x="-1" y="5804452"/>
            <a:ext cx="12192001" cy="1053548"/>
            <a:chOff x="-1" y="5804452"/>
            <a:chExt cx="12192001" cy="1053548"/>
          </a:xfrm>
        </p:grpSpPr>
        <p:sp>
          <p:nvSpPr>
            <p:cNvPr id="453" name="Google Shape;453;p38"/>
            <p:cNvSpPr/>
            <p:nvPr/>
          </p:nvSpPr>
          <p:spPr>
            <a:xfrm>
              <a:off x="-1" y="5804452"/>
              <a:ext cx="12192001" cy="1053548"/>
            </a:xfrm>
            <a:prstGeom prst="rect">
              <a:avLst/>
            </a:prstGeom>
            <a:solidFill>
              <a:srgbClr val="FF51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54" name="Google Shape;454;p38" descr="A picture containing shape&#10;&#10;Description automatically generated"/>
            <p:cNvPicPr preferRelativeResize="0"/>
            <p:nvPr/>
          </p:nvPicPr>
          <p:blipFill rotWithShape="1">
            <a:blip r:embed="rId5">
              <a:alphaModFix/>
            </a:blip>
            <a:srcRect/>
            <a:stretch/>
          </p:blipFill>
          <p:spPr>
            <a:xfrm>
              <a:off x="281160" y="5986351"/>
              <a:ext cx="1841929" cy="689749"/>
            </a:xfrm>
            <a:prstGeom prst="rect">
              <a:avLst/>
            </a:prstGeom>
            <a:noFill/>
            <a:ln>
              <a:noFill/>
            </a:ln>
          </p:spPr>
        </p:pic>
        <p:pic>
          <p:nvPicPr>
            <p:cNvPr id="455" name="Google Shape;455;p38" descr="A picture containing shape&#10;&#10;Description automatically generated"/>
            <p:cNvPicPr preferRelativeResize="0"/>
            <p:nvPr/>
          </p:nvPicPr>
          <p:blipFill rotWithShape="1">
            <a:blip r:embed="rId6">
              <a:alphaModFix/>
            </a:blip>
            <a:srcRect/>
            <a:stretch/>
          </p:blipFill>
          <p:spPr>
            <a:xfrm>
              <a:off x="11103513" y="5986351"/>
              <a:ext cx="675543" cy="675984"/>
            </a:xfrm>
            <a:prstGeom prst="rect">
              <a:avLst/>
            </a:prstGeom>
            <a:noFill/>
            <a:ln>
              <a:noFill/>
            </a:ln>
          </p:spPr>
        </p:pic>
      </p:grpSp>
      <p:pic>
        <p:nvPicPr>
          <p:cNvPr id="3" name="Picture 2">
            <a:extLst>
              <a:ext uri="{FF2B5EF4-FFF2-40B4-BE49-F238E27FC236}">
                <a16:creationId xmlns:a16="http://schemas.microsoft.com/office/drawing/2014/main" id="{52C18BB1-94C2-ACFD-C641-4653D39922BA}"/>
              </a:ext>
            </a:extLst>
          </p:cNvPr>
          <p:cNvPicPr>
            <a:picLocks noChangeAspect="1"/>
          </p:cNvPicPr>
          <p:nvPr/>
        </p:nvPicPr>
        <p:blipFill>
          <a:blip r:embed="rId7"/>
          <a:stretch>
            <a:fillRect/>
          </a:stretch>
        </p:blipFill>
        <p:spPr>
          <a:xfrm>
            <a:off x="4528322" y="942716"/>
            <a:ext cx="3068720" cy="415020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grpSp>
        <p:nvGrpSpPr>
          <p:cNvPr id="97" name="Google Shape;97;p2"/>
          <p:cNvGrpSpPr/>
          <p:nvPr/>
        </p:nvGrpSpPr>
        <p:grpSpPr>
          <a:xfrm>
            <a:off x="-1" y="5804452"/>
            <a:ext cx="12192001" cy="1053548"/>
            <a:chOff x="-1" y="5804452"/>
            <a:chExt cx="12192001" cy="1053548"/>
          </a:xfrm>
        </p:grpSpPr>
        <p:sp>
          <p:nvSpPr>
            <p:cNvPr id="98" name="Google Shape;98;p2"/>
            <p:cNvSpPr/>
            <p:nvPr/>
          </p:nvSpPr>
          <p:spPr>
            <a:xfrm>
              <a:off x="-1" y="5804452"/>
              <a:ext cx="12192001" cy="1053548"/>
            </a:xfrm>
            <a:prstGeom prst="rect">
              <a:avLst/>
            </a:prstGeom>
            <a:solidFill>
              <a:srgbClr val="FF51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9" name="Google Shape;99;p2" descr="A picture containing shape&#10;&#10;Description automatically generated"/>
            <p:cNvPicPr preferRelativeResize="0"/>
            <p:nvPr/>
          </p:nvPicPr>
          <p:blipFill rotWithShape="1">
            <a:blip r:embed="rId3">
              <a:alphaModFix/>
            </a:blip>
            <a:srcRect/>
            <a:stretch/>
          </p:blipFill>
          <p:spPr>
            <a:xfrm>
              <a:off x="281160" y="5986351"/>
              <a:ext cx="1841929" cy="689749"/>
            </a:xfrm>
            <a:prstGeom prst="rect">
              <a:avLst/>
            </a:prstGeom>
            <a:noFill/>
            <a:ln>
              <a:noFill/>
            </a:ln>
          </p:spPr>
        </p:pic>
        <p:pic>
          <p:nvPicPr>
            <p:cNvPr id="100" name="Google Shape;100;p2" descr="A picture containing shape&#10;&#10;Description automatically generated"/>
            <p:cNvPicPr preferRelativeResize="0"/>
            <p:nvPr/>
          </p:nvPicPr>
          <p:blipFill rotWithShape="1">
            <a:blip r:embed="rId4">
              <a:alphaModFix/>
            </a:blip>
            <a:srcRect/>
            <a:stretch/>
          </p:blipFill>
          <p:spPr>
            <a:xfrm>
              <a:off x="11103513" y="5986351"/>
              <a:ext cx="675543" cy="675984"/>
            </a:xfrm>
            <a:prstGeom prst="rect">
              <a:avLst/>
            </a:prstGeom>
            <a:noFill/>
            <a:ln>
              <a:noFill/>
            </a:ln>
          </p:spPr>
        </p:pic>
      </p:grpSp>
      <p:sp>
        <p:nvSpPr>
          <p:cNvPr id="102" name="Google Shape;102;p2"/>
          <p:cNvSpPr txBox="1"/>
          <p:nvPr/>
        </p:nvSpPr>
        <p:spPr>
          <a:xfrm>
            <a:off x="1043709" y="4279718"/>
            <a:ext cx="10735347"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dirty="0">
                <a:solidFill>
                  <a:schemeClr val="dk1"/>
                </a:solidFill>
                <a:latin typeface="Arial"/>
                <a:ea typeface="Arial"/>
                <a:cs typeface="Arial"/>
                <a:sym typeface="Arial"/>
              </a:rPr>
              <a:t>www.youarefirst.co.uk         </a:t>
            </a:r>
            <a:r>
              <a:rPr lang="en-GB" sz="3600" b="1" dirty="0">
                <a:solidFill>
                  <a:schemeClr val="dk1"/>
                </a:solidFill>
              </a:rPr>
              <a:t>@firstlifeskills</a:t>
            </a:r>
            <a:endParaRPr sz="3600" b="1" i="0" u="none" strike="noStrike" cap="none" dirty="0">
              <a:solidFill>
                <a:schemeClr val="dk1"/>
              </a:solidFill>
              <a:latin typeface="Arial"/>
              <a:ea typeface="Arial"/>
              <a:cs typeface="Arial"/>
              <a:sym typeface="Arial"/>
            </a:endParaRPr>
          </a:p>
        </p:txBody>
      </p:sp>
      <p:pic>
        <p:nvPicPr>
          <p:cNvPr id="3" name="Picture 2" descr="Shape&#10;&#10;Description automatically generated with medium confidence">
            <a:extLst>
              <a:ext uri="{FF2B5EF4-FFF2-40B4-BE49-F238E27FC236}">
                <a16:creationId xmlns:a16="http://schemas.microsoft.com/office/drawing/2014/main" id="{CF4915B8-9CC0-1570-0AB1-17A178840564}"/>
              </a:ext>
            </a:extLst>
          </p:cNvPr>
          <p:cNvPicPr>
            <a:picLocks noChangeAspect="1"/>
          </p:cNvPicPr>
          <p:nvPr/>
        </p:nvPicPr>
        <p:blipFill>
          <a:blip r:embed="rId5"/>
          <a:stretch>
            <a:fillRect/>
          </a:stretch>
        </p:blipFill>
        <p:spPr>
          <a:xfrm>
            <a:off x="2478776" y="1296676"/>
            <a:ext cx="6636649" cy="2485233"/>
          </a:xfrm>
          <a:prstGeom prst="rect">
            <a:avLst/>
          </a:prstGeom>
        </p:spPr>
      </p:pic>
    </p:spTree>
    <p:extLst>
      <p:ext uri="{BB962C8B-B14F-4D97-AF65-F5344CB8AC3E}">
        <p14:creationId xmlns:p14="http://schemas.microsoft.com/office/powerpoint/2010/main" val="1374818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4CD0401-9346-4AD8-86C6-04EBCAF39586}"/>
              </a:ext>
            </a:extLst>
          </p:cNvPr>
          <p:cNvSpPr txBox="1"/>
          <p:nvPr/>
        </p:nvSpPr>
        <p:spPr>
          <a:xfrm>
            <a:off x="591129" y="2405521"/>
            <a:ext cx="11348920" cy="1369606"/>
          </a:xfrm>
          <a:prstGeom prst="rect">
            <a:avLst/>
          </a:prstGeom>
          <a:noFill/>
        </p:spPr>
        <p:txBody>
          <a:bodyPr wrap="square" rtlCol="0">
            <a:spAutoFit/>
          </a:bodyPr>
          <a:lstStyle/>
          <a:p>
            <a:pPr algn="ctr"/>
            <a:r>
              <a:rPr lang="en-US" sz="4400" b="1" dirty="0">
                <a:solidFill>
                  <a:schemeClr val="tx1"/>
                </a:solidFill>
                <a:latin typeface="+mj-lt"/>
                <a:cs typeface="Nirmala UI" panose="020B0502040204020203" pitchFamily="34" charset="0"/>
              </a:rPr>
              <a:t>“When determination meets opportunity”</a:t>
            </a:r>
          </a:p>
          <a:p>
            <a:pPr algn="ctr"/>
            <a:endParaRPr lang="en-US" sz="1100" b="1" dirty="0">
              <a:solidFill>
                <a:schemeClr val="tx1"/>
              </a:solidFill>
              <a:latin typeface="+mj-lt"/>
              <a:cs typeface="Nirmala UI" panose="020B0502040204020203" pitchFamily="34" charset="0"/>
            </a:endParaRPr>
          </a:p>
          <a:p>
            <a:pPr algn="ctr"/>
            <a:r>
              <a:rPr lang="en-US" sz="2800" b="1" dirty="0">
                <a:solidFill>
                  <a:schemeClr val="tx1"/>
                </a:solidFill>
                <a:latin typeface="+mj-lt"/>
                <a:cs typeface="Nirmala UI" panose="020B0502040204020203" pitchFamily="34" charset="0"/>
              </a:rPr>
              <a:t>Karan Bilimoria – Founder of Cobra Beer</a:t>
            </a:r>
            <a:endParaRPr lang="en-GB" sz="2800" b="1" dirty="0">
              <a:solidFill>
                <a:schemeClr val="tx1"/>
              </a:solidFill>
              <a:latin typeface="+mj-lt"/>
              <a:cs typeface="Nirmala UI" panose="020B0502040204020203" pitchFamily="34" charset="0"/>
            </a:endParaRPr>
          </a:p>
        </p:txBody>
      </p:sp>
      <p:grpSp>
        <p:nvGrpSpPr>
          <p:cNvPr id="5" name="Google Shape;452;p38">
            <a:extLst>
              <a:ext uri="{FF2B5EF4-FFF2-40B4-BE49-F238E27FC236}">
                <a16:creationId xmlns:a16="http://schemas.microsoft.com/office/drawing/2014/main" id="{342FDB67-F61C-048E-A1C0-D282A60E5212}"/>
              </a:ext>
            </a:extLst>
          </p:cNvPr>
          <p:cNvGrpSpPr/>
          <p:nvPr/>
        </p:nvGrpSpPr>
        <p:grpSpPr>
          <a:xfrm>
            <a:off x="-1" y="5804452"/>
            <a:ext cx="12192001" cy="1053548"/>
            <a:chOff x="-1" y="5804452"/>
            <a:chExt cx="12192001" cy="1053548"/>
          </a:xfrm>
        </p:grpSpPr>
        <p:sp>
          <p:nvSpPr>
            <p:cNvPr id="6" name="Google Shape;453;p38">
              <a:extLst>
                <a:ext uri="{FF2B5EF4-FFF2-40B4-BE49-F238E27FC236}">
                  <a16:creationId xmlns:a16="http://schemas.microsoft.com/office/drawing/2014/main" id="{AF63CF50-EDB0-84CA-BFF7-9592F886233C}"/>
                </a:ext>
              </a:extLst>
            </p:cNvPr>
            <p:cNvSpPr/>
            <p:nvPr/>
          </p:nvSpPr>
          <p:spPr>
            <a:xfrm>
              <a:off x="-1" y="5804452"/>
              <a:ext cx="12192001" cy="1053548"/>
            </a:xfrm>
            <a:prstGeom prst="rect">
              <a:avLst/>
            </a:prstGeom>
            <a:solidFill>
              <a:srgbClr val="FF51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 name="Google Shape;454;p38" descr="A picture containing shape&#10;&#10;Description automatically generated">
              <a:extLst>
                <a:ext uri="{FF2B5EF4-FFF2-40B4-BE49-F238E27FC236}">
                  <a16:creationId xmlns:a16="http://schemas.microsoft.com/office/drawing/2014/main" id="{EBA2EFB7-127A-F600-FD54-DF443154B6D6}"/>
                </a:ext>
              </a:extLst>
            </p:cNvPr>
            <p:cNvPicPr preferRelativeResize="0"/>
            <p:nvPr/>
          </p:nvPicPr>
          <p:blipFill rotWithShape="1">
            <a:blip r:embed="rId2">
              <a:alphaModFix/>
            </a:blip>
            <a:srcRect/>
            <a:stretch/>
          </p:blipFill>
          <p:spPr>
            <a:xfrm>
              <a:off x="281160" y="5986351"/>
              <a:ext cx="1841929" cy="689749"/>
            </a:xfrm>
            <a:prstGeom prst="rect">
              <a:avLst/>
            </a:prstGeom>
            <a:noFill/>
            <a:ln>
              <a:noFill/>
            </a:ln>
          </p:spPr>
        </p:pic>
        <p:pic>
          <p:nvPicPr>
            <p:cNvPr id="9" name="Google Shape;455;p38" descr="A picture containing shape&#10;&#10;Description automatically generated">
              <a:extLst>
                <a:ext uri="{FF2B5EF4-FFF2-40B4-BE49-F238E27FC236}">
                  <a16:creationId xmlns:a16="http://schemas.microsoft.com/office/drawing/2014/main" id="{F47479E8-78CC-8A4F-E426-6C20246F3774}"/>
                </a:ext>
              </a:extLst>
            </p:cNvPr>
            <p:cNvPicPr preferRelativeResize="0"/>
            <p:nvPr/>
          </p:nvPicPr>
          <p:blipFill rotWithShape="1">
            <a:blip r:embed="rId3">
              <a:alphaModFix/>
            </a:blip>
            <a:srcRect/>
            <a:stretch/>
          </p:blipFill>
          <p:spPr>
            <a:xfrm>
              <a:off x="11103513" y="5986351"/>
              <a:ext cx="675543" cy="675984"/>
            </a:xfrm>
            <a:prstGeom prst="rect">
              <a:avLst/>
            </a:prstGeom>
            <a:noFill/>
            <a:ln>
              <a:noFill/>
            </a:ln>
          </p:spPr>
        </p:pic>
      </p:grpSp>
    </p:spTree>
    <p:extLst>
      <p:ext uri="{BB962C8B-B14F-4D97-AF65-F5344CB8AC3E}">
        <p14:creationId xmlns:p14="http://schemas.microsoft.com/office/powerpoint/2010/main" val="3407666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grpSp>
        <p:nvGrpSpPr>
          <p:cNvPr id="97" name="Google Shape;97;p2"/>
          <p:cNvGrpSpPr/>
          <p:nvPr/>
        </p:nvGrpSpPr>
        <p:grpSpPr>
          <a:xfrm>
            <a:off x="-1" y="5804452"/>
            <a:ext cx="12192001" cy="1053548"/>
            <a:chOff x="-1" y="5804452"/>
            <a:chExt cx="12192001" cy="1053548"/>
          </a:xfrm>
        </p:grpSpPr>
        <p:sp>
          <p:nvSpPr>
            <p:cNvPr id="98" name="Google Shape;98;p2"/>
            <p:cNvSpPr/>
            <p:nvPr/>
          </p:nvSpPr>
          <p:spPr>
            <a:xfrm>
              <a:off x="-1" y="5804452"/>
              <a:ext cx="12192001" cy="1053548"/>
            </a:xfrm>
            <a:prstGeom prst="rect">
              <a:avLst/>
            </a:prstGeom>
            <a:solidFill>
              <a:srgbClr val="FF51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9" name="Google Shape;99;p2" descr="A picture containing shape&#10;&#10;Description automatically generated"/>
            <p:cNvPicPr preferRelativeResize="0"/>
            <p:nvPr/>
          </p:nvPicPr>
          <p:blipFill rotWithShape="1">
            <a:blip r:embed="rId3">
              <a:alphaModFix/>
            </a:blip>
            <a:srcRect/>
            <a:stretch/>
          </p:blipFill>
          <p:spPr>
            <a:xfrm>
              <a:off x="281160" y="5986351"/>
              <a:ext cx="1841929" cy="689749"/>
            </a:xfrm>
            <a:prstGeom prst="rect">
              <a:avLst/>
            </a:prstGeom>
            <a:noFill/>
            <a:ln>
              <a:noFill/>
            </a:ln>
          </p:spPr>
        </p:pic>
        <p:pic>
          <p:nvPicPr>
            <p:cNvPr id="100" name="Google Shape;100;p2" descr="A picture containing shape&#10;&#10;Description automatically generated"/>
            <p:cNvPicPr preferRelativeResize="0"/>
            <p:nvPr/>
          </p:nvPicPr>
          <p:blipFill rotWithShape="1">
            <a:blip r:embed="rId4">
              <a:alphaModFix/>
            </a:blip>
            <a:srcRect/>
            <a:stretch/>
          </p:blipFill>
          <p:spPr>
            <a:xfrm>
              <a:off x="11103513" y="5986351"/>
              <a:ext cx="675543" cy="675984"/>
            </a:xfrm>
            <a:prstGeom prst="rect">
              <a:avLst/>
            </a:prstGeom>
            <a:noFill/>
            <a:ln>
              <a:noFill/>
            </a:ln>
          </p:spPr>
        </p:pic>
      </p:grpSp>
      <p:pic>
        <p:nvPicPr>
          <p:cNvPr id="101" name="Google Shape;101;p2" descr="Diagram&#10;&#10;Description automatically generated"/>
          <p:cNvPicPr preferRelativeResize="0"/>
          <p:nvPr/>
        </p:nvPicPr>
        <p:blipFill rotWithShape="1">
          <a:blip r:embed="rId5">
            <a:alphaModFix/>
          </a:blip>
          <a:srcRect/>
          <a:stretch/>
        </p:blipFill>
        <p:spPr>
          <a:xfrm>
            <a:off x="3270104" y="291815"/>
            <a:ext cx="5651790" cy="4756394"/>
          </a:xfrm>
          <a:prstGeom prst="rect">
            <a:avLst/>
          </a:prstGeom>
          <a:noFill/>
          <a:ln>
            <a:noFill/>
          </a:ln>
        </p:spPr>
      </p:pic>
      <p:sp>
        <p:nvSpPr>
          <p:cNvPr id="102" name="Google Shape;102;p2"/>
          <p:cNvSpPr txBox="1"/>
          <p:nvPr/>
        </p:nvSpPr>
        <p:spPr>
          <a:xfrm>
            <a:off x="207162" y="5048209"/>
            <a:ext cx="509197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chemeClr val="dk1"/>
                </a:solidFill>
                <a:latin typeface="Arial"/>
                <a:ea typeface="Arial"/>
                <a:cs typeface="Arial"/>
                <a:sym typeface="Arial"/>
              </a:rPr>
              <a:t>www.youarefirst.co.uk</a:t>
            </a:r>
            <a:endParaRPr sz="3600" b="1" i="0" u="none" strike="noStrike" cap="non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3" descr="A picture containing graphical user interface&#10;&#10;Description automatically generated"/>
          <p:cNvPicPr preferRelativeResize="0"/>
          <p:nvPr/>
        </p:nvPicPr>
        <p:blipFill rotWithShape="1">
          <a:blip r:embed="rId3">
            <a:alphaModFix/>
          </a:blip>
          <a:srcRect t="84674" b="-1"/>
          <a:stretch/>
        </p:blipFill>
        <p:spPr>
          <a:xfrm>
            <a:off x="0" y="5456582"/>
            <a:ext cx="12192000" cy="1401417"/>
          </a:xfrm>
          <a:prstGeom prst="rect">
            <a:avLst/>
          </a:prstGeom>
          <a:noFill/>
          <a:ln>
            <a:noFill/>
          </a:ln>
        </p:spPr>
      </p:pic>
      <p:sp>
        <p:nvSpPr>
          <p:cNvPr id="108" name="Google Shape;108;p3"/>
          <p:cNvSpPr/>
          <p:nvPr/>
        </p:nvSpPr>
        <p:spPr>
          <a:xfrm>
            <a:off x="946560" y="597480"/>
            <a:ext cx="9610604" cy="3462446"/>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4000"/>
              <a:buFont typeface="Arial"/>
              <a:buNone/>
            </a:pPr>
            <a:r>
              <a:rPr lang="en-GB" sz="4000" b="1" i="0" u="none" strike="noStrike" cap="none" dirty="0">
                <a:solidFill>
                  <a:schemeClr val="dk1"/>
                </a:solidFill>
                <a:latin typeface="Arial"/>
                <a:ea typeface="Arial"/>
                <a:cs typeface="Arial"/>
                <a:sym typeface="Arial"/>
              </a:rPr>
              <a:t>Talk outline:</a:t>
            </a:r>
          </a:p>
          <a:p>
            <a:pPr marL="0" marR="0" lvl="0" indent="0" rtl="0">
              <a:lnSpc>
                <a:spcPct val="100000"/>
              </a:lnSpc>
              <a:spcBef>
                <a:spcPts val="0"/>
              </a:spcBef>
              <a:spcAft>
                <a:spcPts val="0"/>
              </a:spcAft>
              <a:buClr>
                <a:srgbClr val="000000"/>
              </a:buClr>
              <a:buSzPts val="4000"/>
              <a:buFont typeface="Arial"/>
              <a:buNone/>
            </a:pPr>
            <a:endParaRPr lang="en-GB" sz="4000" b="1" i="0" u="none" strike="noStrike" cap="none" dirty="0">
              <a:solidFill>
                <a:schemeClr val="dk1"/>
              </a:solidFill>
              <a:latin typeface="Arial"/>
              <a:ea typeface="Arial"/>
              <a:cs typeface="Arial"/>
              <a:sym typeface="Arial"/>
            </a:endParaRPr>
          </a:p>
          <a:p>
            <a:pPr marL="571500" marR="0" lvl="0" indent="-571500" rtl="0">
              <a:lnSpc>
                <a:spcPct val="100000"/>
              </a:lnSpc>
              <a:spcBef>
                <a:spcPts val="0"/>
              </a:spcBef>
              <a:spcAft>
                <a:spcPts val="0"/>
              </a:spcAft>
              <a:buClr>
                <a:srgbClr val="000000"/>
              </a:buClr>
              <a:buSzPts val="4000"/>
              <a:buFont typeface="Arial" panose="020B0604020202020204" pitchFamily="34" charset="0"/>
              <a:buChar char="•"/>
            </a:pPr>
            <a:r>
              <a:rPr lang="en-GB" sz="3200" b="1" dirty="0">
                <a:solidFill>
                  <a:schemeClr val="dk1"/>
                </a:solidFill>
              </a:rPr>
              <a:t>The why</a:t>
            </a:r>
          </a:p>
          <a:p>
            <a:pPr marL="571500" marR="0" lvl="0" indent="-571500" rtl="0">
              <a:lnSpc>
                <a:spcPct val="100000"/>
              </a:lnSpc>
              <a:spcBef>
                <a:spcPts val="0"/>
              </a:spcBef>
              <a:spcAft>
                <a:spcPts val="0"/>
              </a:spcAft>
              <a:buClr>
                <a:srgbClr val="000000"/>
              </a:buClr>
              <a:buSzPts val="4000"/>
              <a:buFont typeface="Arial" panose="020B0604020202020204" pitchFamily="34" charset="0"/>
              <a:buChar char="•"/>
            </a:pPr>
            <a:r>
              <a:rPr lang="en-GB" sz="3200" b="1" dirty="0">
                <a:solidFill>
                  <a:schemeClr val="dk1"/>
                </a:solidFill>
              </a:rPr>
              <a:t>Opportunity examples</a:t>
            </a:r>
          </a:p>
          <a:p>
            <a:pPr marL="571500" marR="0" lvl="0" indent="-571500" rtl="0">
              <a:lnSpc>
                <a:spcPct val="100000"/>
              </a:lnSpc>
              <a:spcBef>
                <a:spcPts val="0"/>
              </a:spcBef>
              <a:spcAft>
                <a:spcPts val="0"/>
              </a:spcAft>
              <a:buClr>
                <a:srgbClr val="000000"/>
              </a:buClr>
              <a:buSzPts val="4000"/>
              <a:buFont typeface="Arial" panose="020B0604020202020204" pitchFamily="34" charset="0"/>
              <a:buChar char="•"/>
            </a:pPr>
            <a:r>
              <a:rPr lang="en-GB" sz="3200" b="1" dirty="0">
                <a:solidFill>
                  <a:schemeClr val="dk1"/>
                </a:solidFill>
              </a:rPr>
              <a:t>Case studies</a:t>
            </a:r>
          </a:p>
          <a:p>
            <a:pPr marL="571500" marR="0" lvl="0" indent="-571500" rtl="0">
              <a:lnSpc>
                <a:spcPct val="100000"/>
              </a:lnSpc>
              <a:spcBef>
                <a:spcPts val="0"/>
              </a:spcBef>
              <a:spcAft>
                <a:spcPts val="0"/>
              </a:spcAft>
              <a:buClr>
                <a:srgbClr val="000000"/>
              </a:buClr>
              <a:buSzPts val="4000"/>
              <a:buFont typeface="Arial" panose="020B0604020202020204" pitchFamily="34" charset="0"/>
              <a:buChar char="•"/>
            </a:pPr>
            <a:endParaRPr lang="en-GB" sz="3200" b="1" dirty="0">
              <a:solidFill>
                <a:schemeClr val="dk1"/>
              </a:solidFill>
            </a:endParaRPr>
          </a:p>
          <a:p>
            <a:pPr marL="571500" marR="0" lvl="0" indent="-571500" rtl="0">
              <a:lnSpc>
                <a:spcPct val="100000"/>
              </a:lnSpc>
              <a:spcBef>
                <a:spcPts val="0"/>
              </a:spcBef>
              <a:spcAft>
                <a:spcPts val="0"/>
              </a:spcAft>
              <a:buClr>
                <a:srgbClr val="000000"/>
              </a:buClr>
              <a:buSzPts val="4000"/>
              <a:buFont typeface="Arial" panose="020B0604020202020204" pitchFamily="34" charset="0"/>
              <a:buChar char="•"/>
            </a:pPr>
            <a:endParaRPr sz="1100" b="0" i="0" u="none" strike="noStrike" cap="none" dirty="0">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0"/>
          <p:cNvSpPr/>
          <p:nvPr/>
        </p:nvSpPr>
        <p:spPr>
          <a:xfrm>
            <a:off x="679269" y="527476"/>
            <a:ext cx="4236800"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GB" sz="3200" b="1" i="0" u="none" strike="noStrike" cap="none" dirty="0">
                <a:solidFill>
                  <a:schemeClr val="dk1"/>
                </a:solidFill>
                <a:latin typeface="Arial"/>
                <a:ea typeface="Arial"/>
                <a:cs typeface="Arial"/>
                <a:sym typeface="Arial"/>
              </a:rPr>
              <a:t>“Fear of rejection”</a:t>
            </a:r>
            <a:endParaRPr sz="1600" b="1" i="0" u="none" strike="noStrike" cap="none" dirty="0">
              <a:solidFill>
                <a:schemeClr val="dk1"/>
              </a:solidFill>
              <a:latin typeface="Arial"/>
              <a:ea typeface="Arial"/>
              <a:cs typeface="Arial"/>
              <a:sym typeface="Arial"/>
            </a:endParaRPr>
          </a:p>
        </p:txBody>
      </p:sp>
      <p:grpSp>
        <p:nvGrpSpPr>
          <p:cNvPr id="151" name="Google Shape;151;p10"/>
          <p:cNvGrpSpPr/>
          <p:nvPr/>
        </p:nvGrpSpPr>
        <p:grpSpPr>
          <a:xfrm>
            <a:off x="-1" y="5804452"/>
            <a:ext cx="12192001" cy="1053548"/>
            <a:chOff x="-1" y="5804452"/>
            <a:chExt cx="12192001" cy="1053548"/>
          </a:xfrm>
        </p:grpSpPr>
        <p:sp>
          <p:nvSpPr>
            <p:cNvPr id="152" name="Google Shape;152;p10"/>
            <p:cNvSpPr/>
            <p:nvPr/>
          </p:nvSpPr>
          <p:spPr>
            <a:xfrm>
              <a:off x="-1" y="5804452"/>
              <a:ext cx="12192001" cy="1053548"/>
            </a:xfrm>
            <a:prstGeom prst="rect">
              <a:avLst/>
            </a:prstGeom>
            <a:solidFill>
              <a:srgbClr val="FF51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3" name="Google Shape;153;p10" descr="A picture containing shape&#10;&#10;Description automatically generated"/>
            <p:cNvPicPr preferRelativeResize="0"/>
            <p:nvPr/>
          </p:nvPicPr>
          <p:blipFill rotWithShape="1">
            <a:blip r:embed="rId3">
              <a:alphaModFix/>
            </a:blip>
            <a:srcRect/>
            <a:stretch/>
          </p:blipFill>
          <p:spPr>
            <a:xfrm>
              <a:off x="281160" y="5986351"/>
              <a:ext cx="1841929" cy="689749"/>
            </a:xfrm>
            <a:prstGeom prst="rect">
              <a:avLst/>
            </a:prstGeom>
            <a:noFill/>
            <a:ln>
              <a:noFill/>
            </a:ln>
          </p:spPr>
        </p:pic>
        <p:pic>
          <p:nvPicPr>
            <p:cNvPr id="154" name="Google Shape;154;p10" descr="A picture containing shape&#10;&#10;Description automatically generated"/>
            <p:cNvPicPr preferRelativeResize="0"/>
            <p:nvPr/>
          </p:nvPicPr>
          <p:blipFill rotWithShape="1">
            <a:blip r:embed="rId4">
              <a:alphaModFix/>
            </a:blip>
            <a:srcRect/>
            <a:stretch/>
          </p:blipFill>
          <p:spPr>
            <a:xfrm>
              <a:off x="11103513" y="5986351"/>
              <a:ext cx="675543" cy="675984"/>
            </a:xfrm>
            <a:prstGeom prst="rect">
              <a:avLst/>
            </a:prstGeom>
            <a:noFill/>
            <a:ln>
              <a:noFill/>
            </a:ln>
          </p:spPr>
        </p:pic>
      </p:grpSp>
      <p:sp>
        <p:nvSpPr>
          <p:cNvPr id="155" name="Google Shape;155;p10"/>
          <p:cNvSpPr/>
          <p:nvPr/>
        </p:nvSpPr>
        <p:spPr>
          <a:xfrm>
            <a:off x="559405" y="3938165"/>
            <a:ext cx="3418194"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GB" sz="3200" b="1" i="0" u="none" strike="noStrike" cap="none">
                <a:solidFill>
                  <a:schemeClr val="dk1"/>
                </a:solidFill>
                <a:latin typeface="Arial"/>
                <a:ea typeface="Arial"/>
                <a:cs typeface="Arial"/>
                <a:sym typeface="Arial"/>
              </a:rPr>
              <a:t>“Looking like I don’t know what I am doing”</a:t>
            </a:r>
            <a:endParaRPr sz="1600" b="1" i="0" u="none" strike="noStrike" cap="none">
              <a:solidFill>
                <a:schemeClr val="dk1"/>
              </a:solidFill>
              <a:latin typeface="Arial"/>
              <a:ea typeface="Arial"/>
              <a:cs typeface="Arial"/>
              <a:sym typeface="Arial"/>
            </a:endParaRPr>
          </a:p>
        </p:txBody>
      </p:sp>
      <p:sp>
        <p:nvSpPr>
          <p:cNvPr id="156" name="Google Shape;156;p10"/>
          <p:cNvSpPr/>
          <p:nvPr/>
        </p:nvSpPr>
        <p:spPr>
          <a:xfrm>
            <a:off x="5932673" y="522570"/>
            <a:ext cx="4236800"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GB" sz="3200" b="1" i="0" u="none" strike="noStrike" cap="none">
                <a:solidFill>
                  <a:schemeClr val="dk1"/>
                </a:solidFill>
                <a:latin typeface="Arial"/>
                <a:ea typeface="Arial"/>
                <a:cs typeface="Arial"/>
                <a:sym typeface="Arial"/>
              </a:rPr>
              <a:t>“Selling myself”</a:t>
            </a:r>
            <a:endParaRPr sz="1600" b="1" i="0" u="none" strike="noStrike" cap="none">
              <a:solidFill>
                <a:schemeClr val="dk1"/>
              </a:solidFill>
              <a:latin typeface="Arial"/>
              <a:ea typeface="Arial"/>
              <a:cs typeface="Arial"/>
              <a:sym typeface="Arial"/>
            </a:endParaRPr>
          </a:p>
        </p:txBody>
      </p:sp>
      <p:sp>
        <p:nvSpPr>
          <p:cNvPr id="157" name="Google Shape;157;p10"/>
          <p:cNvSpPr/>
          <p:nvPr/>
        </p:nvSpPr>
        <p:spPr>
          <a:xfrm>
            <a:off x="4626388" y="4525967"/>
            <a:ext cx="4236800" cy="10772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GB" sz="3200" b="1" i="0" u="none" strike="noStrike" cap="none">
                <a:solidFill>
                  <a:schemeClr val="dk1"/>
                </a:solidFill>
                <a:latin typeface="Arial"/>
                <a:ea typeface="Arial"/>
                <a:cs typeface="Arial"/>
                <a:sym typeface="Arial"/>
              </a:rPr>
              <a:t>“Talking about myself”</a:t>
            </a:r>
            <a:endParaRPr sz="1600" b="1" i="0" u="none" strike="noStrike" cap="none">
              <a:solidFill>
                <a:schemeClr val="dk1"/>
              </a:solidFill>
              <a:latin typeface="Arial"/>
              <a:ea typeface="Arial"/>
              <a:cs typeface="Arial"/>
              <a:sym typeface="Arial"/>
            </a:endParaRPr>
          </a:p>
        </p:txBody>
      </p:sp>
      <p:sp>
        <p:nvSpPr>
          <p:cNvPr id="158" name="Google Shape;158;p10"/>
          <p:cNvSpPr/>
          <p:nvPr/>
        </p:nvSpPr>
        <p:spPr>
          <a:xfrm>
            <a:off x="6346054" y="1627977"/>
            <a:ext cx="5034267"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GB" sz="3200" b="1" i="0" u="none" strike="noStrike" cap="none">
                <a:solidFill>
                  <a:schemeClr val="dk1"/>
                </a:solidFill>
                <a:latin typeface="Arial"/>
                <a:ea typeface="Arial"/>
                <a:cs typeface="Arial"/>
                <a:sym typeface="Arial"/>
              </a:rPr>
              <a:t>“Imposter syndrome”</a:t>
            </a:r>
            <a:endParaRPr sz="1600" b="1" i="0" u="none" strike="noStrike" cap="none">
              <a:solidFill>
                <a:schemeClr val="dk1"/>
              </a:solidFill>
              <a:latin typeface="Arial"/>
              <a:ea typeface="Arial"/>
              <a:cs typeface="Arial"/>
              <a:sym typeface="Arial"/>
            </a:endParaRPr>
          </a:p>
        </p:txBody>
      </p:sp>
      <p:sp>
        <p:nvSpPr>
          <p:cNvPr id="159" name="Google Shape;159;p10"/>
          <p:cNvSpPr/>
          <p:nvPr/>
        </p:nvSpPr>
        <p:spPr>
          <a:xfrm>
            <a:off x="7542256" y="3005022"/>
            <a:ext cx="4236800" cy="10772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GB" sz="3200" b="1" i="0" u="none" strike="noStrike" cap="none">
                <a:solidFill>
                  <a:schemeClr val="dk1"/>
                </a:solidFill>
                <a:latin typeface="Arial"/>
                <a:ea typeface="Arial"/>
                <a:cs typeface="Arial"/>
                <a:sym typeface="Arial"/>
              </a:rPr>
              <a:t>“Forcing conversation”</a:t>
            </a:r>
            <a:endParaRPr sz="1600" b="1" i="0" u="none" strike="noStrike" cap="none">
              <a:solidFill>
                <a:schemeClr val="dk1"/>
              </a:solidFill>
              <a:latin typeface="Arial"/>
              <a:ea typeface="Arial"/>
              <a:cs typeface="Arial"/>
              <a:sym typeface="Arial"/>
            </a:endParaRPr>
          </a:p>
        </p:txBody>
      </p:sp>
      <p:sp>
        <p:nvSpPr>
          <p:cNvPr id="160" name="Google Shape;160;p10"/>
          <p:cNvSpPr/>
          <p:nvPr/>
        </p:nvSpPr>
        <p:spPr>
          <a:xfrm>
            <a:off x="1202124" y="1927804"/>
            <a:ext cx="4236800" cy="10772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GB" sz="3200" b="1" i="0" u="none" strike="noStrike" cap="none">
                <a:solidFill>
                  <a:schemeClr val="dk1"/>
                </a:solidFill>
                <a:latin typeface="Arial"/>
                <a:ea typeface="Arial"/>
                <a:cs typeface="Arial"/>
                <a:sym typeface="Arial"/>
              </a:rPr>
              <a:t>“Finding the right people”</a:t>
            </a:r>
            <a:endParaRPr sz="1600" b="1" i="0" u="none" strike="noStrike" cap="non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2"/>
          <p:cNvSpPr/>
          <p:nvPr/>
        </p:nvSpPr>
        <p:spPr>
          <a:xfrm>
            <a:off x="824841" y="2395939"/>
            <a:ext cx="10954215"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200"/>
              <a:buFont typeface="Arial"/>
              <a:buNone/>
            </a:pPr>
            <a:r>
              <a:rPr lang="en-GB" sz="7200" b="1" i="0" u="none" strike="noStrike" cap="none" dirty="0">
                <a:solidFill>
                  <a:schemeClr val="dk1"/>
                </a:solidFill>
                <a:latin typeface="Arial"/>
                <a:ea typeface="Arial"/>
                <a:cs typeface="Arial"/>
                <a:sym typeface="Arial"/>
              </a:rPr>
              <a:t>Why</a:t>
            </a:r>
            <a:endParaRPr sz="1400" b="0" i="0" u="none" strike="noStrike" cap="none" dirty="0">
              <a:solidFill>
                <a:srgbClr val="000000"/>
              </a:solidFill>
              <a:latin typeface="Arial"/>
              <a:ea typeface="Arial"/>
              <a:cs typeface="Arial"/>
              <a:sym typeface="Arial"/>
            </a:endParaRPr>
          </a:p>
        </p:txBody>
      </p:sp>
      <p:grpSp>
        <p:nvGrpSpPr>
          <p:cNvPr id="178" name="Google Shape;178;p12"/>
          <p:cNvGrpSpPr/>
          <p:nvPr/>
        </p:nvGrpSpPr>
        <p:grpSpPr>
          <a:xfrm>
            <a:off x="-1" y="5804452"/>
            <a:ext cx="12192001" cy="1053548"/>
            <a:chOff x="-1" y="5804452"/>
            <a:chExt cx="12192001" cy="1053548"/>
          </a:xfrm>
        </p:grpSpPr>
        <p:sp>
          <p:nvSpPr>
            <p:cNvPr id="179" name="Google Shape;179;p12"/>
            <p:cNvSpPr/>
            <p:nvPr/>
          </p:nvSpPr>
          <p:spPr>
            <a:xfrm>
              <a:off x="-1" y="5804452"/>
              <a:ext cx="12192001" cy="1053548"/>
            </a:xfrm>
            <a:prstGeom prst="rect">
              <a:avLst/>
            </a:prstGeom>
            <a:solidFill>
              <a:srgbClr val="FF51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0" name="Google Shape;180;p12" descr="A picture containing shape&#10;&#10;Description automatically generated"/>
            <p:cNvPicPr preferRelativeResize="0"/>
            <p:nvPr/>
          </p:nvPicPr>
          <p:blipFill rotWithShape="1">
            <a:blip r:embed="rId3">
              <a:alphaModFix/>
            </a:blip>
            <a:srcRect/>
            <a:stretch/>
          </p:blipFill>
          <p:spPr>
            <a:xfrm>
              <a:off x="281160" y="5986351"/>
              <a:ext cx="1841929" cy="689749"/>
            </a:xfrm>
            <a:prstGeom prst="rect">
              <a:avLst/>
            </a:prstGeom>
            <a:noFill/>
            <a:ln>
              <a:noFill/>
            </a:ln>
          </p:spPr>
        </p:pic>
        <p:pic>
          <p:nvPicPr>
            <p:cNvPr id="181" name="Google Shape;181;p12" descr="A picture containing shape&#10;&#10;Description automatically generated"/>
            <p:cNvPicPr preferRelativeResize="0"/>
            <p:nvPr/>
          </p:nvPicPr>
          <p:blipFill rotWithShape="1">
            <a:blip r:embed="rId4">
              <a:alphaModFix/>
            </a:blip>
            <a:srcRect/>
            <a:stretch/>
          </p:blipFill>
          <p:spPr>
            <a:xfrm>
              <a:off x="11103513" y="5986351"/>
              <a:ext cx="675543" cy="675984"/>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13" descr="A picture containing graphical user interface&#10;&#10;Description automatically generated"/>
          <p:cNvPicPr preferRelativeResize="0"/>
          <p:nvPr/>
        </p:nvPicPr>
        <p:blipFill rotWithShape="1">
          <a:blip r:embed="rId3">
            <a:alphaModFix/>
          </a:blip>
          <a:srcRect t="84674" b="-1"/>
          <a:stretch/>
        </p:blipFill>
        <p:spPr>
          <a:xfrm>
            <a:off x="0" y="5456582"/>
            <a:ext cx="12192000" cy="1401417"/>
          </a:xfrm>
          <a:prstGeom prst="rect">
            <a:avLst/>
          </a:prstGeom>
          <a:noFill/>
          <a:ln>
            <a:noFill/>
          </a:ln>
        </p:spPr>
      </p:pic>
      <p:sp>
        <p:nvSpPr>
          <p:cNvPr id="189" name="Google Shape;189;p13"/>
          <p:cNvSpPr txBox="1"/>
          <p:nvPr/>
        </p:nvSpPr>
        <p:spPr>
          <a:xfrm>
            <a:off x="1278296" y="1081156"/>
            <a:ext cx="9635407" cy="32316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600"/>
              <a:buFont typeface="Arial"/>
              <a:buNone/>
            </a:pPr>
            <a:r>
              <a:rPr lang="en-GB" sz="9600" b="1" i="0" u="none" strike="noStrike" cap="none" dirty="0">
                <a:solidFill>
                  <a:schemeClr val="dk1"/>
                </a:solidFill>
                <a:latin typeface="Arial"/>
                <a:ea typeface="Arial"/>
                <a:cs typeface="Arial"/>
                <a:sym typeface="Arial"/>
              </a:rPr>
              <a:t>YOUR VALUES</a:t>
            </a:r>
          </a:p>
          <a:p>
            <a:pPr marL="0" marR="0" lvl="0" indent="0" algn="l" rtl="0">
              <a:lnSpc>
                <a:spcPct val="100000"/>
              </a:lnSpc>
              <a:spcBef>
                <a:spcPts val="0"/>
              </a:spcBef>
              <a:spcAft>
                <a:spcPts val="0"/>
              </a:spcAft>
              <a:buClr>
                <a:srgbClr val="000000"/>
              </a:buClr>
              <a:buSzPts val="9600"/>
              <a:buFont typeface="Arial"/>
              <a:buNone/>
            </a:pPr>
            <a:endParaRPr lang="en-GB" sz="5400" b="1" dirty="0">
              <a:solidFill>
                <a:schemeClr val="dk1"/>
              </a:solidFill>
            </a:endParaRPr>
          </a:p>
          <a:p>
            <a:pPr marL="0" marR="0" lvl="0" indent="0" algn="l" rtl="0">
              <a:lnSpc>
                <a:spcPct val="100000"/>
              </a:lnSpc>
              <a:spcBef>
                <a:spcPts val="0"/>
              </a:spcBef>
              <a:spcAft>
                <a:spcPts val="0"/>
              </a:spcAft>
              <a:buClr>
                <a:srgbClr val="000000"/>
              </a:buClr>
              <a:buSzPts val="9600"/>
              <a:buFont typeface="Arial"/>
              <a:buNone/>
            </a:pPr>
            <a:r>
              <a:rPr lang="en-GB" sz="5400" b="1" dirty="0">
                <a:solidFill>
                  <a:schemeClr val="dk1"/>
                </a:solidFill>
              </a:rPr>
              <a:t>Rokeach Values Survey</a:t>
            </a:r>
            <a:endParaRPr sz="5400" b="1"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7046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13" descr="A picture containing graphical user interface&#10;&#10;Description automatically generated"/>
          <p:cNvPicPr preferRelativeResize="0"/>
          <p:nvPr/>
        </p:nvPicPr>
        <p:blipFill rotWithShape="1">
          <a:blip r:embed="rId3">
            <a:alphaModFix/>
          </a:blip>
          <a:srcRect t="84674" b="-1"/>
          <a:stretch/>
        </p:blipFill>
        <p:spPr>
          <a:xfrm>
            <a:off x="0" y="5456582"/>
            <a:ext cx="12192000" cy="1401417"/>
          </a:xfrm>
          <a:prstGeom prst="rect">
            <a:avLst/>
          </a:prstGeom>
          <a:noFill/>
          <a:ln>
            <a:noFill/>
          </a:ln>
        </p:spPr>
      </p:pic>
      <p:pic>
        <p:nvPicPr>
          <p:cNvPr id="187" name="Google Shape;187;p13" descr="Diagram, venn diagram&#10;&#10;Description automatically generated"/>
          <p:cNvPicPr preferRelativeResize="0"/>
          <p:nvPr/>
        </p:nvPicPr>
        <p:blipFill rotWithShape="1">
          <a:blip r:embed="rId4">
            <a:alphaModFix/>
          </a:blip>
          <a:srcRect l="24727" t="13450" r="19439" b="15630"/>
          <a:stretch/>
        </p:blipFill>
        <p:spPr>
          <a:xfrm>
            <a:off x="6945745" y="251871"/>
            <a:ext cx="4769723" cy="4742469"/>
          </a:xfrm>
          <a:prstGeom prst="rect">
            <a:avLst/>
          </a:prstGeom>
          <a:noFill/>
          <a:ln>
            <a:noFill/>
          </a:ln>
        </p:spPr>
      </p:pic>
      <p:sp>
        <p:nvSpPr>
          <p:cNvPr id="188" name="Google Shape;188;p13"/>
          <p:cNvSpPr/>
          <p:nvPr/>
        </p:nvSpPr>
        <p:spPr>
          <a:xfrm>
            <a:off x="894048" y="2623105"/>
            <a:ext cx="6689007" cy="203132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Passion + Mission = what you love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120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Passion + Skills = what you’re good at</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120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Skills + Vocation = what you can be paid for</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120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Mission + Vocation = what the world needs</a:t>
            </a:r>
            <a:endParaRPr sz="1400" b="0" i="0" u="none" strike="noStrike" cap="none">
              <a:solidFill>
                <a:srgbClr val="000000"/>
              </a:solidFill>
              <a:latin typeface="Arial"/>
              <a:ea typeface="Arial"/>
              <a:cs typeface="Arial"/>
              <a:sym typeface="Arial"/>
            </a:endParaRPr>
          </a:p>
        </p:txBody>
      </p:sp>
      <p:sp>
        <p:nvSpPr>
          <p:cNvPr id="189" name="Google Shape;189;p13"/>
          <p:cNvSpPr txBox="1"/>
          <p:nvPr/>
        </p:nvSpPr>
        <p:spPr>
          <a:xfrm>
            <a:off x="894048" y="905664"/>
            <a:ext cx="5634182"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600"/>
              <a:buFont typeface="Arial"/>
              <a:buNone/>
            </a:pPr>
            <a:r>
              <a:rPr lang="en-GB" sz="9600" b="1" i="0" u="none" strike="noStrike" cap="none">
                <a:solidFill>
                  <a:schemeClr val="dk1"/>
                </a:solidFill>
                <a:latin typeface="Arial"/>
                <a:ea typeface="Arial"/>
                <a:cs typeface="Arial"/>
                <a:sym typeface="Arial"/>
              </a:rPr>
              <a:t>IKIGAI</a:t>
            </a:r>
            <a:endParaRPr sz="9600" b="1" i="0" u="none" strike="noStrike" cap="non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grpSp>
        <p:nvGrpSpPr>
          <p:cNvPr id="203" name="Google Shape;203;p15"/>
          <p:cNvGrpSpPr/>
          <p:nvPr/>
        </p:nvGrpSpPr>
        <p:grpSpPr>
          <a:xfrm>
            <a:off x="-1" y="5804452"/>
            <a:ext cx="12192001" cy="1053548"/>
            <a:chOff x="-1" y="5804452"/>
            <a:chExt cx="12192001" cy="1053548"/>
          </a:xfrm>
        </p:grpSpPr>
        <p:sp>
          <p:nvSpPr>
            <p:cNvPr id="204" name="Google Shape;204;p15"/>
            <p:cNvSpPr/>
            <p:nvPr/>
          </p:nvSpPr>
          <p:spPr>
            <a:xfrm>
              <a:off x="-1" y="5804452"/>
              <a:ext cx="12192001" cy="1053548"/>
            </a:xfrm>
            <a:prstGeom prst="rect">
              <a:avLst/>
            </a:prstGeom>
            <a:solidFill>
              <a:srgbClr val="FF51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5" name="Google Shape;205;p15" descr="A picture containing shape&#10;&#10;Description automatically generated"/>
            <p:cNvPicPr preferRelativeResize="0"/>
            <p:nvPr/>
          </p:nvPicPr>
          <p:blipFill rotWithShape="1">
            <a:blip r:embed="rId3">
              <a:alphaModFix/>
            </a:blip>
            <a:srcRect/>
            <a:stretch/>
          </p:blipFill>
          <p:spPr>
            <a:xfrm>
              <a:off x="281160" y="5986351"/>
              <a:ext cx="1841929" cy="689749"/>
            </a:xfrm>
            <a:prstGeom prst="rect">
              <a:avLst/>
            </a:prstGeom>
            <a:noFill/>
            <a:ln>
              <a:noFill/>
            </a:ln>
          </p:spPr>
        </p:pic>
        <p:pic>
          <p:nvPicPr>
            <p:cNvPr id="206" name="Google Shape;206;p15" descr="A picture containing shape&#10;&#10;Description automatically generated"/>
            <p:cNvPicPr preferRelativeResize="0"/>
            <p:nvPr/>
          </p:nvPicPr>
          <p:blipFill rotWithShape="1">
            <a:blip r:embed="rId4">
              <a:alphaModFix/>
            </a:blip>
            <a:srcRect/>
            <a:stretch/>
          </p:blipFill>
          <p:spPr>
            <a:xfrm>
              <a:off x="11103513" y="5986351"/>
              <a:ext cx="675543" cy="675984"/>
            </a:xfrm>
            <a:prstGeom prst="rect">
              <a:avLst/>
            </a:prstGeom>
            <a:noFill/>
            <a:ln>
              <a:noFill/>
            </a:ln>
          </p:spPr>
        </p:pic>
      </p:grpSp>
      <p:sp>
        <p:nvSpPr>
          <p:cNvPr id="207" name="Google Shape;207;p15"/>
          <p:cNvSpPr/>
          <p:nvPr/>
        </p:nvSpPr>
        <p:spPr>
          <a:xfrm>
            <a:off x="446011" y="1113155"/>
            <a:ext cx="2571643"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GB" sz="2800" b="1" i="0" u="none" strike="noStrike" cap="none" dirty="0">
                <a:solidFill>
                  <a:schemeClr val="dk1"/>
                </a:solidFill>
                <a:latin typeface="Arial"/>
                <a:ea typeface="Arial"/>
                <a:cs typeface="Arial"/>
                <a:sym typeface="Arial"/>
              </a:rPr>
              <a:t>NEW JOB</a:t>
            </a:r>
            <a:endParaRPr sz="2800" b="1" i="0" u="none" strike="noStrike" cap="none" dirty="0">
              <a:solidFill>
                <a:schemeClr val="dk1"/>
              </a:solidFill>
              <a:latin typeface="Arial"/>
              <a:ea typeface="Arial"/>
              <a:cs typeface="Arial"/>
              <a:sym typeface="Arial"/>
            </a:endParaRPr>
          </a:p>
        </p:txBody>
      </p:sp>
      <p:sp>
        <p:nvSpPr>
          <p:cNvPr id="208" name="Google Shape;208;p15"/>
          <p:cNvSpPr/>
          <p:nvPr/>
        </p:nvSpPr>
        <p:spPr>
          <a:xfrm>
            <a:off x="511049" y="3734785"/>
            <a:ext cx="5729844"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GB" sz="2800" b="1" i="0" u="none" strike="noStrike" cap="none" dirty="0">
                <a:solidFill>
                  <a:schemeClr val="dk1"/>
                </a:solidFill>
                <a:latin typeface="Arial"/>
                <a:ea typeface="Arial"/>
                <a:cs typeface="Arial"/>
                <a:sym typeface="Arial"/>
              </a:rPr>
              <a:t>LEADERSHIP OPPORTUNITIES</a:t>
            </a:r>
            <a:endParaRPr sz="2800" b="1" i="0" u="none" strike="noStrike" cap="none" dirty="0">
              <a:solidFill>
                <a:schemeClr val="dk1"/>
              </a:solidFill>
              <a:latin typeface="Arial"/>
              <a:ea typeface="Arial"/>
              <a:cs typeface="Arial"/>
              <a:sym typeface="Arial"/>
            </a:endParaRPr>
          </a:p>
        </p:txBody>
      </p:sp>
      <p:sp>
        <p:nvSpPr>
          <p:cNvPr id="209" name="Google Shape;209;p15"/>
          <p:cNvSpPr/>
          <p:nvPr/>
        </p:nvSpPr>
        <p:spPr>
          <a:xfrm>
            <a:off x="6950611" y="1467870"/>
            <a:ext cx="4795378"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GB" sz="2800" b="1" i="0" u="none" strike="noStrike" cap="none" dirty="0">
                <a:solidFill>
                  <a:schemeClr val="dk1"/>
                </a:solidFill>
                <a:latin typeface="Arial"/>
                <a:ea typeface="Arial"/>
                <a:cs typeface="Arial"/>
                <a:sym typeface="Arial"/>
              </a:rPr>
              <a:t>TRUSTEESHIP/NED ROLE</a:t>
            </a:r>
            <a:endParaRPr sz="2800" b="1" i="0" u="none" strike="noStrike" cap="none" dirty="0">
              <a:solidFill>
                <a:schemeClr val="dk1"/>
              </a:solidFill>
              <a:latin typeface="Arial"/>
              <a:ea typeface="Arial"/>
              <a:cs typeface="Arial"/>
              <a:sym typeface="Arial"/>
            </a:endParaRPr>
          </a:p>
        </p:txBody>
      </p:sp>
      <p:sp>
        <p:nvSpPr>
          <p:cNvPr id="211" name="Google Shape;211;p15"/>
          <p:cNvSpPr/>
          <p:nvPr/>
        </p:nvSpPr>
        <p:spPr>
          <a:xfrm>
            <a:off x="446011" y="4985243"/>
            <a:ext cx="4441153"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GB" sz="2800" b="1" i="0" u="none" strike="noStrike" cap="none" dirty="0">
                <a:solidFill>
                  <a:schemeClr val="dk1"/>
                </a:solidFill>
                <a:latin typeface="Arial"/>
                <a:ea typeface="Arial"/>
                <a:cs typeface="Arial"/>
                <a:sym typeface="Arial"/>
              </a:rPr>
              <a:t>ENTREPRENEURSHIP</a:t>
            </a:r>
            <a:endParaRPr sz="2800" b="1" i="0" u="none" strike="noStrike" cap="none" dirty="0">
              <a:solidFill>
                <a:schemeClr val="dk1"/>
              </a:solidFill>
              <a:latin typeface="Arial"/>
              <a:ea typeface="Arial"/>
              <a:cs typeface="Arial"/>
              <a:sym typeface="Arial"/>
            </a:endParaRPr>
          </a:p>
        </p:txBody>
      </p:sp>
      <p:sp>
        <p:nvSpPr>
          <p:cNvPr id="212" name="Google Shape;212;p15"/>
          <p:cNvSpPr/>
          <p:nvPr/>
        </p:nvSpPr>
        <p:spPr>
          <a:xfrm>
            <a:off x="5762623" y="2490033"/>
            <a:ext cx="4905913"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GB" sz="2800" b="1" i="0" u="none" strike="noStrike" cap="none" dirty="0">
                <a:solidFill>
                  <a:schemeClr val="dk1"/>
                </a:solidFill>
                <a:latin typeface="Arial"/>
                <a:ea typeface="Arial"/>
                <a:cs typeface="Arial"/>
                <a:sym typeface="Arial"/>
              </a:rPr>
              <a:t>VOLUNTEERING</a:t>
            </a:r>
            <a:endParaRPr sz="2800" b="1" i="0" u="none" strike="noStrike" cap="none" dirty="0">
              <a:solidFill>
                <a:schemeClr val="dk1"/>
              </a:solidFill>
              <a:latin typeface="Arial"/>
              <a:ea typeface="Arial"/>
              <a:cs typeface="Arial"/>
              <a:sym typeface="Arial"/>
            </a:endParaRPr>
          </a:p>
        </p:txBody>
      </p:sp>
      <p:sp>
        <p:nvSpPr>
          <p:cNvPr id="12" name="Google Shape;212;p15">
            <a:extLst>
              <a:ext uri="{FF2B5EF4-FFF2-40B4-BE49-F238E27FC236}">
                <a16:creationId xmlns:a16="http://schemas.microsoft.com/office/drawing/2014/main" id="{B4DD5CF1-FF12-3084-CA07-7397A143FE4A}"/>
              </a:ext>
            </a:extLst>
          </p:cNvPr>
          <p:cNvSpPr/>
          <p:nvPr/>
        </p:nvSpPr>
        <p:spPr>
          <a:xfrm>
            <a:off x="3852592" y="518004"/>
            <a:ext cx="4905913"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GB" sz="2800" b="1" i="0" u="none" strike="noStrike" cap="none" dirty="0">
                <a:solidFill>
                  <a:schemeClr val="dk1"/>
                </a:solidFill>
                <a:latin typeface="Arial"/>
                <a:ea typeface="Arial"/>
                <a:cs typeface="Arial"/>
                <a:sym typeface="Arial"/>
              </a:rPr>
              <a:t>PROFESSIONAL PALS!</a:t>
            </a:r>
            <a:endParaRPr sz="2800" b="1" i="0" u="none" strike="noStrike" cap="none" dirty="0">
              <a:solidFill>
                <a:schemeClr val="dk1"/>
              </a:solidFill>
              <a:latin typeface="Arial"/>
              <a:ea typeface="Arial"/>
              <a:cs typeface="Arial"/>
              <a:sym typeface="Arial"/>
            </a:endParaRPr>
          </a:p>
        </p:txBody>
      </p:sp>
      <p:sp>
        <p:nvSpPr>
          <p:cNvPr id="13" name="Google Shape;212;p15">
            <a:extLst>
              <a:ext uri="{FF2B5EF4-FFF2-40B4-BE49-F238E27FC236}">
                <a16:creationId xmlns:a16="http://schemas.microsoft.com/office/drawing/2014/main" id="{F83F3ADC-F007-F9C7-E321-1D0907361EEB}"/>
              </a:ext>
            </a:extLst>
          </p:cNvPr>
          <p:cNvSpPr/>
          <p:nvPr/>
        </p:nvSpPr>
        <p:spPr>
          <a:xfrm>
            <a:off x="3173494" y="1898763"/>
            <a:ext cx="2812405"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GB" sz="2800" b="1" i="0" u="none" strike="noStrike" cap="none" dirty="0">
                <a:solidFill>
                  <a:schemeClr val="dk1"/>
                </a:solidFill>
                <a:latin typeface="Arial"/>
                <a:ea typeface="Arial"/>
                <a:cs typeface="Arial"/>
                <a:sym typeface="Arial"/>
              </a:rPr>
              <a:t>EDUCATION</a:t>
            </a:r>
            <a:endParaRPr sz="2800" b="1" i="0" u="none" strike="noStrike" cap="none" dirty="0">
              <a:solidFill>
                <a:schemeClr val="dk1"/>
              </a:solidFill>
              <a:latin typeface="Arial"/>
              <a:ea typeface="Arial"/>
              <a:cs typeface="Arial"/>
              <a:sym typeface="Arial"/>
            </a:endParaRPr>
          </a:p>
        </p:txBody>
      </p:sp>
      <p:sp>
        <p:nvSpPr>
          <p:cNvPr id="14" name="Google Shape;212;p15">
            <a:extLst>
              <a:ext uri="{FF2B5EF4-FFF2-40B4-BE49-F238E27FC236}">
                <a16:creationId xmlns:a16="http://schemas.microsoft.com/office/drawing/2014/main" id="{E092EA6B-AFC1-B339-F8D7-1E1842C7076F}"/>
              </a:ext>
            </a:extLst>
          </p:cNvPr>
          <p:cNvSpPr/>
          <p:nvPr/>
        </p:nvSpPr>
        <p:spPr>
          <a:xfrm>
            <a:off x="5560007" y="4985243"/>
            <a:ext cx="6219049"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GB" sz="2800" b="1" i="0" u="none" strike="noStrike" cap="none" dirty="0">
                <a:solidFill>
                  <a:schemeClr val="dk1"/>
                </a:solidFill>
                <a:latin typeface="Arial"/>
                <a:ea typeface="Arial"/>
                <a:cs typeface="Arial"/>
                <a:sym typeface="Arial"/>
              </a:rPr>
              <a:t>SECTOR SPECIFIC INFORMATION</a:t>
            </a:r>
            <a:endParaRPr sz="2800" b="1" i="0" u="none" strike="noStrike" cap="none" dirty="0">
              <a:solidFill>
                <a:schemeClr val="dk1"/>
              </a:solidFill>
              <a:latin typeface="Arial"/>
              <a:ea typeface="Arial"/>
              <a:cs typeface="Arial"/>
              <a:sym typeface="Arial"/>
            </a:endParaRPr>
          </a:p>
        </p:txBody>
      </p:sp>
      <p:sp>
        <p:nvSpPr>
          <p:cNvPr id="15" name="Google Shape;212;p15">
            <a:extLst>
              <a:ext uri="{FF2B5EF4-FFF2-40B4-BE49-F238E27FC236}">
                <a16:creationId xmlns:a16="http://schemas.microsoft.com/office/drawing/2014/main" id="{F05B9BFF-3D78-8940-AF41-23CAE31E89EA}"/>
              </a:ext>
            </a:extLst>
          </p:cNvPr>
          <p:cNvSpPr/>
          <p:nvPr/>
        </p:nvSpPr>
        <p:spPr>
          <a:xfrm>
            <a:off x="8058150" y="3856051"/>
            <a:ext cx="2438936"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GB" sz="2800" b="1" i="0" u="none" strike="noStrike" cap="none" dirty="0">
                <a:solidFill>
                  <a:schemeClr val="dk1"/>
                </a:solidFill>
                <a:latin typeface="Arial"/>
                <a:ea typeface="Arial"/>
                <a:cs typeface="Arial"/>
                <a:sym typeface="Arial"/>
              </a:rPr>
              <a:t>HOBBY</a:t>
            </a:r>
            <a:endParaRPr sz="2800" b="1" i="0" u="none" strike="noStrike" cap="none" dirty="0">
              <a:solidFill>
                <a:schemeClr val="dk1"/>
              </a:solidFill>
              <a:latin typeface="Arial"/>
              <a:ea typeface="Arial"/>
              <a:cs typeface="Arial"/>
              <a:sym typeface="Arial"/>
            </a:endParaRPr>
          </a:p>
        </p:txBody>
      </p:sp>
      <p:sp>
        <p:nvSpPr>
          <p:cNvPr id="16" name="Google Shape;212;p15">
            <a:extLst>
              <a:ext uri="{FF2B5EF4-FFF2-40B4-BE49-F238E27FC236}">
                <a16:creationId xmlns:a16="http://schemas.microsoft.com/office/drawing/2014/main" id="{678715E2-17AE-3940-570C-76BAD5C42A45}"/>
              </a:ext>
            </a:extLst>
          </p:cNvPr>
          <p:cNvSpPr/>
          <p:nvPr/>
        </p:nvSpPr>
        <p:spPr>
          <a:xfrm>
            <a:off x="628221" y="2684371"/>
            <a:ext cx="2812405"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GB" sz="2800" b="1" dirty="0">
                <a:solidFill>
                  <a:schemeClr val="dk1"/>
                </a:solidFill>
              </a:rPr>
              <a:t>CPD</a:t>
            </a:r>
            <a:endParaRPr sz="2800" b="1" i="0" u="none" strike="noStrike" cap="none" dirty="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TotalTime>
  <Words>272</Words>
  <Application>Microsoft Office PowerPoint</Application>
  <PresentationFormat>Widescreen</PresentationFormat>
  <Paragraphs>60</Paragraphs>
  <Slides>22</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Windebank</dc:creator>
  <cp:lastModifiedBy>Charlotte Windebank</cp:lastModifiedBy>
  <cp:revision>4</cp:revision>
  <dcterms:created xsi:type="dcterms:W3CDTF">2020-01-30T08:54:41Z</dcterms:created>
  <dcterms:modified xsi:type="dcterms:W3CDTF">2022-07-14T18:38:47Z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0x0101000A506ED871ABBF4EBAE5619F867E91DD</vt:lpwstr>
  </property>
</Properties>
</file>