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0"/>
  </p:notesMasterIdLst>
  <p:handoutMasterIdLst>
    <p:handoutMasterId r:id="rId11"/>
  </p:handoutMasterIdLst>
  <p:sldIdLst>
    <p:sldId id="287" r:id="rId2"/>
    <p:sldId id="291" r:id="rId3"/>
    <p:sldId id="292" r:id="rId4"/>
    <p:sldId id="293" r:id="rId5"/>
    <p:sldId id="294" r:id="rId6"/>
    <p:sldId id="295" r:id="rId7"/>
    <p:sldId id="296" r:id="rId8"/>
    <p:sldId id="290" r:id="rId9"/>
  </p:sldIdLst>
  <p:sldSz cx="9144000" cy="6858000" type="screen4x3"/>
  <p:notesSz cx="6797675" cy="9926638"/>
  <p:defaultTextStyle>
    <a:defPPr>
      <a:defRPr lang="en-US"/>
    </a:defPPr>
    <a:lvl1pPr marL="0" algn="l" defTabSz="901332" rtl="0" eaLnBrk="1" latinLnBrk="0" hangingPunct="1">
      <a:defRPr sz="1800" kern="1200">
        <a:solidFill>
          <a:schemeClr val="tx1"/>
        </a:solidFill>
        <a:latin typeface="+mn-lt"/>
        <a:ea typeface="+mn-ea"/>
        <a:cs typeface="+mn-cs"/>
      </a:defRPr>
    </a:lvl1pPr>
    <a:lvl2pPr marL="450666" algn="l" defTabSz="901332" rtl="0" eaLnBrk="1" latinLnBrk="0" hangingPunct="1">
      <a:defRPr sz="1800" kern="1200">
        <a:solidFill>
          <a:schemeClr val="tx1"/>
        </a:solidFill>
        <a:latin typeface="+mn-lt"/>
        <a:ea typeface="+mn-ea"/>
        <a:cs typeface="+mn-cs"/>
      </a:defRPr>
    </a:lvl2pPr>
    <a:lvl3pPr marL="901332" algn="l" defTabSz="901332" rtl="0" eaLnBrk="1" latinLnBrk="0" hangingPunct="1">
      <a:defRPr sz="1800" kern="1200">
        <a:solidFill>
          <a:schemeClr val="tx1"/>
        </a:solidFill>
        <a:latin typeface="+mn-lt"/>
        <a:ea typeface="+mn-ea"/>
        <a:cs typeface="+mn-cs"/>
      </a:defRPr>
    </a:lvl3pPr>
    <a:lvl4pPr marL="1351999" algn="l" defTabSz="901332" rtl="0" eaLnBrk="1" latinLnBrk="0" hangingPunct="1">
      <a:defRPr sz="1800" kern="1200">
        <a:solidFill>
          <a:schemeClr val="tx1"/>
        </a:solidFill>
        <a:latin typeface="+mn-lt"/>
        <a:ea typeface="+mn-ea"/>
        <a:cs typeface="+mn-cs"/>
      </a:defRPr>
    </a:lvl4pPr>
    <a:lvl5pPr marL="1802665" algn="l" defTabSz="901332" rtl="0" eaLnBrk="1" latinLnBrk="0" hangingPunct="1">
      <a:defRPr sz="1800" kern="1200">
        <a:solidFill>
          <a:schemeClr val="tx1"/>
        </a:solidFill>
        <a:latin typeface="+mn-lt"/>
        <a:ea typeface="+mn-ea"/>
        <a:cs typeface="+mn-cs"/>
      </a:defRPr>
    </a:lvl5pPr>
    <a:lvl6pPr marL="2253331" algn="l" defTabSz="901332" rtl="0" eaLnBrk="1" latinLnBrk="0" hangingPunct="1">
      <a:defRPr sz="1800" kern="1200">
        <a:solidFill>
          <a:schemeClr val="tx1"/>
        </a:solidFill>
        <a:latin typeface="+mn-lt"/>
        <a:ea typeface="+mn-ea"/>
        <a:cs typeface="+mn-cs"/>
      </a:defRPr>
    </a:lvl6pPr>
    <a:lvl7pPr marL="2703997" algn="l" defTabSz="901332" rtl="0" eaLnBrk="1" latinLnBrk="0" hangingPunct="1">
      <a:defRPr sz="1800" kern="1200">
        <a:solidFill>
          <a:schemeClr val="tx1"/>
        </a:solidFill>
        <a:latin typeface="+mn-lt"/>
        <a:ea typeface="+mn-ea"/>
        <a:cs typeface="+mn-cs"/>
      </a:defRPr>
    </a:lvl7pPr>
    <a:lvl8pPr marL="3154663" algn="l" defTabSz="901332" rtl="0" eaLnBrk="1" latinLnBrk="0" hangingPunct="1">
      <a:defRPr sz="1800" kern="1200">
        <a:solidFill>
          <a:schemeClr val="tx1"/>
        </a:solidFill>
        <a:latin typeface="+mn-lt"/>
        <a:ea typeface="+mn-ea"/>
        <a:cs typeface="+mn-cs"/>
      </a:defRPr>
    </a:lvl8pPr>
    <a:lvl9pPr marL="3605329" algn="l" defTabSz="901332"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A8D8"/>
    <a:srgbClr val="027CB2"/>
    <a:srgbClr val="013B5F"/>
    <a:srgbClr val="01588D"/>
    <a:srgbClr val="004564"/>
    <a:srgbClr val="00A7F2"/>
    <a:srgbClr val="E3F7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77" autoAdjust="0"/>
    <p:restoredTop sz="94660"/>
  </p:normalViewPr>
  <p:slideViewPr>
    <p:cSldViewPr snapToObjects="1">
      <p:cViewPr>
        <p:scale>
          <a:sx n="90" d="100"/>
          <a:sy n="90" d="100"/>
        </p:scale>
        <p:origin x="-810" y="-24"/>
      </p:cViewPr>
      <p:guideLst>
        <p:guide orient="horz" pos="2115"/>
        <p:guide orient="horz" pos="4156"/>
        <p:guide orient="horz" pos="164"/>
        <p:guide orient="horz" pos="572"/>
        <p:guide orient="horz" pos="3407"/>
        <p:guide orient="horz" pos="1026"/>
        <p:guide orient="horz" pos="1253"/>
        <p:guide pos="181"/>
        <p:guide pos="5602"/>
        <p:guide pos="1905"/>
        <p:guide pos="1995"/>
        <p:guide pos="3742"/>
        <p:guide pos="3833"/>
        <p:guide pos="2971"/>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F7C0A97B-238C-DB4F-8B2D-502CAD298A85}" type="datetimeFigureOut">
              <a:rPr lang="en-US" smtClean="0"/>
              <a:pPr/>
              <a:t>6/27/2013</a:t>
            </a:fld>
            <a:endParaRPr lang="en-US"/>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40A8EEC9-3792-2545-8080-FFB2C4BE96FD}" type="slidenum">
              <a:rPr lang="en-US" smtClean="0"/>
              <a:pPr/>
              <a:t>‹#›</a:t>
            </a:fld>
            <a:endParaRPr lang="en-US"/>
          </a:p>
        </p:txBody>
      </p:sp>
    </p:spTree>
    <p:extLst>
      <p:ext uri="{BB962C8B-B14F-4D97-AF65-F5344CB8AC3E}">
        <p14:creationId xmlns:p14="http://schemas.microsoft.com/office/powerpoint/2010/main" val="11592238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C92B6F85-ACA7-482C-84BA-08C06430B427}" type="datetimeFigureOut">
              <a:rPr lang="en-US" smtClean="0"/>
              <a:pPr/>
              <a:t>6/27/2013</a:t>
            </a:fld>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865345EF-CB4E-417A-9253-600041543E76}" type="slidenum">
              <a:rPr lang="en-GB" smtClean="0"/>
              <a:pPr/>
              <a:t>‹#›</a:t>
            </a:fld>
            <a:endParaRPr lang="en-GB" dirty="0"/>
          </a:p>
        </p:txBody>
      </p:sp>
    </p:spTree>
    <p:extLst>
      <p:ext uri="{BB962C8B-B14F-4D97-AF65-F5344CB8AC3E}">
        <p14:creationId xmlns:p14="http://schemas.microsoft.com/office/powerpoint/2010/main" val="1243839067"/>
      </p:ext>
    </p:extLst>
  </p:cSld>
  <p:clrMap bg1="lt1" tx1="dk1" bg2="lt2" tx2="dk2" accent1="accent1" accent2="accent2" accent3="accent3" accent4="accent4" accent5="accent5" accent6="accent6" hlink="hlink" folHlink="folHlink"/>
  <p:hf hdr="0" ftr="0" dt="0"/>
  <p:notesStyle>
    <a:lvl1pPr marL="0" algn="l" defTabSz="901332" rtl="0" eaLnBrk="1" latinLnBrk="0" hangingPunct="1">
      <a:defRPr sz="1200" kern="1200">
        <a:solidFill>
          <a:schemeClr val="tx1"/>
        </a:solidFill>
        <a:latin typeface="+mn-lt"/>
        <a:ea typeface="+mn-ea"/>
        <a:cs typeface="+mn-cs"/>
      </a:defRPr>
    </a:lvl1pPr>
    <a:lvl2pPr marL="450666" algn="l" defTabSz="901332" rtl="0" eaLnBrk="1" latinLnBrk="0" hangingPunct="1">
      <a:defRPr sz="1200" kern="1200">
        <a:solidFill>
          <a:schemeClr val="tx1"/>
        </a:solidFill>
        <a:latin typeface="+mn-lt"/>
        <a:ea typeface="+mn-ea"/>
        <a:cs typeface="+mn-cs"/>
      </a:defRPr>
    </a:lvl2pPr>
    <a:lvl3pPr marL="901332" algn="l" defTabSz="901332" rtl="0" eaLnBrk="1" latinLnBrk="0" hangingPunct="1">
      <a:defRPr sz="1200" kern="1200">
        <a:solidFill>
          <a:schemeClr val="tx1"/>
        </a:solidFill>
        <a:latin typeface="+mn-lt"/>
        <a:ea typeface="+mn-ea"/>
        <a:cs typeface="+mn-cs"/>
      </a:defRPr>
    </a:lvl3pPr>
    <a:lvl4pPr marL="1351999" algn="l" defTabSz="901332" rtl="0" eaLnBrk="1" latinLnBrk="0" hangingPunct="1">
      <a:defRPr sz="1200" kern="1200">
        <a:solidFill>
          <a:schemeClr val="tx1"/>
        </a:solidFill>
        <a:latin typeface="+mn-lt"/>
        <a:ea typeface="+mn-ea"/>
        <a:cs typeface="+mn-cs"/>
      </a:defRPr>
    </a:lvl4pPr>
    <a:lvl5pPr marL="1802665" algn="l" defTabSz="901332" rtl="0" eaLnBrk="1" latinLnBrk="0" hangingPunct="1">
      <a:defRPr sz="1200" kern="1200">
        <a:solidFill>
          <a:schemeClr val="tx1"/>
        </a:solidFill>
        <a:latin typeface="+mn-lt"/>
        <a:ea typeface="+mn-ea"/>
        <a:cs typeface="+mn-cs"/>
      </a:defRPr>
    </a:lvl5pPr>
    <a:lvl6pPr marL="2253331" algn="l" defTabSz="901332" rtl="0" eaLnBrk="1" latinLnBrk="0" hangingPunct="1">
      <a:defRPr sz="1200" kern="1200">
        <a:solidFill>
          <a:schemeClr val="tx1"/>
        </a:solidFill>
        <a:latin typeface="+mn-lt"/>
        <a:ea typeface="+mn-ea"/>
        <a:cs typeface="+mn-cs"/>
      </a:defRPr>
    </a:lvl6pPr>
    <a:lvl7pPr marL="2703997" algn="l" defTabSz="901332" rtl="0" eaLnBrk="1" latinLnBrk="0" hangingPunct="1">
      <a:defRPr sz="1200" kern="1200">
        <a:solidFill>
          <a:schemeClr val="tx1"/>
        </a:solidFill>
        <a:latin typeface="+mn-lt"/>
        <a:ea typeface="+mn-ea"/>
        <a:cs typeface="+mn-cs"/>
      </a:defRPr>
    </a:lvl7pPr>
    <a:lvl8pPr marL="3154663" algn="l" defTabSz="901332" rtl="0" eaLnBrk="1" latinLnBrk="0" hangingPunct="1">
      <a:defRPr sz="1200" kern="1200">
        <a:solidFill>
          <a:schemeClr val="tx1"/>
        </a:solidFill>
        <a:latin typeface="+mn-lt"/>
        <a:ea typeface="+mn-ea"/>
        <a:cs typeface="+mn-cs"/>
      </a:defRPr>
    </a:lvl8pPr>
    <a:lvl9pPr marL="3605329" algn="l" defTabSz="901332"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14" name="Picture Placeholder 13"/>
          <p:cNvSpPr>
            <a:spLocks noGrp="1"/>
          </p:cNvSpPr>
          <p:nvPr>
            <p:ph type="pic" sz="quarter" idx="11"/>
          </p:nvPr>
        </p:nvSpPr>
        <p:spPr>
          <a:xfrm>
            <a:off x="1589" y="1609724"/>
            <a:ext cx="4716463" cy="3783039"/>
          </a:xfrm>
          <a:custGeom>
            <a:avLst/>
            <a:gdLst>
              <a:gd name="connsiteX0" fmla="*/ 0 w 4716463"/>
              <a:gd name="connsiteY0" fmla="*/ 0 h 3779838"/>
              <a:gd name="connsiteX1" fmla="*/ 2826544 w 4716463"/>
              <a:gd name="connsiteY1" fmla="*/ 0 h 3779838"/>
              <a:gd name="connsiteX2" fmla="*/ 4716463 w 4716463"/>
              <a:gd name="connsiteY2" fmla="*/ 1889919 h 3779838"/>
              <a:gd name="connsiteX3" fmla="*/ 4716463 w 4716463"/>
              <a:gd name="connsiteY3" fmla="*/ 3779838 h 3779838"/>
              <a:gd name="connsiteX4" fmla="*/ 4716463 w 4716463"/>
              <a:gd name="connsiteY4" fmla="*/ 3779838 h 3779838"/>
              <a:gd name="connsiteX5" fmla="*/ 1889919 w 4716463"/>
              <a:gd name="connsiteY5" fmla="*/ 3779838 h 3779838"/>
              <a:gd name="connsiteX6" fmla="*/ 0 w 4716463"/>
              <a:gd name="connsiteY6" fmla="*/ 1889919 h 3779838"/>
              <a:gd name="connsiteX7" fmla="*/ 0 w 4716463"/>
              <a:gd name="connsiteY7" fmla="*/ 0 h 3779838"/>
              <a:gd name="connsiteX0" fmla="*/ 0 w 4716463"/>
              <a:gd name="connsiteY0" fmla="*/ 0 h 3779838"/>
              <a:gd name="connsiteX1" fmla="*/ 2826544 w 4716463"/>
              <a:gd name="connsiteY1" fmla="*/ 0 h 3779838"/>
              <a:gd name="connsiteX2" fmla="*/ 4716463 w 4716463"/>
              <a:gd name="connsiteY2" fmla="*/ 1889919 h 3779838"/>
              <a:gd name="connsiteX3" fmla="*/ 4716463 w 4716463"/>
              <a:gd name="connsiteY3" fmla="*/ 3779838 h 3779838"/>
              <a:gd name="connsiteX4" fmla="*/ 4716463 w 4716463"/>
              <a:gd name="connsiteY4" fmla="*/ 3779838 h 3779838"/>
              <a:gd name="connsiteX5" fmla="*/ 1889919 w 4716463"/>
              <a:gd name="connsiteY5" fmla="*/ 3779838 h 3779838"/>
              <a:gd name="connsiteX6" fmla="*/ 0 w 4716463"/>
              <a:gd name="connsiteY6" fmla="*/ 2324853 h 3779838"/>
              <a:gd name="connsiteX7" fmla="*/ 0 w 4716463"/>
              <a:gd name="connsiteY7" fmla="*/ 0 h 3779838"/>
              <a:gd name="connsiteX0" fmla="*/ 0 w 4716463"/>
              <a:gd name="connsiteY0" fmla="*/ 0 h 3779838"/>
              <a:gd name="connsiteX1" fmla="*/ 2826544 w 4716463"/>
              <a:gd name="connsiteY1" fmla="*/ 0 h 3779838"/>
              <a:gd name="connsiteX2" fmla="*/ 4716463 w 4716463"/>
              <a:gd name="connsiteY2" fmla="*/ 1889919 h 3779838"/>
              <a:gd name="connsiteX3" fmla="*/ 4716463 w 4716463"/>
              <a:gd name="connsiteY3" fmla="*/ 3779838 h 3779838"/>
              <a:gd name="connsiteX4" fmla="*/ 4716463 w 4716463"/>
              <a:gd name="connsiteY4" fmla="*/ 3779838 h 3779838"/>
              <a:gd name="connsiteX5" fmla="*/ 1889919 w 4716463"/>
              <a:gd name="connsiteY5" fmla="*/ 3779838 h 3779838"/>
              <a:gd name="connsiteX6" fmla="*/ 0 w 4716463"/>
              <a:gd name="connsiteY6" fmla="*/ 2324853 h 3779838"/>
              <a:gd name="connsiteX7" fmla="*/ 0 w 4716463"/>
              <a:gd name="connsiteY7" fmla="*/ 1770033 h 3779838"/>
              <a:gd name="connsiteX8" fmla="*/ 0 w 4716463"/>
              <a:gd name="connsiteY8" fmla="*/ 0 h 3779838"/>
              <a:gd name="connsiteX0" fmla="*/ 0 w 4716463"/>
              <a:gd name="connsiteY0" fmla="*/ 0 h 3779838"/>
              <a:gd name="connsiteX1" fmla="*/ 2826544 w 4716463"/>
              <a:gd name="connsiteY1" fmla="*/ 0 h 3779838"/>
              <a:gd name="connsiteX2" fmla="*/ 4716463 w 4716463"/>
              <a:gd name="connsiteY2" fmla="*/ 1889919 h 3779838"/>
              <a:gd name="connsiteX3" fmla="*/ 4716463 w 4716463"/>
              <a:gd name="connsiteY3" fmla="*/ 3779838 h 3779838"/>
              <a:gd name="connsiteX4" fmla="*/ 4716463 w 4716463"/>
              <a:gd name="connsiteY4" fmla="*/ 3779838 h 3779838"/>
              <a:gd name="connsiteX5" fmla="*/ 1889919 w 4716463"/>
              <a:gd name="connsiteY5" fmla="*/ 3779838 h 3779838"/>
              <a:gd name="connsiteX6" fmla="*/ 0 w 4716463"/>
              <a:gd name="connsiteY6" fmla="*/ 2585203 h 3779838"/>
              <a:gd name="connsiteX7" fmla="*/ 0 w 4716463"/>
              <a:gd name="connsiteY7" fmla="*/ 1770033 h 3779838"/>
              <a:gd name="connsiteX8" fmla="*/ 0 w 4716463"/>
              <a:gd name="connsiteY8" fmla="*/ 0 h 3779838"/>
              <a:gd name="connsiteX0" fmla="*/ 0 w 4716463"/>
              <a:gd name="connsiteY0" fmla="*/ 0 h 3779838"/>
              <a:gd name="connsiteX1" fmla="*/ 2826544 w 4716463"/>
              <a:gd name="connsiteY1" fmla="*/ 0 h 3779838"/>
              <a:gd name="connsiteX2" fmla="*/ 4716463 w 4716463"/>
              <a:gd name="connsiteY2" fmla="*/ 1889919 h 3779838"/>
              <a:gd name="connsiteX3" fmla="*/ 4716463 w 4716463"/>
              <a:gd name="connsiteY3" fmla="*/ 3779838 h 3779838"/>
              <a:gd name="connsiteX4" fmla="*/ 4716463 w 4716463"/>
              <a:gd name="connsiteY4" fmla="*/ 3779838 h 3779838"/>
              <a:gd name="connsiteX5" fmla="*/ 1889919 w 4716463"/>
              <a:gd name="connsiteY5" fmla="*/ 3779838 h 3779838"/>
              <a:gd name="connsiteX6" fmla="*/ 0 w 4716463"/>
              <a:gd name="connsiteY6" fmla="*/ 2399416 h 3779838"/>
              <a:gd name="connsiteX7" fmla="*/ 0 w 4716463"/>
              <a:gd name="connsiteY7" fmla="*/ 1770033 h 3779838"/>
              <a:gd name="connsiteX8" fmla="*/ 0 w 4716463"/>
              <a:gd name="connsiteY8" fmla="*/ 0 h 3779838"/>
              <a:gd name="connsiteX0" fmla="*/ 0 w 4765737"/>
              <a:gd name="connsiteY0" fmla="*/ 3201 h 3783039"/>
              <a:gd name="connsiteX1" fmla="*/ 2826544 w 4765737"/>
              <a:gd name="connsiteY1" fmla="*/ 3201 h 3783039"/>
              <a:gd name="connsiteX2" fmla="*/ 4765737 w 4765737"/>
              <a:gd name="connsiteY2" fmla="*/ 0 h 3783039"/>
              <a:gd name="connsiteX3" fmla="*/ 4716463 w 4765737"/>
              <a:gd name="connsiteY3" fmla="*/ 1893120 h 3783039"/>
              <a:gd name="connsiteX4" fmla="*/ 4716463 w 4765737"/>
              <a:gd name="connsiteY4" fmla="*/ 3783039 h 3783039"/>
              <a:gd name="connsiteX5" fmla="*/ 4716463 w 4765737"/>
              <a:gd name="connsiteY5" fmla="*/ 3783039 h 3783039"/>
              <a:gd name="connsiteX6" fmla="*/ 1889919 w 4765737"/>
              <a:gd name="connsiteY6" fmla="*/ 3783039 h 3783039"/>
              <a:gd name="connsiteX7" fmla="*/ 0 w 4765737"/>
              <a:gd name="connsiteY7" fmla="*/ 2402617 h 3783039"/>
              <a:gd name="connsiteX8" fmla="*/ 0 w 4765737"/>
              <a:gd name="connsiteY8" fmla="*/ 1773234 h 3783039"/>
              <a:gd name="connsiteX9" fmla="*/ 0 w 4765737"/>
              <a:gd name="connsiteY9" fmla="*/ 3201 h 3783039"/>
              <a:gd name="connsiteX0" fmla="*/ 0 w 4716463"/>
              <a:gd name="connsiteY0" fmla="*/ 3201 h 3783039"/>
              <a:gd name="connsiteX1" fmla="*/ 2826544 w 4716463"/>
              <a:gd name="connsiteY1" fmla="*/ 3201 h 3783039"/>
              <a:gd name="connsiteX2" fmla="*/ 4591047 w 4716463"/>
              <a:gd name="connsiteY2" fmla="*/ 0 h 3783039"/>
              <a:gd name="connsiteX3" fmla="*/ 4716463 w 4716463"/>
              <a:gd name="connsiteY3" fmla="*/ 1893120 h 3783039"/>
              <a:gd name="connsiteX4" fmla="*/ 4716463 w 4716463"/>
              <a:gd name="connsiteY4" fmla="*/ 3783039 h 3783039"/>
              <a:gd name="connsiteX5" fmla="*/ 4716463 w 4716463"/>
              <a:gd name="connsiteY5" fmla="*/ 3783039 h 3783039"/>
              <a:gd name="connsiteX6" fmla="*/ 1889919 w 4716463"/>
              <a:gd name="connsiteY6" fmla="*/ 3783039 h 3783039"/>
              <a:gd name="connsiteX7" fmla="*/ 0 w 4716463"/>
              <a:gd name="connsiteY7" fmla="*/ 2402617 h 3783039"/>
              <a:gd name="connsiteX8" fmla="*/ 0 w 4716463"/>
              <a:gd name="connsiteY8" fmla="*/ 1773234 h 3783039"/>
              <a:gd name="connsiteX9" fmla="*/ 0 w 4716463"/>
              <a:gd name="connsiteY9" fmla="*/ 3201 h 3783039"/>
              <a:gd name="connsiteX0" fmla="*/ 0 w 4716463"/>
              <a:gd name="connsiteY0" fmla="*/ 3201 h 3783039"/>
              <a:gd name="connsiteX1" fmla="*/ 2826544 w 4716463"/>
              <a:gd name="connsiteY1" fmla="*/ 3201 h 3783039"/>
              <a:gd name="connsiteX2" fmla="*/ 4591047 w 4716463"/>
              <a:gd name="connsiteY2" fmla="*/ 0 h 3783039"/>
              <a:gd name="connsiteX3" fmla="*/ 4716463 w 4716463"/>
              <a:gd name="connsiteY3" fmla="*/ 1893120 h 3783039"/>
              <a:gd name="connsiteX4" fmla="*/ 4716463 w 4716463"/>
              <a:gd name="connsiteY4" fmla="*/ 3783039 h 3783039"/>
              <a:gd name="connsiteX5" fmla="*/ 4716463 w 4716463"/>
              <a:gd name="connsiteY5" fmla="*/ 3783039 h 3783039"/>
              <a:gd name="connsiteX6" fmla="*/ 1889919 w 4716463"/>
              <a:gd name="connsiteY6" fmla="*/ 3783039 h 3783039"/>
              <a:gd name="connsiteX7" fmla="*/ 0 w 4716463"/>
              <a:gd name="connsiteY7" fmla="*/ 2402617 h 3783039"/>
              <a:gd name="connsiteX8" fmla="*/ 0 w 4716463"/>
              <a:gd name="connsiteY8" fmla="*/ 1773234 h 3783039"/>
              <a:gd name="connsiteX9" fmla="*/ 0 w 4716463"/>
              <a:gd name="connsiteY9" fmla="*/ 3201 h 3783039"/>
              <a:gd name="connsiteX0" fmla="*/ 0 w 4716463"/>
              <a:gd name="connsiteY0" fmla="*/ 3201 h 3783039"/>
              <a:gd name="connsiteX1" fmla="*/ 2826544 w 4716463"/>
              <a:gd name="connsiteY1" fmla="*/ 3201 h 3783039"/>
              <a:gd name="connsiteX2" fmla="*/ 4591047 w 4716463"/>
              <a:gd name="connsiteY2" fmla="*/ 0 h 3783039"/>
              <a:gd name="connsiteX3" fmla="*/ 4716463 w 4716463"/>
              <a:gd name="connsiteY3" fmla="*/ 1893120 h 3783039"/>
              <a:gd name="connsiteX4" fmla="*/ 4716463 w 4716463"/>
              <a:gd name="connsiteY4" fmla="*/ 3783039 h 3783039"/>
              <a:gd name="connsiteX5" fmla="*/ 4716463 w 4716463"/>
              <a:gd name="connsiteY5" fmla="*/ 3783039 h 3783039"/>
              <a:gd name="connsiteX6" fmla="*/ 1889919 w 4716463"/>
              <a:gd name="connsiteY6" fmla="*/ 3783039 h 3783039"/>
              <a:gd name="connsiteX7" fmla="*/ 0 w 4716463"/>
              <a:gd name="connsiteY7" fmla="*/ 2402617 h 3783039"/>
              <a:gd name="connsiteX8" fmla="*/ 0 w 4716463"/>
              <a:gd name="connsiteY8" fmla="*/ 1773234 h 3783039"/>
              <a:gd name="connsiteX9" fmla="*/ 0 w 4716463"/>
              <a:gd name="connsiteY9" fmla="*/ 3201 h 3783039"/>
              <a:gd name="connsiteX0" fmla="*/ 0 w 4716463"/>
              <a:gd name="connsiteY0" fmla="*/ 3201 h 3783039"/>
              <a:gd name="connsiteX1" fmla="*/ 2826544 w 4716463"/>
              <a:gd name="connsiteY1" fmla="*/ 3201 h 3783039"/>
              <a:gd name="connsiteX2" fmla="*/ 4591047 w 4716463"/>
              <a:gd name="connsiteY2" fmla="*/ 0 h 3783039"/>
              <a:gd name="connsiteX3" fmla="*/ 4716400 w 4716463"/>
              <a:gd name="connsiteY3" fmla="*/ 1 h 3783039"/>
              <a:gd name="connsiteX4" fmla="*/ 4716463 w 4716463"/>
              <a:gd name="connsiteY4" fmla="*/ 1893120 h 3783039"/>
              <a:gd name="connsiteX5" fmla="*/ 4716463 w 4716463"/>
              <a:gd name="connsiteY5" fmla="*/ 3783039 h 3783039"/>
              <a:gd name="connsiteX6" fmla="*/ 4716463 w 4716463"/>
              <a:gd name="connsiteY6" fmla="*/ 3783039 h 3783039"/>
              <a:gd name="connsiteX7" fmla="*/ 1889919 w 4716463"/>
              <a:gd name="connsiteY7" fmla="*/ 3783039 h 3783039"/>
              <a:gd name="connsiteX8" fmla="*/ 0 w 4716463"/>
              <a:gd name="connsiteY8" fmla="*/ 2402617 h 3783039"/>
              <a:gd name="connsiteX9" fmla="*/ 0 w 4716463"/>
              <a:gd name="connsiteY9" fmla="*/ 1773234 h 3783039"/>
              <a:gd name="connsiteX10" fmla="*/ 0 w 4716463"/>
              <a:gd name="connsiteY10" fmla="*/ 3201 h 3783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716463" h="3783039">
                <a:moveTo>
                  <a:pt x="0" y="3201"/>
                </a:moveTo>
                <a:lnTo>
                  <a:pt x="2826544" y="3201"/>
                </a:lnTo>
                <a:lnTo>
                  <a:pt x="4591047" y="0"/>
                </a:lnTo>
                <a:lnTo>
                  <a:pt x="4716400" y="1"/>
                </a:lnTo>
                <a:cubicBezTo>
                  <a:pt x="4716421" y="631041"/>
                  <a:pt x="4716442" y="1262080"/>
                  <a:pt x="4716463" y="1893120"/>
                </a:cubicBezTo>
                <a:lnTo>
                  <a:pt x="4716463" y="3783039"/>
                </a:lnTo>
                <a:lnTo>
                  <a:pt x="4716463" y="3783039"/>
                </a:lnTo>
                <a:lnTo>
                  <a:pt x="1889919" y="3783039"/>
                </a:lnTo>
                <a:lnTo>
                  <a:pt x="0" y="2402617"/>
                </a:lnTo>
                <a:lnTo>
                  <a:pt x="0" y="1773234"/>
                </a:lnTo>
                <a:lnTo>
                  <a:pt x="0" y="3201"/>
                </a:lnTo>
                <a:close/>
              </a:path>
            </a:pathLst>
          </a:custGeom>
        </p:spPr>
        <p:txBody>
          <a:bodyPr/>
          <a:lstStyle/>
          <a:p>
            <a:r>
              <a:rPr lang="en-US" smtClean="0"/>
              <a:t>Click icon to add picture</a:t>
            </a:r>
            <a:endParaRPr lang="en-GB"/>
          </a:p>
        </p:txBody>
      </p:sp>
      <p:sp>
        <p:nvSpPr>
          <p:cNvPr id="18" name="Rectangle 17"/>
          <p:cNvSpPr/>
          <p:nvPr userDrawn="1"/>
        </p:nvSpPr>
        <p:spPr>
          <a:xfrm>
            <a:off x="5583710" y="4503306"/>
            <a:ext cx="1633003" cy="184666"/>
          </a:xfrm>
          <a:prstGeom prst="rect">
            <a:avLst/>
          </a:prstGeom>
        </p:spPr>
        <p:txBody>
          <a:bodyPr wrap="square" lIns="0" tIns="0" rIns="0" bIns="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30000" noProof="0" dirty="0" smtClean="0">
                <a:ln>
                  <a:noFill/>
                </a:ln>
                <a:solidFill>
                  <a:srgbClr val="005B82"/>
                </a:solidFill>
                <a:effectLst/>
                <a:uLnTx/>
                <a:uFillTx/>
                <a:latin typeface="Arial"/>
                <a:ea typeface="+mn-ea"/>
                <a:cs typeface="+mn-cs"/>
              </a:rPr>
              <a:t>Presented by</a:t>
            </a:r>
          </a:p>
        </p:txBody>
      </p:sp>
      <p:sp>
        <p:nvSpPr>
          <p:cNvPr id="19" name="Title 8"/>
          <p:cNvSpPr>
            <a:spLocks noGrp="1"/>
          </p:cNvSpPr>
          <p:nvPr>
            <p:ph type="title"/>
          </p:nvPr>
        </p:nvSpPr>
        <p:spPr>
          <a:xfrm>
            <a:off x="4437142" y="1924971"/>
            <a:ext cx="4706858" cy="1504029"/>
          </a:xfrm>
          <a:prstGeom prst="rect">
            <a:avLst/>
          </a:prstGeom>
          <a:solidFill>
            <a:schemeClr val="accent1"/>
          </a:solidFill>
        </p:spPr>
        <p:txBody>
          <a:bodyPr lIns="180000" tIns="180000" rIns="180000" bIns="180000"/>
          <a:lstStyle>
            <a:lvl1pPr>
              <a:defRPr kumimoji="0" lang="en-GB" sz="2700" b="0" i="0" u="none" strike="noStrike" kern="1200" cap="none" spc="0" normalizeH="0" baseline="0" noProof="0" dirty="0" smtClean="0">
                <a:ln>
                  <a:noFill/>
                </a:ln>
                <a:solidFill>
                  <a:srgbClr val="FFFFFF"/>
                </a:solidFill>
                <a:effectLst/>
                <a:uLnTx/>
                <a:uFillTx/>
                <a:latin typeface="+mj-lt"/>
                <a:ea typeface="+mj-ea"/>
                <a:cs typeface="Bliss 2 Light"/>
              </a:defRPr>
            </a:lvl1pPr>
          </a:lstStyle>
          <a:p>
            <a:pPr marL="0" marR="0" lvl="0" indent="0" algn="l" defTabSz="450659" rtl="0" eaLnBrk="1" fontAlgn="auto" latinLnBrk="0" hangingPunct="1">
              <a:lnSpc>
                <a:spcPts val="2983"/>
              </a:lnSpc>
              <a:spcBef>
                <a:spcPct val="0"/>
              </a:spcBef>
              <a:spcAft>
                <a:spcPts val="0"/>
              </a:spcAft>
              <a:buClrTx/>
              <a:buSzTx/>
              <a:buFontTx/>
              <a:buNone/>
              <a:tabLst/>
              <a:defRPr/>
            </a:pPr>
            <a:r>
              <a:rPr kumimoji="0" lang="en-US" sz="2700" b="0" i="0" u="none" strike="noStrike" kern="1200" cap="none" spc="0" normalizeH="0" baseline="0" noProof="0" smtClean="0">
                <a:ln>
                  <a:noFill/>
                </a:ln>
                <a:solidFill>
                  <a:srgbClr val="FFFFFF"/>
                </a:solidFill>
                <a:effectLst/>
                <a:uLnTx/>
                <a:uFillTx/>
                <a:latin typeface="Arial"/>
                <a:ea typeface="+mj-ea"/>
              </a:rPr>
              <a:t>Click to edit Master title style</a:t>
            </a:r>
            <a:endParaRPr kumimoji="0" lang="en-GB" sz="2700" b="0" i="0" u="none" strike="noStrike" kern="1200" cap="none" spc="0" normalizeH="0" baseline="0" noProof="0" dirty="0" smtClean="0">
              <a:ln>
                <a:noFill/>
              </a:ln>
              <a:solidFill>
                <a:srgbClr val="FFFFFF"/>
              </a:solidFill>
              <a:effectLst/>
              <a:uLnTx/>
              <a:uFillTx/>
              <a:latin typeface="Arial"/>
              <a:ea typeface="+mj-ea"/>
            </a:endParaRPr>
          </a:p>
        </p:txBody>
      </p:sp>
      <p:pic>
        <p:nvPicPr>
          <p:cNvPr id="24" name="Picture 23" descr="strapline.png"/>
          <p:cNvPicPr>
            <a:picLocks noChangeAspect="1"/>
          </p:cNvPicPr>
          <p:nvPr userDrawn="1"/>
        </p:nvPicPr>
        <p:blipFill>
          <a:blip r:embed="rId2" cstate="print"/>
          <a:stretch>
            <a:fillRect/>
          </a:stretch>
        </p:blipFill>
        <p:spPr>
          <a:xfrm>
            <a:off x="287338" y="6315820"/>
            <a:ext cx="3736967" cy="281830"/>
          </a:xfrm>
          <a:prstGeom prst="rect">
            <a:avLst/>
          </a:prstGeom>
        </p:spPr>
      </p:pic>
      <p:pic>
        <p:nvPicPr>
          <p:cNvPr id="25" name="Picture 24" descr="sector-logo.png"/>
          <p:cNvPicPr>
            <a:picLocks noChangeAspect="1"/>
          </p:cNvPicPr>
          <p:nvPr userDrawn="1"/>
        </p:nvPicPr>
        <p:blipFill>
          <a:blip r:embed="rId3" cstate="print"/>
          <a:stretch>
            <a:fillRect/>
          </a:stretch>
        </p:blipFill>
        <p:spPr>
          <a:xfrm>
            <a:off x="287338" y="260350"/>
            <a:ext cx="1473161" cy="299712"/>
          </a:xfrm>
          <a:prstGeom prst="rect">
            <a:avLst/>
          </a:prstGeom>
        </p:spPr>
      </p:pic>
      <p:sp>
        <p:nvSpPr>
          <p:cNvPr id="12" name="Text Placeholder 11"/>
          <p:cNvSpPr>
            <a:spLocks noGrp="1"/>
          </p:cNvSpPr>
          <p:nvPr>
            <p:ph type="body" sz="quarter" idx="10"/>
          </p:nvPr>
        </p:nvSpPr>
        <p:spPr>
          <a:xfrm>
            <a:off x="5583238" y="4670442"/>
            <a:ext cx="3151187" cy="1095409"/>
          </a:xfrm>
        </p:spPr>
        <p:txBody>
          <a:bodyPr lIns="0" tIns="0" rIns="0" bIns="0">
            <a:normAutofit/>
          </a:bodyPr>
          <a:lstStyle>
            <a:lvl1pPr>
              <a:buNone/>
              <a:defRPr sz="1400"/>
            </a:lvl1pPr>
          </a:lstStyle>
          <a:p>
            <a:pPr lvl="0"/>
            <a:r>
              <a:rPr lang="en-US" smtClean="0"/>
              <a:t>Click to edit Master text styles</a:t>
            </a:r>
          </a:p>
        </p:txBody>
      </p:sp>
      <p:pic>
        <p:nvPicPr>
          <p:cNvPr id="26" name="Picture 25" descr="left-pattern-crop.png"/>
          <p:cNvPicPr>
            <a:picLocks noChangeAspect="1"/>
          </p:cNvPicPr>
          <p:nvPr userDrawn="1"/>
        </p:nvPicPr>
        <p:blipFill>
          <a:blip r:embed="rId4" cstate="print"/>
          <a:stretch>
            <a:fillRect/>
          </a:stretch>
        </p:blipFill>
        <p:spPr>
          <a:xfrm>
            <a:off x="0" y="3970919"/>
            <a:ext cx="1927287" cy="1437694"/>
          </a:xfrm>
          <a:prstGeom prst="rect">
            <a:avLst/>
          </a:prstGeom>
        </p:spPr>
      </p:pic>
      <p:sp>
        <p:nvSpPr>
          <p:cNvPr id="27" name="Text Placeholder 26"/>
          <p:cNvSpPr>
            <a:spLocks noGrp="1"/>
          </p:cNvSpPr>
          <p:nvPr>
            <p:ph type="body" sz="quarter" idx="12"/>
          </p:nvPr>
        </p:nvSpPr>
        <p:spPr>
          <a:xfrm>
            <a:off x="4437142" y="3485718"/>
            <a:ext cx="4706858" cy="673542"/>
          </a:xfrm>
          <a:solidFill>
            <a:schemeClr val="accent2"/>
          </a:solidFill>
        </p:spPr>
        <p:txBody>
          <a:bodyPr lIns="180000" tIns="180000" rIns="180000" bIns="180000" anchor="ctr" anchorCtr="0">
            <a:noAutofit/>
          </a:bodyPr>
          <a:lstStyle>
            <a:lvl1pPr>
              <a:defRPr kumimoji="0" lang="en-GB" sz="1800" b="0" i="0" u="none" strike="noStrike" kern="1200" cap="none" spc="0" normalizeH="0" baseline="0" noProof="0" dirty="0" smtClean="0">
                <a:ln>
                  <a:noFill/>
                </a:ln>
                <a:solidFill>
                  <a:srgbClr val="FFFFFF"/>
                </a:solidFill>
                <a:effectLst/>
                <a:uLnTx/>
                <a:uFillTx/>
                <a:latin typeface="Arial"/>
                <a:ea typeface="+mn-ea"/>
                <a:cs typeface="+mn-cs"/>
              </a:defRPr>
            </a:lvl1pPr>
          </a:lstStyle>
          <a:p>
            <a:pPr marL="0" marR="0" lvl="0" indent="0" algn="l" defTabSz="450659" rtl="0" eaLnBrk="1" fontAlgn="auto" latinLnBrk="0" hangingPunct="1">
              <a:lnSpc>
                <a:spcPct val="100000"/>
              </a:lnSpc>
              <a:spcBef>
                <a:spcPts val="975"/>
              </a:spcBef>
              <a:spcAft>
                <a:spcPts val="0"/>
              </a:spcAft>
              <a:buClrTx/>
              <a:buSzTx/>
              <a:tabLst/>
              <a:defRPr/>
            </a:pPr>
            <a:r>
              <a:rPr lang="en-US" smtClean="0"/>
              <a:t>Click to edit Master text styles</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SLIDE">
    <p:spTree>
      <p:nvGrpSpPr>
        <p:cNvPr id="1" name=""/>
        <p:cNvGrpSpPr/>
        <p:nvPr/>
      </p:nvGrpSpPr>
      <p:grpSpPr>
        <a:xfrm>
          <a:off x="0" y="0"/>
          <a:ext cx="0" cy="0"/>
          <a:chOff x="0" y="0"/>
          <a:chExt cx="0" cy="0"/>
        </a:xfrm>
      </p:grpSpPr>
      <p:sp>
        <p:nvSpPr>
          <p:cNvPr id="9" name="Picture Placeholder 8"/>
          <p:cNvSpPr>
            <a:spLocks noGrp="1"/>
          </p:cNvSpPr>
          <p:nvPr>
            <p:ph type="pic" sz="quarter" idx="13"/>
          </p:nvPr>
        </p:nvSpPr>
        <p:spPr>
          <a:xfrm>
            <a:off x="3167063" y="1628775"/>
            <a:ext cx="5976937" cy="4371993"/>
          </a:xfrm>
        </p:spPr>
        <p:txBody>
          <a:bodyPr/>
          <a:lstStyle/>
          <a:p>
            <a:r>
              <a:rPr lang="en-US" smtClean="0"/>
              <a:t>Click icon to add picture</a:t>
            </a:r>
            <a:endParaRPr lang="en-GB"/>
          </a:p>
        </p:txBody>
      </p:sp>
      <p:sp>
        <p:nvSpPr>
          <p:cNvPr id="19" name="Title 8"/>
          <p:cNvSpPr>
            <a:spLocks noGrp="1"/>
          </p:cNvSpPr>
          <p:nvPr>
            <p:ph type="title"/>
          </p:nvPr>
        </p:nvSpPr>
        <p:spPr>
          <a:xfrm>
            <a:off x="0" y="1347759"/>
            <a:ext cx="4716463" cy="1438300"/>
          </a:xfrm>
          <a:prstGeom prst="rect">
            <a:avLst/>
          </a:prstGeom>
          <a:solidFill>
            <a:schemeClr val="accent1"/>
          </a:solidFill>
        </p:spPr>
        <p:txBody>
          <a:bodyPr lIns="288000" tIns="288000" rIns="288000" bIns="288000"/>
          <a:lstStyle>
            <a:lvl1pPr>
              <a:defRPr kumimoji="0" lang="en-GB" sz="2700" b="0" i="0" u="none" strike="noStrike" kern="1200" cap="none" spc="0" normalizeH="0" baseline="0" noProof="0" dirty="0" smtClean="0">
                <a:ln>
                  <a:noFill/>
                </a:ln>
                <a:solidFill>
                  <a:srgbClr val="FFFFFF"/>
                </a:solidFill>
                <a:effectLst/>
                <a:uLnTx/>
                <a:uFillTx/>
                <a:latin typeface="+mj-lt"/>
                <a:ea typeface="+mj-ea"/>
                <a:cs typeface="Bliss 2 Light"/>
              </a:defRPr>
            </a:lvl1pPr>
          </a:lstStyle>
          <a:p>
            <a:pPr marL="0" marR="0" lvl="0" indent="0" algn="l" defTabSz="450659" rtl="0" eaLnBrk="1" fontAlgn="auto" latinLnBrk="0" hangingPunct="1">
              <a:lnSpc>
                <a:spcPts val="2983"/>
              </a:lnSpc>
              <a:spcBef>
                <a:spcPct val="0"/>
              </a:spcBef>
              <a:spcAft>
                <a:spcPts val="0"/>
              </a:spcAft>
              <a:buClrTx/>
              <a:buSzTx/>
              <a:buFontTx/>
              <a:buNone/>
              <a:tabLst/>
              <a:defRPr/>
            </a:pPr>
            <a:r>
              <a:rPr kumimoji="0" lang="en-US" sz="2700" b="0" i="0" u="none" strike="noStrike" kern="1200" cap="none" spc="0" normalizeH="0" baseline="0" noProof="0" smtClean="0">
                <a:ln>
                  <a:noFill/>
                </a:ln>
                <a:solidFill>
                  <a:srgbClr val="FFFFFF"/>
                </a:solidFill>
                <a:effectLst/>
                <a:uLnTx/>
                <a:uFillTx/>
                <a:latin typeface="Arial"/>
                <a:ea typeface="+mj-ea"/>
              </a:rPr>
              <a:t>Click to edit Master title style</a:t>
            </a:r>
            <a:endParaRPr kumimoji="0" lang="en-GB" sz="2700" b="0" i="0" u="none" strike="noStrike" kern="1200" cap="none" spc="0" normalizeH="0" baseline="0" noProof="0" dirty="0" smtClean="0">
              <a:ln>
                <a:noFill/>
              </a:ln>
              <a:solidFill>
                <a:srgbClr val="FFFFFF"/>
              </a:solidFill>
              <a:effectLst/>
              <a:uLnTx/>
              <a:uFillTx/>
              <a:latin typeface="Arial"/>
              <a:ea typeface="+mj-ea"/>
            </a:endParaRPr>
          </a:p>
        </p:txBody>
      </p:sp>
      <p:pic>
        <p:nvPicPr>
          <p:cNvPr id="25" name="Picture 24" descr="sector-logo.png"/>
          <p:cNvPicPr>
            <a:picLocks noChangeAspect="1"/>
          </p:cNvPicPr>
          <p:nvPr userDrawn="1"/>
        </p:nvPicPr>
        <p:blipFill>
          <a:blip r:embed="rId2" cstate="print"/>
          <a:stretch>
            <a:fillRect/>
          </a:stretch>
        </p:blipFill>
        <p:spPr>
          <a:xfrm>
            <a:off x="287338" y="260350"/>
            <a:ext cx="1473161" cy="299712"/>
          </a:xfrm>
          <a:prstGeom prst="rect">
            <a:avLst/>
          </a:prstGeom>
        </p:spPr>
      </p:pic>
      <p:sp>
        <p:nvSpPr>
          <p:cNvPr id="7" name="Date Placeholder 15"/>
          <p:cNvSpPr>
            <a:spLocks noGrp="1"/>
          </p:cNvSpPr>
          <p:nvPr>
            <p:ph type="dt" sz="half" idx="10"/>
          </p:nvPr>
        </p:nvSpPr>
        <p:spPr>
          <a:xfrm>
            <a:off x="3806823" y="6439667"/>
            <a:ext cx="2133601" cy="143241"/>
          </a:xfrm>
        </p:spPr>
        <p:txBody>
          <a:bodyPr/>
          <a:lstStyle/>
          <a:p>
            <a:endParaRPr lang="en-US" dirty="0"/>
          </a:p>
        </p:txBody>
      </p:sp>
      <p:sp>
        <p:nvSpPr>
          <p:cNvPr id="8" name="Slide Number Placeholder 16"/>
          <p:cNvSpPr>
            <a:spLocks noGrp="1"/>
          </p:cNvSpPr>
          <p:nvPr>
            <p:ph type="sldNum" sz="quarter" idx="11"/>
          </p:nvPr>
        </p:nvSpPr>
        <p:spPr>
          <a:xfrm>
            <a:off x="6759574" y="6430142"/>
            <a:ext cx="2133601" cy="157065"/>
          </a:xfrm>
        </p:spPr>
        <p:txBody>
          <a:bodyPr/>
          <a:lstStyle/>
          <a:p>
            <a:fld id="{F9682F36-664B-E84C-AFB7-373FE01C281E}" type="slidenum">
              <a:rPr lang="en-US" smtClean="0"/>
              <a:pPr/>
              <a:t>‹#›</a:t>
            </a:fld>
            <a:endParaRPr lang="en-US" dirty="0"/>
          </a:p>
        </p:txBody>
      </p:sp>
      <p:sp>
        <p:nvSpPr>
          <p:cNvPr id="10" name="Footer Placeholder 17"/>
          <p:cNvSpPr>
            <a:spLocks noGrp="1"/>
          </p:cNvSpPr>
          <p:nvPr>
            <p:ph type="ftr" sz="quarter" idx="12"/>
          </p:nvPr>
        </p:nvSpPr>
        <p:spPr>
          <a:xfrm>
            <a:off x="4143373" y="252369"/>
            <a:ext cx="4749802" cy="474669"/>
          </a:xfrm>
        </p:spPr>
        <p:txBody>
          <a:bodyPr/>
          <a:lstStyle>
            <a:lvl1pPr algn="r">
              <a:defRPr b="1">
                <a:solidFill>
                  <a:schemeClr val="tx2"/>
                </a:solidFill>
              </a:defRPr>
            </a:lvl1pPr>
          </a:lstStyle>
          <a:p>
            <a:r>
              <a:rPr lang="en-GB" smtClean="0"/>
              <a:t>CIPFA - North West Region  - Warrington, 28th June 2013 </a:t>
            </a:r>
            <a:endParaRPr lang="en-US" dirty="0"/>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1">
    <p:spTree>
      <p:nvGrpSpPr>
        <p:cNvPr id="1" name=""/>
        <p:cNvGrpSpPr/>
        <p:nvPr/>
      </p:nvGrpSpPr>
      <p:grpSpPr>
        <a:xfrm>
          <a:off x="0" y="0"/>
          <a:ext cx="0" cy="0"/>
          <a:chOff x="0" y="0"/>
          <a:chExt cx="0" cy="0"/>
        </a:xfrm>
      </p:grpSpPr>
      <p:sp>
        <p:nvSpPr>
          <p:cNvPr id="14" name="Title 13"/>
          <p:cNvSpPr>
            <a:spLocks noGrp="1"/>
          </p:cNvSpPr>
          <p:nvPr>
            <p:ph type="title"/>
          </p:nvPr>
        </p:nvSpPr>
        <p:spPr>
          <a:xfrm>
            <a:off x="287338" y="908050"/>
            <a:ext cx="8605836" cy="720725"/>
          </a:xfrm>
          <a:prstGeom prst="rect">
            <a:avLst/>
          </a:prstGeom>
        </p:spPr>
        <p:txBody>
          <a:bodyPr lIns="0" tIns="0" rIns="0" bIns="0" anchor="ctr" anchorCtr="0"/>
          <a:lstStyle>
            <a:lvl1pPr>
              <a:defRPr sz="2000" b="1" spc="-30" baseline="0">
                <a:solidFill>
                  <a:schemeClr val="tx2"/>
                </a:solidFill>
              </a:defRPr>
            </a:lvl1pPr>
          </a:lstStyle>
          <a:p>
            <a:r>
              <a:rPr lang="en-US" smtClean="0"/>
              <a:t>Click to edit Master title style</a:t>
            </a:r>
            <a:endParaRPr lang="en-GB" dirty="0"/>
          </a:p>
        </p:txBody>
      </p:sp>
      <p:sp>
        <p:nvSpPr>
          <p:cNvPr id="16" name="Date Placeholder 15"/>
          <p:cNvSpPr>
            <a:spLocks noGrp="1"/>
          </p:cNvSpPr>
          <p:nvPr>
            <p:ph type="dt" sz="half" idx="10"/>
          </p:nvPr>
        </p:nvSpPr>
        <p:spPr/>
        <p:txBody>
          <a:bodyPr/>
          <a:lstStyle/>
          <a:p>
            <a:endParaRPr lang="en-US" dirty="0"/>
          </a:p>
        </p:txBody>
      </p:sp>
      <p:sp>
        <p:nvSpPr>
          <p:cNvPr id="17" name="Slide Number Placeholder 16"/>
          <p:cNvSpPr>
            <a:spLocks noGrp="1"/>
          </p:cNvSpPr>
          <p:nvPr>
            <p:ph type="sldNum" sz="quarter" idx="11"/>
          </p:nvPr>
        </p:nvSpPr>
        <p:spPr/>
        <p:txBody>
          <a:bodyPr/>
          <a:lstStyle/>
          <a:p>
            <a:fld id="{F9682F36-664B-E84C-AFB7-373FE01C281E}" type="slidenum">
              <a:rPr lang="en-US" smtClean="0"/>
              <a:pPr/>
              <a:t>‹#›</a:t>
            </a:fld>
            <a:endParaRPr lang="en-US" dirty="0"/>
          </a:p>
        </p:txBody>
      </p:sp>
      <p:sp>
        <p:nvSpPr>
          <p:cNvPr id="18" name="Footer Placeholder 17"/>
          <p:cNvSpPr>
            <a:spLocks noGrp="1"/>
          </p:cNvSpPr>
          <p:nvPr>
            <p:ph type="ftr" sz="quarter" idx="12"/>
          </p:nvPr>
        </p:nvSpPr>
        <p:spPr>
          <a:xfrm>
            <a:off x="4143373" y="252369"/>
            <a:ext cx="4749802" cy="474669"/>
          </a:xfrm>
        </p:spPr>
        <p:txBody>
          <a:bodyPr/>
          <a:lstStyle>
            <a:lvl1pPr algn="r">
              <a:defRPr b="1">
                <a:solidFill>
                  <a:schemeClr val="tx2"/>
                </a:solidFill>
              </a:defRPr>
            </a:lvl1pPr>
          </a:lstStyle>
          <a:p>
            <a:r>
              <a:rPr lang="en-GB" smtClean="0"/>
              <a:t>CIPFA - North West Region  - Warrington, 28th June 2013 </a:t>
            </a:r>
            <a:endParaRPr lang="en-US" dirty="0"/>
          </a:p>
        </p:txBody>
      </p:sp>
      <p:sp>
        <p:nvSpPr>
          <p:cNvPr id="20" name="Text Placeholder 19"/>
          <p:cNvSpPr>
            <a:spLocks noGrp="1"/>
          </p:cNvSpPr>
          <p:nvPr>
            <p:ph type="body" sz="quarter" idx="13"/>
          </p:nvPr>
        </p:nvSpPr>
        <p:spPr>
          <a:xfrm>
            <a:off x="1760499" y="1858941"/>
            <a:ext cx="7132675" cy="4272021"/>
          </a:xfrm>
        </p:spPr>
        <p:txBody>
          <a:bodyPr lIns="0" tIns="0" rIns="0" bIns="0"/>
          <a:lstStyle>
            <a:lvl1pPr marL="180975" indent="-180975">
              <a:lnSpc>
                <a:spcPct val="90000"/>
              </a:lnSpc>
              <a:spcBef>
                <a:spcPts val="1200"/>
              </a:spcBef>
              <a:spcAft>
                <a:spcPts val="300"/>
              </a:spcAft>
              <a:defRPr sz="1800" b="1" spc="-40" baseline="0">
                <a:solidFill>
                  <a:schemeClr val="accent3"/>
                </a:solidFill>
              </a:defRPr>
            </a:lvl1pPr>
            <a:lvl2pPr marL="628650" indent="-266700">
              <a:lnSpc>
                <a:spcPct val="100000"/>
              </a:lnSpc>
              <a:spcAft>
                <a:spcPts val="300"/>
              </a:spcAft>
              <a:defRPr sz="1800"/>
            </a:lvl2pPr>
            <a:lvl3pPr marL="628650" indent="-266700">
              <a:lnSpc>
                <a:spcPct val="100000"/>
              </a:lnSpc>
              <a:spcAft>
                <a:spcPts val="300"/>
              </a:spcAft>
              <a:defRPr sz="1800"/>
            </a:lvl3pPr>
            <a:lvl4pPr marL="989013" indent="-274638" defTabSz="541338">
              <a:lnSpc>
                <a:spcPct val="100000"/>
              </a:lnSpc>
              <a:spcAft>
                <a:spcPts val="300"/>
              </a:spcAft>
              <a:defRPr sz="1800"/>
            </a:lvl4pPr>
            <a:lvl5pPr marL="989013" indent="-274638" defTabSz="541338">
              <a:lnSpc>
                <a:spcPct val="100000"/>
              </a:lnSpc>
              <a:spcAft>
                <a:spcPts val="300"/>
              </a:spcAft>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pic>
        <p:nvPicPr>
          <p:cNvPr id="24" name="Picture 23" descr="sector-logo.png"/>
          <p:cNvPicPr>
            <a:picLocks noChangeAspect="1"/>
          </p:cNvPicPr>
          <p:nvPr userDrawn="1"/>
        </p:nvPicPr>
        <p:blipFill>
          <a:blip r:embed="rId2" cstate="print"/>
          <a:stretch>
            <a:fillRect/>
          </a:stretch>
        </p:blipFill>
        <p:spPr>
          <a:xfrm>
            <a:off x="287338" y="260350"/>
            <a:ext cx="1473161" cy="299712"/>
          </a:xfrm>
          <a:prstGeom prst="rect">
            <a:avLst/>
          </a:prstGeom>
        </p:spPr>
      </p:pic>
      <p:sp>
        <p:nvSpPr>
          <p:cNvPr id="15" name="Rectangle 14"/>
          <p:cNvSpPr/>
          <p:nvPr userDrawn="1"/>
        </p:nvSpPr>
        <p:spPr>
          <a:xfrm>
            <a:off x="287339" y="1858941"/>
            <a:ext cx="1355703" cy="4999059"/>
          </a:xfrm>
          <a:prstGeom prst="rect">
            <a:avLst/>
          </a:prstGeom>
          <a:solidFill>
            <a:schemeClr val="accent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82790" tIns="41395" rIns="82790" bIns="41395" numCol="1" spcCol="0" rtlCol="0" fromWordArt="0" anchor="ctr" anchorCtr="0" forceAA="0" compatLnSpc="1">
            <a:prstTxWarp prst="textNoShape">
              <a:avLst/>
            </a:prstTxWarp>
            <a:noAutofit/>
          </a:bodyPr>
          <a:lstStyle/>
          <a:p>
            <a:pPr algn="ctr"/>
            <a:endParaRPr lang="en-GB" dirty="0" smtClean="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 BLANK">
    <p:spTree>
      <p:nvGrpSpPr>
        <p:cNvPr id="1" name=""/>
        <p:cNvGrpSpPr/>
        <p:nvPr/>
      </p:nvGrpSpPr>
      <p:grpSpPr>
        <a:xfrm>
          <a:off x="0" y="0"/>
          <a:ext cx="0" cy="0"/>
          <a:chOff x="0" y="0"/>
          <a:chExt cx="0" cy="0"/>
        </a:xfrm>
      </p:grpSpPr>
      <p:sp>
        <p:nvSpPr>
          <p:cNvPr id="16" name="Date Placeholder 15"/>
          <p:cNvSpPr>
            <a:spLocks noGrp="1"/>
          </p:cNvSpPr>
          <p:nvPr>
            <p:ph type="dt" sz="half" idx="10"/>
          </p:nvPr>
        </p:nvSpPr>
        <p:spPr/>
        <p:txBody>
          <a:bodyPr/>
          <a:lstStyle/>
          <a:p>
            <a:endParaRPr lang="en-US" dirty="0"/>
          </a:p>
        </p:txBody>
      </p:sp>
      <p:sp>
        <p:nvSpPr>
          <p:cNvPr id="17" name="Slide Number Placeholder 16"/>
          <p:cNvSpPr>
            <a:spLocks noGrp="1"/>
          </p:cNvSpPr>
          <p:nvPr>
            <p:ph type="sldNum" sz="quarter" idx="11"/>
          </p:nvPr>
        </p:nvSpPr>
        <p:spPr/>
        <p:txBody>
          <a:bodyPr/>
          <a:lstStyle/>
          <a:p>
            <a:fld id="{F9682F36-664B-E84C-AFB7-373FE01C281E}" type="slidenum">
              <a:rPr lang="en-US" smtClean="0"/>
              <a:pPr/>
              <a:t>‹#›</a:t>
            </a:fld>
            <a:endParaRPr lang="en-US" dirty="0"/>
          </a:p>
        </p:txBody>
      </p:sp>
      <p:pic>
        <p:nvPicPr>
          <p:cNvPr id="24" name="Picture 23" descr="sector-logo.png"/>
          <p:cNvPicPr>
            <a:picLocks noChangeAspect="1"/>
          </p:cNvPicPr>
          <p:nvPr userDrawn="1"/>
        </p:nvPicPr>
        <p:blipFill>
          <a:blip r:embed="rId2" cstate="print"/>
          <a:stretch>
            <a:fillRect/>
          </a:stretch>
        </p:blipFill>
        <p:spPr>
          <a:xfrm>
            <a:off x="287338" y="260350"/>
            <a:ext cx="1473161" cy="299712"/>
          </a:xfrm>
          <a:prstGeom prst="rect">
            <a:avLst/>
          </a:prstGeom>
        </p:spPr>
      </p:pic>
      <p:sp>
        <p:nvSpPr>
          <p:cNvPr id="12" name="Title 13"/>
          <p:cNvSpPr>
            <a:spLocks noGrp="1"/>
          </p:cNvSpPr>
          <p:nvPr>
            <p:ph type="title"/>
          </p:nvPr>
        </p:nvSpPr>
        <p:spPr>
          <a:xfrm>
            <a:off x="287338" y="908050"/>
            <a:ext cx="5653086" cy="720725"/>
          </a:xfrm>
          <a:prstGeom prst="rect">
            <a:avLst/>
          </a:prstGeom>
        </p:spPr>
        <p:txBody>
          <a:bodyPr lIns="0" tIns="0" rIns="0" bIns="0" anchor="ctr" anchorCtr="0"/>
          <a:lstStyle>
            <a:lvl1pPr>
              <a:defRPr sz="2000" b="1" spc="-30" baseline="0">
                <a:solidFill>
                  <a:schemeClr val="tx2"/>
                </a:solidFill>
              </a:defRPr>
            </a:lvl1pPr>
          </a:lstStyle>
          <a:p>
            <a:r>
              <a:rPr lang="en-US" smtClean="0"/>
              <a:t>Click to edit Master title style</a:t>
            </a:r>
            <a:endParaRPr lang="en-GB" dirty="0"/>
          </a:p>
        </p:txBody>
      </p:sp>
      <p:sp>
        <p:nvSpPr>
          <p:cNvPr id="8" name="Footer Placeholder 17"/>
          <p:cNvSpPr>
            <a:spLocks noGrp="1"/>
          </p:cNvSpPr>
          <p:nvPr>
            <p:ph type="ftr" sz="quarter" idx="12"/>
          </p:nvPr>
        </p:nvSpPr>
        <p:spPr>
          <a:xfrm>
            <a:off x="4143373" y="252369"/>
            <a:ext cx="4749802" cy="474669"/>
          </a:xfrm>
        </p:spPr>
        <p:txBody>
          <a:bodyPr/>
          <a:lstStyle>
            <a:lvl1pPr algn="r">
              <a:defRPr b="1">
                <a:solidFill>
                  <a:schemeClr val="tx2"/>
                </a:solidFill>
              </a:defRPr>
            </a:lvl1pPr>
          </a:lstStyle>
          <a:p>
            <a:r>
              <a:rPr lang="en-GB" smtClean="0"/>
              <a:t>CIPFA - North West Region  - Warrington, 28th June 2013 </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2">
    <p:spTree>
      <p:nvGrpSpPr>
        <p:cNvPr id="1" name=""/>
        <p:cNvGrpSpPr/>
        <p:nvPr/>
      </p:nvGrpSpPr>
      <p:grpSpPr>
        <a:xfrm>
          <a:off x="0" y="0"/>
          <a:ext cx="0" cy="0"/>
          <a:chOff x="0" y="0"/>
          <a:chExt cx="0" cy="0"/>
        </a:xfrm>
      </p:grpSpPr>
      <p:sp>
        <p:nvSpPr>
          <p:cNvPr id="10" name="Rectangle 9"/>
          <p:cNvSpPr/>
          <p:nvPr userDrawn="1"/>
        </p:nvSpPr>
        <p:spPr>
          <a:xfrm>
            <a:off x="0" y="909604"/>
            <a:ext cx="5940424" cy="71917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82790" tIns="41395" rIns="82790" bIns="41395" numCol="1" spcCol="0" rtlCol="0" fromWordArt="0" anchor="ctr" anchorCtr="0" forceAA="0" compatLnSpc="1">
            <a:prstTxWarp prst="textNoShape">
              <a:avLst/>
            </a:prstTxWarp>
            <a:noAutofit/>
          </a:bodyPr>
          <a:lstStyle/>
          <a:p>
            <a:pPr algn="ctr"/>
            <a:endParaRPr lang="en-GB" dirty="0" smtClean="0">
              <a:solidFill>
                <a:schemeClr val="accent1"/>
              </a:solidFill>
            </a:endParaRPr>
          </a:p>
        </p:txBody>
      </p:sp>
      <p:sp>
        <p:nvSpPr>
          <p:cNvPr id="14" name="Title 13"/>
          <p:cNvSpPr>
            <a:spLocks noGrp="1"/>
          </p:cNvSpPr>
          <p:nvPr>
            <p:ph type="title"/>
          </p:nvPr>
        </p:nvSpPr>
        <p:spPr>
          <a:xfrm>
            <a:off x="287338" y="908050"/>
            <a:ext cx="5653086" cy="720725"/>
          </a:xfrm>
          <a:prstGeom prst="rect">
            <a:avLst/>
          </a:prstGeom>
        </p:spPr>
        <p:txBody>
          <a:bodyPr lIns="0" tIns="0" rIns="0" bIns="0" anchor="ctr" anchorCtr="0"/>
          <a:lstStyle/>
          <a:p>
            <a:r>
              <a:rPr lang="en-US" smtClean="0"/>
              <a:t>Click to edit Master title style</a:t>
            </a:r>
            <a:endParaRPr lang="en-GB" dirty="0"/>
          </a:p>
        </p:txBody>
      </p:sp>
      <p:sp>
        <p:nvSpPr>
          <p:cNvPr id="16" name="Date Placeholder 15"/>
          <p:cNvSpPr>
            <a:spLocks noGrp="1"/>
          </p:cNvSpPr>
          <p:nvPr>
            <p:ph type="dt" sz="half" idx="10"/>
          </p:nvPr>
        </p:nvSpPr>
        <p:spPr/>
        <p:txBody>
          <a:bodyPr/>
          <a:lstStyle/>
          <a:p>
            <a:endParaRPr lang="en-US" dirty="0"/>
          </a:p>
        </p:txBody>
      </p:sp>
      <p:sp>
        <p:nvSpPr>
          <p:cNvPr id="17" name="Slide Number Placeholder 16"/>
          <p:cNvSpPr>
            <a:spLocks noGrp="1"/>
          </p:cNvSpPr>
          <p:nvPr>
            <p:ph type="sldNum" sz="quarter" idx="11"/>
          </p:nvPr>
        </p:nvSpPr>
        <p:spPr/>
        <p:txBody>
          <a:bodyPr/>
          <a:lstStyle/>
          <a:p>
            <a:fld id="{F9682F36-664B-E84C-AFB7-373FE01C281E}" type="slidenum">
              <a:rPr lang="en-US" smtClean="0"/>
              <a:pPr/>
              <a:t>‹#›</a:t>
            </a:fld>
            <a:endParaRPr lang="en-US" dirty="0"/>
          </a:p>
        </p:txBody>
      </p:sp>
      <p:sp>
        <p:nvSpPr>
          <p:cNvPr id="20" name="Text Placeholder 19"/>
          <p:cNvSpPr>
            <a:spLocks noGrp="1"/>
          </p:cNvSpPr>
          <p:nvPr>
            <p:ph type="body" sz="quarter" idx="13"/>
          </p:nvPr>
        </p:nvSpPr>
        <p:spPr>
          <a:xfrm>
            <a:off x="3167063" y="1858941"/>
            <a:ext cx="5726111" cy="427202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pic>
        <p:nvPicPr>
          <p:cNvPr id="24" name="Picture 23" descr="sector-logo.png"/>
          <p:cNvPicPr>
            <a:picLocks noChangeAspect="1"/>
          </p:cNvPicPr>
          <p:nvPr userDrawn="1"/>
        </p:nvPicPr>
        <p:blipFill>
          <a:blip r:embed="rId2" cstate="print"/>
          <a:stretch>
            <a:fillRect/>
          </a:stretch>
        </p:blipFill>
        <p:spPr>
          <a:xfrm>
            <a:off x="287338" y="260350"/>
            <a:ext cx="1473161" cy="299712"/>
          </a:xfrm>
          <a:prstGeom prst="rect">
            <a:avLst/>
          </a:prstGeom>
        </p:spPr>
      </p:pic>
      <p:sp>
        <p:nvSpPr>
          <p:cNvPr id="11" name="Rectangle 10"/>
          <p:cNvSpPr/>
          <p:nvPr userDrawn="1"/>
        </p:nvSpPr>
        <p:spPr>
          <a:xfrm>
            <a:off x="287338" y="1858941"/>
            <a:ext cx="2736850" cy="4999059"/>
          </a:xfrm>
          <a:prstGeom prst="rect">
            <a:avLst/>
          </a:prstGeom>
          <a:solidFill>
            <a:schemeClr val="accent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82790" tIns="41395" rIns="82790" bIns="41395" numCol="1" spcCol="0" rtlCol="0" fromWordArt="0" anchor="ctr" anchorCtr="0" forceAA="0" compatLnSpc="1">
            <a:prstTxWarp prst="textNoShape">
              <a:avLst/>
            </a:prstTxWarp>
            <a:noAutofit/>
          </a:bodyPr>
          <a:lstStyle/>
          <a:p>
            <a:pPr algn="ctr"/>
            <a:endParaRPr lang="en-GB" dirty="0" smtClean="0"/>
          </a:p>
        </p:txBody>
      </p:sp>
      <p:sp>
        <p:nvSpPr>
          <p:cNvPr id="13" name="Text Placeholder 12"/>
          <p:cNvSpPr>
            <a:spLocks noGrp="1"/>
          </p:cNvSpPr>
          <p:nvPr>
            <p:ph type="body" sz="quarter" idx="15"/>
          </p:nvPr>
        </p:nvSpPr>
        <p:spPr>
          <a:xfrm>
            <a:off x="473075" y="2049444"/>
            <a:ext cx="2373313" cy="4052943"/>
          </a:xfrm>
        </p:spPr>
        <p:txBody>
          <a:bodyPr lIns="0" tIns="0" rIns="0" bIns="0"/>
          <a:lstStyle>
            <a:lvl1pPr marL="0" indent="0">
              <a:buNone/>
              <a:tabLst/>
              <a:defRPr sz="1600"/>
            </a:lvl1pPr>
            <a:lvl2pPr marL="0" indent="0">
              <a:buNone/>
              <a:tabLst/>
              <a:defRPr sz="1600"/>
            </a:lvl2pPr>
            <a:lvl3pPr marL="0" indent="0">
              <a:buNone/>
              <a:tabLst/>
              <a:defRPr sz="1600">
                <a:solidFill>
                  <a:schemeClr val="accent1"/>
                </a:solidFill>
              </a:defRPr>
            </a:lvl3pPr>
            <a:lvl4pPr marL="0" indent="0">
              <a:buNone/>
              <a:tabLst/>
              <a:defRPr sz="1600"/>
            </a:lvl4pPr>
            <a:lvl5pPr marL="0" indent="0">
              <a:buNone/>
              <a:tabLst/>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2" name="Footer Placeholder 17"/>
          <p:cNvSpPr>
            <a:spLocks noGrp="1"/>
          </p:cNvSpPr>
          <p:nvPr>
            <p:ph type="ftr" sz="quarter" idx="12"/>
          </p:nvPr>
        </p:nvSpPr>
        <p:spPr>
          <a:xfrm>
            <a:off x="4143373" y="252369"/>
            <a:ext cx="4749802" cy="474669"/>
          </a:xfrm>
        </p:spPr>
        <p:txBody>
          <a:bodyPr/>
          <a:lstStyle>
            <a:lvl1pPr algn="r">
              <a:defRPr b="1">
                <a:solidFill>
                  <a:schemeClr val="tx2"/>
                </a:solidFill>
              </a:defRPr>
            </a:lvl1pPr>
          </a:lstStyle>
          <a:p>
            <a:r>
              <a:rPr lang="en-GB" smtClean="0"/>
              <a:t>CIPFA - North West Region  - Warrington, 28th June 2013 </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3">
    <p:spTree>
      <p:nvGrpSpPr>
        <p:cNvPr id="1" name=""/>
        <p:cNvGrpSpPr/>
        <p:nvPr/>
      </p:nvGrpSpPr>
      <p:grpSpPr>
        <a:xfrm>
          <a:off x="0" y="0"/>
          <a:ext cx="0" cy="0"/>
          <a:chOff x="0" y="0"/>
          <a:chExt cx="0" cy="0"/>
        </a:xfrm>
      </p:grpSpPr>
      <p:sp>
        <p:nvSpPr>
          <p:cNvPr id="10" name="Rectangle 9"/>
          <p:cNvSpPr/>
          <p:nvPr userDrawn="1"/>
        </p:nvSpPr>
        <p:spPr>
          <a:xfrm>
            <a:off x="0" y="909604"/>
            <a:ext cx="5940424" cy="71917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82790" tIns="41395" rIns="82790" bIns="41395" numCol="1" spcCol="0" rtlCol="0" fromWordArt="0" anchor="ctr" anchorCtr="0" forceAA="0" compatLnSpc="1">
            <a:prstTxWarp prst="textNoShape">
              <a:avLst/>
            </a:prstTxWarp>
            <a:noAutofit/>
          </a:bodyPr>
          <a:lstStyle/>
          <a:p>
            <a:pPr algn="ctr"/>
            <a:endParaRPr lang="en-GB" dirty="0" smtClean="0">
              <a:solidFill>
                <a:schemeClr val="accent1"/>
              </a:solidFill>
            </a:endParaRPr>
          </a:p>
        </p:txBody>
      </p:sp>
      <p:sp>
        <p:nvSpPr>
          <p:cNvPr id="14" name="Title 13"/>
          <p:cNvSpPr>
            <a:spLocks noGrp="1"/>
          </p:cNvSpPr>
          <p:nvPr>
            <p:ph type="title"/>
          </p:nvPr>
        </p:nvSpPr>
        <p:spPr>
          <a:xfrm>
            <a:off x="287338" y="908050"/>
            <a:ext cx="5653086" cy="720725"/>
          </a:xfrm>
          <a:prstGeom prst="rect">
            <a:avLst/>
          </a:prstGeom>
        </p:spPr>
        <p:txBody>
          <a:bodyPr lIns="0" tIns="0" rIns="0" bIns="0" anchor="ctr" anchorCtr="0"/>
          <a:lstStyle/>
          <a:p>
            <a:r>
              <a:rPr lang="en-US" smtClean="0"/>
              <a:t>Click to edit Master title style</a:t>
            </a:r>
            <a:endParaRPr lang="en-GB" dirty="0"/>
          </a:p>
        </p:txBody>
      </p:sp>
      <p:sp>
        <p:nvSpPr>
          <p:cNvPr id="16" name="Date Placeholder 15"/>
          <p:cNvSpPr>
            <a:spLocks noGrp="1"/>
          </p:cNvSpPr>
          <p:nvPr>
            <p:ph type="dt" sz="half" idx="10"/>
          </p:nvPr>
        </p:nvSpPr>
        <p:spPr/>
        <p:txBody>
          <a:bodyPr/>
          <a:lstStyle/>
          <a:p>
            <a:endParaRPr lang="en-US" dirty="0"/>
          </a:p>
        </p:txBody>
      </p:sp>
      <p:sp>
        <p:nvSpPr>
          <p:cNvPr id="17" name="Slide Number Placeholder 16"/>
          <p:cNvSpPr>
            <a:spLocks noGrp="1"/>
          </p:cNvSpPr>
          <p:nvPr>
            <p:ph type="sldNum" sz="quarter" idx="11"/>
          </p:nvPr>
        </p:nvSpPr>
        <p:spPr/>
        <p:txBody>
          <a:bodyPr/>
          <a:lstStyle/>
          <a:p>
            <a:fld id="{F9682F36-664B-E84C-AFB7-373FE01C281E}" type="slidenum">
              <a:rPr lang="en-US" smtClean="0"/>
              <a:pPr/>
              <a:t>‹#›</a:t>
            </a:fld>
            <a:endParaRPr lang="en-US" dirty="0"/>
          </a:p>
        </p:txBody>
      </p:sp>
      <p:pic>
        <p:nvPicPr>
          <p:cNvPr id="24" name="Picture 23" descr="sector-logo.png"/>
          <p:cNvPicPr>
            <a:picLocks noChangeAspect="1"/>
          </p:cNvPicPr>
          <p:nvPr userDrawn="1"/>
        </p:nvPicPr>
        <p:blipFill>
          <a:blip r:embed="rId2" cstate="print"/>
          <a:stretch>
            <a:fillRect/>
          </a:stretch>
        </p:blipFill>
        <p:spPr>
          <a:xfrm>
            <a:off x="287338" y="260350"/>
            <a:ext cx="1473161" cy="299712"/>
          </a:xfrm>
          <a:prstGeom prst="rect">
            <a:avLst/>
          </a:prstGeom>
        </p:spPr>
      </p:pic>
      <p:sp>
        <p:nvSpPr>
          <p:cNvPr id="11" name="Rectangle 10"/>
          <p:cNvSpPr/>
          <p:nvPr userDrawn="1"/>
        </p:nvSpPr>
        <p:spPr>
          <a:xfrm>
            <a:off x="3167062" y="1858941"/>
            <a:ext cx="5976937" cy="4454586"/>
          </a:xfrm>
          <a:prstGeom prst="rect">
            <a:avLst/>
          </a:prstGeom>
          <a:solidFill>
            <a:schemeClr val="accent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82790" tIns="41395" rIns="82790" bIns="41395" numCol="1" spcCol="0" rtlCol="0" fromWordArt="0" anchor="ctr" anchorCtr="0" forceAA="0" compatLnSpc="1">
            <a:prstTxWarp prst="textNoShape">
              <a:avLst/>
            </a:prstTxWarp>
            <a:noAutofit/>
          </a:bodyPr>
          <a:lstStyle/>
          <a:p>
            <a:pPr algn="ctr"/>
            <a:endParaRPr lang="en-GB" dirty="0" smtClean="0"/>
          </a:p>
        </p:txBody>
      </p:sp>
      <p:sp>
        <p:nvSpPr>
          <p:cNvPr id="12" name="Text Placeholder 12"/>
          <p:cNvSpPr>
            <a:spLocks noGrp="1"/>
          </p:cNvSpPr>
          <p:nvPr>
            <p:ph type="body" sz="quarter" idx="15"/>
          </p:nvPr>
        </p:nvSpPr>
        <p:spPr>
          <a:xfrm>
            <a:off x="287338" y="1858941"/>
            <a:ext cx="2736850" cy="4454585"/>
          </a:xfrm>
        </p:spPr>
        <p:txBody>
          <a:bodyPr/>
          <a:lstStyle>
            <a:lvl1pPr marL="0" indent="0">
              <a:buNone/>
              <a:tabLst/>
              <a:defRPr sz="1600"/>
            </a:lvl1pPr>
            <a:lvl2pPr marL="0" indent="0">
              <a:buNone/>
              <a:tabLst/>
              <a:defRPr sz="1600"/>
            </a:lvl2pPr>
            <a:lvl3pPr marL="0" indent="0">
              <a:buNone/>
              <a:tabLst/>
              <a:defRPr sz="1600">
                <a:solidFill>
                  <a:schemeClr val="accent1"/>
                </a:solidFill>
              </a:defRPr>
            </a:lvl3pPr>
            <a:lvl4pPr marL="0" indent="0">
              <a:buNone/>
              <a:tabLst/>
              <a:defRPr sz="1600"/>
            </a:lvl4pPr>
            <a:lvl5pPr marL="0" indent="0">
              <a:buNone/>
              <a:tabLst/>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5" name="Footer Placeholder 17"/>
          <p:cNvSpPr>
            <a:spLocks noGrp="1"/>
          </p:cNvSpPr>
          <p:nvPr>
            <p:ph type="ftr" sz="quarter" idx="12"/>
          </p:nvPr>
        </p:nvSpPr>
        <p:spPr>
          <a:xfrm>
            <a:off x="4143373" y="252369"/>
            <a:ext cx="4749802" cy="474669"/>
          </a:xfrm>
        </p:spPr>
        <p:txBody>
          <a:bodyPr/>
          <a:lstStyle>
            <a:lvl1pPr algn="r">
              <a:defRPr b="1">
                <a:solidFill>
                  <a:schemeClr val="tx2"/>
                </a:solidFill>
              </a:defRPr>
            </a:lvl1pPr>
          </a:lstStyle>
          <a:p>
            <a:r>
              <a:rPr lang="en-GB" smtClean="0"/>
              <a:t>CIPFA - North West Region  - Warrington, 28th June 2013 </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4">
    <p:spTree>
      <p:nvGrpSpPr>
        <p:cNvPr id="1" name=""/>
        <p:cNvGrpSpPr/>
        <p:nvPr/>
      </p:nvGrpSpPr>
      <p:grpSpPr>
        <a:xfrm>
          <a:off x="0" y="0"/>
          <a:ext cx="0" cy="0"/>
          <a:chOff x="0" y="0"/>
          <a:chExt cx="0" cy="0"/>
        </a:xfrm>
      </p:grpSpPr>
      <p:sp>
        <p:nvSpPr>
          <p:cNvPr id="10" name="Rectangle 9"/>
          <p:cNvSpPr/>
          <p:nvPr userDrawn="1"/>
        </p:nvSpPr>
        <p:spPr>
          <a:xfrm>
            <a:off x="0" y="909604"/>
            <a:ext cx="5940424" cy="71917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82790" tIns="41395" rIns="82790" bIns="41395" numCol="1" spcCol="0" rtlCol="0" fromWordArt="0" anchor="ctr" anchorCtr="0" forceAA="0" compatLnSpc="1">
            <a:prstTxWarp prst="textNoShape">
              <a:avLst/>
            </a:prstTxWarp>
            <a:noAutofit/>
          </a:bodyPr>
          <a:lstStyle/>
          <a:p>
            <a:pPr algn="ctr"/>
            <a:endParaRPr lang="en-GB" dirty="0" smtClean="0">
              <a:solidFill>
                <a:schemeClr val="accent1"/>
              </a:solidFill>
            </a:endParaRPr>
          </a:p>
        </p:txBody>
      </p:sp>
      <p:sp>
        <p:nvSpPr>
          <p:cNvPr id="14" name="Title 13"/>
          <p:cNvSpPr>
            <a:spLocks noGrp="1"/>
          </p:cNvSpPr>
          <p:nvPr>
            <p:ph type="title"/>
          </p:nvPr>
        </p:nvSpPr>
        <p:spPr>
          <a:xfrm>
            <a:off x="287338" y="908050"/>
            <a:ext cx="5653086" cy="720725"/>
          </a:xfrm>
          <a:prstGeom prst="rect">
            <a:avLst/>
          </a:prstGeom>
        </p:spPr>
        <p:txBody>
          <a:bodyPr lIns="0" tIns="0" rIns="0" bIns="0" anchor="ctr" anchorCtr="0"/>
          <a:lstStyle/>
          <a:p>
            <a:r>
              <a:rPr lang="en-US" smtClean="0"/>
              <a:t>Click to edit Master title style</a:t>
            </a:r>
            <a:endParaRPr lang="en-GB" dirty="0"/>
          </a:p>
        </p:txBody>
      </p:sp>
      <p:sp>
        <p:nvSpPr>
          <p:cNvPr id="16" name="Date Placeholder 15"/>
          <p:cNvSpPr>
            <a:spLocks noGrp="1"/>
          </p:cNvSpPr>
          <p:nvPr>
            <p:ph type="dt" sz="half" idx="10"/>
          </p:nvPr>
        </p:nvSpPr>
        <p:spPr/>
        <p:txBody>
          <a:bodyPr/>
          <a:lstStyle/>
          <a:p>
            <a:endParaRPr lang="en-US" dirty="0"/>
          </a:p>
        </p:txBody>
      </p:sp>
      <p:sp>
        <p:nvSpPr>
          <p:cNvPr id="17" name="Slide Number Placeholder 16"/>
          <p:cNvSpPr>
            <a:spLocks noGrp="1"/>
          </p:cNvSpPr>
          <p:nvPr>
            <p:ph type="sldNum" sz="quarter" idx="11"/>
          </p:nvPr>
        </p:nvSpPr>
        <p:spPr/>
        <p:txBody>
          <a:bodyPr/>
          <a:lstStyle/>
          <a:p>
            <a:fld id="{F9682F36-664B-E84C-AFB7-373FE01C281E}" type="slidenum">
              <a:rPr lang="en-US" smtClean="0"/>
              <a:pPr/>
              <a:t>‹#›</a:t>
            </a:fld>
            <a:endParaRPr lang="en-US" dirty="0"/>
          </a:p>
        </p:txBody>
      </p:sp>
      <p:pic>
        <p:nvPicPr>
          <p:cNvPr id="24" name="Picture 23" descr="sector-logo.png"/>
          <p:cNvPicPr>
            <a:picLocks noChangeAspect="1"/>
          </p:cNvPicPr>
          <p:nvPr userDrawn="1"/>
        </p:nvPicPr>
        <p:blipFill>
          <a:blip r:embed="rId2" cstate="print"/>
          <a:stretch>
            <a:fillRect/>
          </a:stretch>
        </p:blipFill>
        <p:spPr>
          <a:xfrm>
            <a:off x="287338" y="260350"/>
            <a:ext cx="1473161" cy="299712"/>
          </a:xfrm>
          <a:prstGeom prst="rect">
            <a:avLst/>
          </a:prstGeom>
        </p:spPr>
      </p:pic>
      <p:sp>
        <p:nvSpPr>
          <p:cNvPr id="11" name="Rectangle 10"/>
          <p:cNvSpPr/>
          <p:nvPr userDrawn="1"/>
        </p:nvSpPr>
        <p:spPr>
          <a:xfrm>
            <a:off x="6084888" y="1822428"/>
            <a:ext cx="3059111" cy="3586185"/>
          </a:xfrm>
          <a:prstGeom prst="rect">
            <a:avLst/>
          </a:prstGeom>
          <a:solidFill>
            <a:schemeClr val="accent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82790" tIns="41395" rIns="82790" bIns="41395" numCol="1" spcCol="0" rtlCol="0" fromWordArt="0" anchor="ctr" anchorCtr="0" forceAA="0" compatLnSpc="1">
            <a:prstTxWarp prst="textNoShape">
              <a:avLst/>
            </a:prstTxWarp>
            <a:noAutofit/>
          </a:bodyPr>
          <a:lstStyle/>
          <a:p>
            <a:pPr algn="ctr"/>
            <a:endParaRPr lang="en-GB" dirty="0" smtClean="0"/>
          </a:p>
        </p:txBody>
      </p:sp>
      <p:sp>
        <p:nvSpPr>
          <p:cNvPr id="13" name="Footer Placeholder 17"/>
          <p:cNvSpPr>
            <a:spLocks noGrp="1"/>
          </p:cNvSpPr>
          <p:nvPr>
            <p:ph type="ftr" sz="quarter" idx="12"/>
          </p:nvPr>
        </p:nvSpPr>
        <p:spPr>
          <a:xfrm>
            <a:off x="4143373" y="252369"/>
            <a:ext cx="4749802" cy="474669"/>
          </a:xfrm>
        </p:spPr>
        <p:txBody>
          <a:bodyPr/>
          <a:lstStyle>
            <a:lvl1pPr algn="r">
              <a:defRPr b="1">
                <a:solidFill>
                  <a:schemeClr val="tx2"/>
                </a:solidFill>
              </a:defRPr>
            </a:lvl1pPr>
          </a:lstStyle>
          <a:p>
            <a:r>
              <a:rPr lang="en-GB" smtClean="0"/>
              <a:t>CIPFA - North West Region  - Warrington, 28th June 2013 </a:t>
            </a:r>
            <a:endParaRPr lang="en-US" dirty="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jects">
    <p:spTree>
      <p:nvGrpSpPr>
        <p:cNvPr id="1" name=""/>
        <p:cNvGrpSpPr/>
        <p:nvPr/>
      </p:nvGrpSpPr>
      <p:grpSpPr>
        <a:xfrm>
          <a:off x="0" y="0"/>
          <a:ext cx="0" cy="0"/>
          <a:chOff x="0" y="0"/>
          <a:chExt cx="0" cy="0"/>
        </a:xfrm>
      </p:grpSpPr>
      <p:sp>
        <p:nvSpPr>
          <p:cNvPr id="11" name="Rectangle 10"/>
          <p:cNvSpPr/>
          <p:nvPr userDrawn="1"/>
        </p:nvSpPr>
        <p:spPr>
          <a:xfrm>
            <a:off x="0" y="1628776"/>
            <a:ext cx="9143999" cy="5229224"/>
          </a:xfrm>
          <a:prstGeom prst="rect">
            <a:avLst/>
          </a:prstGeom>
          <a:gradFill>
            <a:gsLst>
              <a:gs pos="0">
                <a:schemeClr val="bg1"/>
              </a:gs>
              <a:gs pos="75000">
                <a:schemeClr val="bg1">
                  <a:lumMod val="85000"/>
                  <a:alpha val="54000"/>
                </a:schemeClr>
              </a:gs>
            </a:gsLst>
            <a:lin ang="5400000" scaled="0"/>
          </a:gra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82790" tIns="41395" rIns="82790" bIns="41395" numCol="1" spcCol="0" rtlCol="0" fromWordArt="0" anchor="ctr" anchorCtr="0" forceAA="0" compatLnSpc="1">
            <a:prstTxWarp prst="textNoShape">
              <a:avLst/>
            </a:prstTxWarp>
            <a:noAutofit/>
          </a:bodyPr>
          <a:lstStyle/>
          <a:p>
            <a:pPr algn="ctr"/>
            <a:endParaRPr lang="en-GB" dirty="0" smtClean="0"/>
          </a:p>
        </p:txBody>
      </p:sp>
      <p:pic>
        <p:nvPicPr>
          <p:cNvPr id="15" name="Picture 14" descr="left-pattern-crop-bw.png"/>
          <p:cNvPicPr>
            <a:picLocks noChangeAspect="1"/>
          </p:cNvPicPr>
          <p:nvPr userDrawn="1"/>
        </p:nvPicPr>
        <p:blipFill>
          <a:blip r:embed="rId2" cstate="print"/>
          <a:stretch>
            <a:fillRect/>
          </a:stretch>
        </p:blipFill>
        <p:spPr>
          <a:xfrm>
            <a:off x="1" y="4487876"/>
            <a:ext cx="3177246" cy="2370123"/>
          </a:xfrm>
          <a:prstGeom prst="rect">
            <a:avLst/>
          </a:prstGeom>
        </p:spPr>
      </p:pic>
      <p:sp>
        <p:nvSpPr>
          <p:cNvPr id="10" name="Rectangle 9"/>
          <p:cNvSpPr/>
          <p:nvPr userDrawn="1"/>
        </p:nvSpPr>
        <p:spPr>
          <a:xfrm>
            <a:off x="0" y="909604"/>
            <a:ext cx="5940424" cy="71917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82790" tIns="41395" rIns="82790" bIns="41395" numCol="1" spcCol="0" rtlCol="0" fromWordArt="0" anchor="ctr" anchorCtr="0" forceAA="0" compatLnSpc="1">
            <a:prstTxWarp prst="textNoShape">
              <a:avLst/>
            </a:prstTxWarp>
            <a:noAutofit/>
          </a:bodyPr>
          <a:lstStyle/>
          <a:p>
            <a:pPr algn="ctr"/>
            <a:endParaRPr lang="en-GB" dirty="0" smtClean="0">
              <a:solidFill>
                <a:schemeClr val="accent1"/>
              </a:solidFill>
            </a:endParaRPr>
          </a:p>
        </p:txBody>
      </p:sp>
      <p:sp>
        <p:nvSpPr>
          <p:cNvPr id="14" name="Title 13"/>
          <p:cNvSpPr>
            <a:spLocks noGrp="1"/>
          </p:cNvSpPr>
          <p:nvPr>
            <p:ph type="title"/>
          </p:nvPr>
        </p:nvSpPr>
        <p:spPr>
          <a:xfrm>
            <a:off x="287338" y="908050"/>
            <a:ext cx="5653086" cy="720725"/>
          </a:xfrm>
          <a:prstGeom prst="rect">
            <a:avLst/>
          </a:prstGeom>
        </p:spPr>
        <p:txBody>
          <a:bodyPr lIns="0" tIns="0" rIns="0" bIns="0" anchor="ctr" anchorCtr="0"/>
          <a:lstStyle/>
          <a:p>
            <a:r>
              <a:rPr lang="en-US" smtClean="0"/>
              <a:t>Click to edit Master title style</a:t>
            </a:r>
            <a:endParaRPr lang="en-GB" dirty="0"/>
          </a:p>
        </p:txBody>
      </p:sp>
      <p:sp>
        <p:nvSpPr>
          <p:cNvPr id="16" name="Date Placeholder 15"/>
          <p:cNvSpPr>
            <a:spLocks noGrp="1"/>
          </p:cNvSpPr>
          <p:nvPr>
            <p:ph type="dt" sz="half" idx="10"/>
          </p:nvPr>
        </p:nvSpPr>
        <p:spPr/>
        <p:txBody>
          <a:bodyPr/>
          <a:lstStyle/>
          <a:p>
            <a:endParaRPr lang="en-US" dirty="0"/>
          </a:p>
        </p:txBody>
      </p:sp>
      <p:sp>
        <p:nvSpPr>
          <p:cNvPr id="17" name="Slide Number Placeholder 16"/>
          <p:cNvSpPr>
            <a:spLocks noGrp="1"/>
          </p:cNvSpPr>
          <p:nvPr>
            <p:ph type="sldNum" sz="quarter" idx="11"/>
          </p:nvPr>
        </p:nvSpPr>
        <p:spPr/>
        <p:txBody>
          <a:bodyPr/>
          <a:lstStyle/>
          <a:p>
            <a:fld id="{F9682F36-664B-E84C-AFB7-373FE01C281E}" type="slidenum">
              <a:rPr lang="en-US" smtClean="0"/>
              <a:pPr/>
              <a:t>‹#›</a:t>
            </a:fld>
            <a:endParaRPr lang="en-US" dirty="0"/>
          </a:p>
        </p:txBody>
      </p:sp>
      <p:pic>
        <p:nvPicPr>
          <p:cNvPr id="24" name="Picture 23" descr="sector-logo.png"/>
          <p:cNvPicPr>
            <a:picLocks noChangeAspect="1"/>
          </p:cNvPicPr>
          <p:nvPr userDrawn="1"/>
        </p:nvPicPr>
        <p:blipFill>
          <a:blip r:embed="rId3" cstate="print"/>
          <a:stretch>
            <a:fillRect/>
          </a:stretch>
        </p:blipFill>
        <p:spPr>
          <a:xfrm>
            <a:off x="287338" y="260350"/>
            <a:ext cx="1473161" cy="299712"/>
          </a:xfrm>
          <a:prstGeom prst="rect">
            <a:avLst/>
          </a:prstGeom>
        </p:spPr>
      </p:pic>
      <p:sp>
        <p:nvSpPr>
          <p:cNvPr id="12" name="Rectangle 11"/>
          <p:cNvSpPr/>
          <p:nvPr userDrawn="1"/>
        </p:nvSpPr>
        <p:spPr>
          <a:xfrm>
            <a:off x="287338" y="1989138"/>
            <a:ext cx="2736850" cy="4141824"/>
          </a:xfrm>
          <a:prstGeom prst="rect">
            <a:avLst/>
          </a:prstGeom>
          <a:gradFill>
            <a:gsLst>
              <a:gs pos="0">
                <a:schemeClr val="bg1"/>
              </a:gs>
              <a:gs pos="75000">
                <a:schemeClr val="tx2"/>
              </a:gs>
              <a:gs pos="75000">
                <a:srgbClr val="0EA8D8"/>
              </a:gs>
            </a:gsLst>
            <a:lin ang="5400000" scaled="0"/>
          </a:gradFill>
          <a:ln>
            <a:noFill/>
          </a:ln>
          <a:effectLst/>
          <a:scene3d>
            <a:camera prst="orthographicFront"/>
            <a:lightRig rig="threePt" dir="t"/>
          </a:scene3d>
          <a:sp3d contourW="12700" prstMaterial="dkEdge">
            <a:bevelT w="12700" h="19050" prst="angle"/>
            <a:contourClr>
              <a:schemeClr val="bg1"/>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82790" tIns="41395" rIns="82790" bIns="41395" numCol="1" spcCol="0" rtlCol="0" fromWordArt="0" anchor="ctr" anchorCtr="0" forceAA="0" compatLnSpc="1">
            <a:prstTxWarp prst="textNoShape">
              <a:avLst/>
            </a:prstTxWarp>
            <a:noAutofit/>
          </a:bodyPr>
          <a:lstStyle/>
          <a:p>
            <a:pPr algn="ctr"/>
            <a:r>
              <a:rPr lang="en-GB" dirty="0" smtClean="0"/>
              <a:t>Insert Text</a:t>
            </a:r>
          </a:p>
        </p:txBody>
      </p:sp>
      <p:sp>
        <p:nvSpPr>
          <p:cNvPr id="13" name="Rectangle 12"/>
          <p:cNvSpPr/>
          <p:nvPr userDrawn="1"/>
        </p:nvSpPr>
        <p:spPr>
          <a:xfrm>
            <a:off x="3177247" y="1989138"/>
            <a:ext cx="2763177" cy="4141824"/>
          </a:xfrm>
          <a:prstGeom prst="rect">
            <a:avLst/>
          </a:prstGeom>
          <a:gradFill>
            <a:gsLst>
              <a:gs pos="0">
                <a:schemeClr val="bg1"/>
              </a:gs>
              <a:gs pos="75000">
                <a:schemeClr val="bg1">
                  <a:lumMod val="85000"/>
                </a:schemeClr>
              </a:gs>
            </a:gsLst>
            <a:lin ang="5400000" scaled="0"/>
          </a:gradFill>
          <a:ln>
            <a:noFill/>
          </a:ln>
          <a:effectLst>
            <a:outerShdw blurRad="50800" dist="38100" dir="2700000" algn="tl" rotWithShape="0">
              <a:prstClr val="black">
                <a:alpha val="40000"/>
              </a:prstClr>
            </a:outerShdw>
          </a:effectLst>
          <a:scene3d>
            <a:camera prst="orthographicFront"/>
            <a:lightRig rig="threePt" dir="t"/>
          </a:scene3d>
          <a:sp3d extrusionH="76200" contourW="12700">
            <a:extrusionClr>
              <a:schemeClr val="accent3"/>
            </a:extrusionClr>
            <a:contourClr>
              <a:schemeClr val="bg1"/>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82790" tIns="41395" rIns="82790" bIns="41395" numCol="1" spcCol="0" rtlCol="0" fromWordArt="0" anchor="ctr" anchorCtr="0" forceAA="0" compatLnSpc="1">
            <a:prstTxWarp prst="textNoShape">
              <a:avLst/>
            </a:prstTxWarp>
            <a:noAutofit/>
          </a:bodyPr>
          <a:lstStyle/>
          <a:p>
            <a:pPr algn="ctr"/>
            <a:r>
              <a:rPr lang="en-GB" dirty="0" smtClean="0">
                <a:solidFill>
                  <a:schemeClr val="accent3"/>
                </a:solidFill>
              </a:rPr>
              <a:t>Insert Text</a:t>
            </a:r>
          </a:p>
        </p:txBody>
      </p:sp>
      <p:sp>
        <p:nvSpPr>
          <p:cNvPr id="19" name="Rectangle 18"/>
          <p:cNvSpPr/>
          <p:nvPr userDrawn="1"/>
        </p:nvSpPr>
        <p:spPr>
          <a:xfrm>
            <a:off x="6084887" y="2881306"/>
            <a:ext cx="2808287" cy="803286"/>
          </a:xfrm>
          <a:prstGeom prst="rect">
            <a:avLst/>
          </a:prstGeom>
          <a:gradFill>
            <a:gsLst>
              <a:gs pos="0">
                <a:schemeClr val="bg1"/>
              </a:gs>
              <a:gs pos="75000">
                <a:schemeClr val="tx2"/>
              </a:gs>
              <a:gs pos="75000">
                <a:srgbClr val="0EA8D8"/>
              </a:gs>
            </a:gsLst>
            <a:lin ang="5400000" scaled="0"/>
          </a:gradFill>
          <a:ln>
            <a:noFill/>
          </a:ln>
          <a:effectLst/>
          <a:scene3d>
            <a:camera prst="orthographicFront"/>
            <a:lightRig rig="threePt" dir="t"/>
          </a:scene3d>
          <a:sp3d contourW="12700" prstMaterial="dkEdge">
            <a:bevelT w="12700" h="19050" prst="angle"/>
            <a:contourClr>
              <a:schemeClr val="bg1"/>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82790" tIns="41395" rIns="82790" bIns="41395" numCol="1" spcCol="0" rtlCol="0" fromWordArt="0" anchor="ctr" anchorCtr="0" forceAA="0" compatLnSpc="1">
            <a:prstTxWarp prst="textNoShape">
              <a:avLst/>
            </a:prstTxWarp>
            <a:noAutofit/>
          </a:bodyPr>
          <a:lstStyle/>
          <a:p>
            <a:pPr algn="ctr"/>
            <a:r>
              <a:rPr lang="en-GB" dirty="0" smtClean="0"/>
              <a:t>Insert Text</a:t>
            </a:r>
          </a:p>
        </p:txBody>
      </p:sp>
      <p:sp>
        <p:nvSpPr>
          <p:cNvPr id="20" name="Rectangle 19"/>
          <p:cNvSpPr/>
          <p:nvPr userDrawn="1"/>
        </p:nvSpPr>
        <p:spPr>
          <a:xfrm>
            <a:off x="6084887" y="1989138"/>
            <a:ext cx="2808287" cy="776280"/>
          </a:xfrm>
          <a:prstGeom prst="rect">
            <a:avLst/>
          </a:prstGeom>
          <a:gradFill>
            <a:gsLst>
              <a:gs pos="0">
                <a:schemeClr val="bg1"/>
              </a:gs>
              <a:gs pos="75000">
                <a:schemeClr val="bg1">
                  <a:lumMod val="85000"/>
                </a:schemeClr>
              </a:gs>
            </a:gsLst>
            <a:lin ang="5400000" scaled="0"/>
          </a:gradFill>
          <a:ln>
            <a:noFill/>
          </a:ln>
          <a:effectLst>
            <a:outerShdw blurRad="50800" dist="38100" dir="2700000" algn="tl" rotWithShape="0">
              <a:prstClr val="black">
                <a:alpha val="40000"/>
              </a:prstClr>
            </a:outerShdw>
          </a:effectLst>
          <a:scene3d>
            <a:camera prst="orthographicFront"/>
            <a:lightRig rig="threePt" dir="t"/>
          </a:scene3d>
          <a:sp3d extrusionH="76200" contourW="12700">
            <a:extrusionClr>
              <a:schemeClr val="accent3"/>
            </a:extrusionClr>
            <a:contourClr>
              <a:schemeClr val="bg1"/>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82790" tIns="41395" rIns="82790" bIns="41395" numCol="1" spcCol="0" rtlCol="0" fromWordArt="0" anchor="ctr" anchorCtr="0" forceAA="0" compatLnSpc="1">
            <a:prstTxWarp prst="textNoShape">
              <a:avLst/>
            </a:prstTxWarp>
            <a:noAutofit/>
          </a:bodyPr>
          <a:lstStyle/>
          <a:p>
            <a:pPr algn="ctr"/>
            <a:r>
              <a:rPr lang="en-GB" dirty="0" smtClean="0">
                <a:solidFill>
                  <a:schemeClr val="accent3"/>
                </a:solidFill>
              </a:rPr>
              <a:t>Insert Text</a:t>
            </a:r>
          </a:p>
        </p:txBody>
      </p:sp>
      <p:sp>
        <p:nvSpPr>
          <p:cNvPr id="21" name="Footer Placeholder 17"/>
          <p:cNvSpPr>
            <a:spLocks noGrp="1"/>
          </p:cNvSpPr>
          <p:nvPr>
            <p:ph type="ftr" sz="quarter" idx="12"/>
          </p:nvPr>
        </p:nvSpPr>
        <p:spPr>
          <a:xfrm>
            <a:off x="4143373" y="252369"/>
            <a:ext cx="4749802" cy="474669"/>
          </a:xfrm>
        </p:spPr>
        <p:txBody>
          <a:bodyPr/>
          <a:lstStyle>
            <a:lvl1pPr algn="r">
              <a:defRPr b="1">
                <a:solidFill>
                  <a:schemeClr val="tx2"/>
                </a:solidFill>
              </a:defRPr>
            </a:lvl1pPr>
          </a:lstStyle>
          <a:p>
            <a:r>
              <a:rPr lang="en-GB" smtClean="0"/>
              <a:t>CIPFA - North West Region  - Warrington, 28th June 2013 </a:t>
            </a:r>
            <a:endParaRPr lang="en-US" dirty="0"/>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9" name="Rectangle 8"/>
          <p:cNvSpPr/>
          <p:nvPr userDrawn="1"/>
        </p:nvSpPr>
        <p:spPr>
          <a:xfrm>
            <a:off x="1" y="6522461"/>
            <a:ext cx="2598007" cy="335539"/>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90462" tIns="45231" rIns="90462" bIns="45231" rtlCol="0" anchor="ctr"/>
          <a:lstStyle/>
          <a:p>
            <a:pPr algn="ctr"/>
            <a:endParaRPr lang="en-US" dirty="0"/>
          </a:p>
        </p:txBody>
      </p:sp>
      <p:sp>
        <p:nvSpPr>
          <p:cNvPr id="2" name="Title 1"/>
          <p:cNvSpPr>
            <a:spLocks noGrp="1"/>
          </p:cNvSpPr>
          <p:nvPr>
            <p:ph type="title"/>
          </p:nvPr>
        </p:nvSpPr>
        <p:spPr>
          <a:xfrm>
            <a:off x="231018" y="802663"/>
            <a:ext cx="8684382" cy="453841"/>
          </a:xfrm>
          <a:prstGeom prst="rect">
            <a:avLst/>
          </a:prstGeom>
        </p:spPr>
        <p:txBody>
          <a:bodyPr lIns="90462" tIns="45231" rIns="90462" bIns="45231"/>
          <a:lstStyle/>
          <a:p>
            <a:r>
              <a:rPr lang="en-GB" smtClean="0"/>
              <a:t>Click to edit Master title style</a:t>
            </a:r>
            <a:endParaRPr lang="en-US"/>
          </a:p>
        </p:txBody>
      </p:sp>
      <p:sp>
        <p:nvSpPr>
          <p:cNvPr id="3" name="Content Placeholder 2"/>
          <p:cNvSpPr>
            <a:spLocks noGrp="1"/>
          </p:cNvSpPr>
          <p:nvPr>
            <p:ph idx="1"/>
          </p:nvPr>
        </p:nvSpPr>
        <p:spPr>
          <a:xfrm>
            <a:off x="783879" y="1558066"/>
            <a:ext cx="7607647" cy="4623936"/>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GB" smtClean="0"/>
              <a:t>CIPFA - North West Region  - Warrington, 28th June 2013 </a:t>
            </a:r>
            <a:endParaRPr lang="en-US" dirty="0"/>
          </a:p>
        </p:txBody>
      </p:sp>
      <p:sp>
        <p:nvSpPr>
          <p:cNvPr id="6" name="Slide Number Placeholder 5"/>
          <p:cNvSpPr>
            <a:spLocks noGrp="1"/>
          </p:cNvSpPr>
          <p:nvPr>
            <p:ph type="sldNum" sz="quarter" idx="12"/>
          </p:nvPr>
        </p:nvSpPr>
        <p:spPr/>
        <p:txBody>
          <a:bodyPr/>
          <a:lstStyle/>
          <a:p>
            <a:fld id="{F9682F36-664B-E84C-AFB7-373FE01C281E}" type="slidenum">
              <a:rPr lang="en-US" smtClean="0"/>
              <a:pPr/>
              <a:t>‹#›</a:t>
            </a:fld>
            <a:endParaRPr lang="en-US" dirty="0"/>
          </a:p>
        </p:txBody>
      </p:sp>
      <p:pic>
        <p:nvPicPr>
          <p:cNvPr id="7" name="Picture 6"/>
          <p:cNvPicPr>
            <a:picLocks noChangeAspect="1"/>
          </p:cNvPicPr>
          <p:nvPr userDrawn="1"/>
        </p:nvPicPr>
        <p:blipFill>
          <a:blip r:embed="rId2" cstate="print"/>
          <a:stretch>
            <a:fillRect/>
          </a:stretch>
        </p:blipFill>
        <p:spPr>
          <a:xfrm>
            <a:off x="231018" y="233584"/>
            <a:ext cx="778881" cy="163361"/>
          </a:xfrm>
          <a:prstGeom prst="rect">
            <a:avLst/>
          </a:prstGeom>
        </p:spPr>
      </p:pic>
      <p:cxnSp>
        <p:nvCxnSpPr>
          <p:cNvPr id="8" name="Straight Connector 7"/>
          <p:cNvCxnSpPr/>
          <p:nvPr userDrawn="1"/>
        </p:nvCxnSpPr>
        <p:spPr>
          <a:xfrm>
            <a:off x="231018" y="618446"/>
            <a:ext cx="8684382" cy="0"/>
          </a:xfrm>
          <a:prstGeom prst="line">
            <a:avLst/>
          </a:prstGeom>
          <a:ln w="6350" cmpd="sng">
            <a:solidFill>
              <a:schemeClr val="accent6"/>
            </a:solidFill>
          </a:ln>
        </p:spPr>
        <p:style>
          <a:lnRef idx="1">
            <a:schemeClr val="accent5"/>
          </a:lnRef>
          <a:fillRef idx="0">
            <a:schemeClr val="accent5"/>
          </a:fillRef>
          <a:effectRef idx="0">
            <a:schemeClr val="accent5"/>
          </a:effectRef>
          <a:fontRef idx="minor">
            <a:schemeClr val="tx1"/>
          </a:fontRef>
        </p:style>
      </p:cxnSp>
      <p:cxnSp>
        <p:nvCxnSpPr>
          <p:cNvPr id="10" name="Straight Connector 9"/>
          <p:cNvCxnSpPr/>
          <p:nvPr userDrawn="1"/>
        </p:nvCxnSpPr>
        <p:spPr>
          <a:xfrm>
            <a:off x="231018" y="1360240"/>
            <a:ext cx="8684382" cy="0"/>
          </a:xfrm>
          <a:prstGeom prst="line">
            <a:avLst/>
          </a:prstGeom>
          <a:ln w="6350" cmpd="sng">
            <a:solidFill>
              <a:schemeClr val="accent1"/>
            </a:solidFill>
          </a:ln>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1998898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Footer Placeholder 4"/>
          <p:cNvSpPr>
            <a:spLocks noGrp="1"/>
          </p:cNvSpPr>
          <p:nvPr>
            <p:ph type="ftr" sz="quarter" idx="3"/>
          </p:nvPr>
        </p:nvSpPr>
        <p:spPr>
          <a:xfrm>
            <a:off x="3167063" y="252369"/>
            <a:ext cx="2773361" cy="474669"/>
          </a:xfrm>
          <a:prstGeom prst="rect">
            <a:avLst/>
          </a:prstGeom>
        </p:spPr>
        <p:txBody>
          <a:bodyPr vert="horz" lIns="0" tIns="0" rIns="0" bIns="0" rtlCol="0" anchor="t" anchorCtr="0"/>
          <a:lstStyle>
            <a:lvl1pPr algn="l">
              <a:defRPr sz="900">
                <a:solidFill>
                  <a:schemeClr val="tx2"/>
                </a:solidFill>
              </a:defRPr>
            </a:lvl1pPr>
          </a:lstStyle>
          <a:p>
            <a:r>
              <a:rPr lang="en-GB" smtClean="0"/>
              <a:t>CIPFA - North West Region  - Warrington, 28th June 2013 </a:t>
            </a:r>
            <a:endParaRPr lang="en-US" dirty="0"/>
          </a:p>
        </p:txBody>
      </p:sp>
      <p:sp>
        <p:nvSpPr>
          <p:cNvPr id="15" name="Date Placeholder 3"/>
          <p:cNvSpPr>
            <a:spLocks noGrp="1"/>
          </p:cNvSpPr>
          <p:nvPr>
            <p:ph type="dt" sz="half" idx="2"/>
          </p:nvPr>
        </p:nvSpPr>
        <p:spPr>
          <a:xfrm>
            <a:off x="3806823" y="6439667"/>
            <a:ext cx="2133601" cy="143241"/>
          </a:xfrm>
          <a:prstGeom prst="rect">
            <a:avLst/>
          </a:prstGeom>
        </p:spPr>
        <p:txBody>
          <a:bodyPr vert="horz" lIns="0" tIns="0" rIns="0" bIns="0" rtlCol="0" anchor="ctr" anchorCtr="0"/>
          <a:lstStyle>
            <a:lvl1pPr algn="r">
              <a:defRPr sz="1000">
                <a:solidFill>
                  <a:schemeClr val="accent3"/>
                </a:solidFill>
              </a:defRPr>
            </a:lvl1pPr>
          </a:lstStyle>
          <a:p>
            <a:endParaRPr lang="en-US" dirty="0"/>
          </a:p>
        </p:txBody>
      </p:sp>
      <p:sp>
        <p:nvSpPr>
          <p:cNvPr id="16" name="Slide Number Placeholder 5"/>
          <p:cNvSpPr>
            <a:spLocks noGrp="1"/>
          </p:cNvSpPr>
          <p:nvPr>
            <p:ph type="sldNum" sz="quarter" idx="4"/>
          </p:nvPr>
        </p:nvSpPr>
        <p:spPr>
          <a:xfrm>
            <a:off x="6759574" y="6430142"/>
            <a:ext cx="2133601" cy="157065"/>
          </a:xfrm>
          <a:prstGeom prst="rect">
            <a:avLst/>
          </a:prstGeom>
        </p:spPr>
        <p:txBody>
          <a:bodyPr vert="horz" lIns="0" tIns="0" rIns="0" bIns="0" rtlCol="0" anchor="b" anchorCtr="0"/>
          <a:lstStyle>
            <a:lvl1pPr algn="r">
              <a:defRPr sz="1000">
                <a:solidFill>
                  <a:schemeClr val="accent3"/>
                </a:solidFill>
              </a:defRPr>
            </a:lvl1pPr>
          </a:lstStyle>
          <a:p>
            <a:fld id="{F9682F36-664B-E84C-AFB7-373FE01C281E}" type="slidenum">
              <a:rPr lang="en-US" smtClean="0"/>
              <a:pPr/>
              <a:t>‹#›</a:t>
            </a:fld>
            <a:endParaRPr lang="en-US" dirty="0"/>
          </a:p>
        </p:txBody>
      </p:sp>
      <p:sp>
        <p:nvSpPr>
          <p:cNvPr id="18" name="Text Placeholder 17"/>
          <p:cNvSpPr>
            <a:spLocks noGrp="1"/>
          </p:cNvSpPr>
          <p:nvPr>
            <p:ph type="body" idx="1"/>
          </p:nvPr>
        </p:nvSpPr>
        <p:spPr>
          <a:xfrm>
            <a:off x="250825" y="2370123"/>
            <a:ext cx="8642350" cy="37560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086033582"/>
      </p:ext>
    </p:extLst>
  </p:cSld>
  <p:clrMap bg1="lt1" tx1="dk1" bg2="lt2" tx2="dk2" accent1="accent1" accent2="accent2" accent3="accent3" accent4="accent4" accent5="accent5" accent6="accent6" hlink="hlink" folHlink="folHlink"/>
  <p:sldLayoutIdLst>
    <p:sldLayoutId id="2147483679" r:id="rId1"/>
    <p:sldLayoutId id="2147483683" r:id="rId2"/>
    <p:sldLayoutId id="2147483678" r:id="rId3"/>
    <p:sldLayoutId id="2147483691" r:id="rId4"/>
    <p:sldLayoutId id="2147483680" r:id="rId5"/>
    <p:sldLayoutId id="2147483681" r:id="rId6"/>
    <p:sldLayoutId id="2147483682" r:id="rId7"/>
    <p:sldLayoutId id="2147483684" r:id="rId8"/>
    <p:sldLayoutId id="2147483692" r:id="rId9"/>
  </p:sldLayoutIdLst>
  <p:transition>
    <p:fade/>
  </p:transition>
  <p:hf hdr="0" dt="0"/>
  <p:txStyles>
    <p:titleStyle>
      <a:lvl1pPr algn="l" defTabSz="450659" rtl="0" eaLnBrk="1" latinLnBrk="0" hangingPunct="1">
        <a:spcBef>
          <a:spcPct val="0"/>
        </a:spcBef>
        <a:buNone/>
        <a:defRPr sz="2400" kern="1200">
          <a:solidFill>
            <a:schemeClr val="bg1"/>
          </a:solidFill>
          <a:latin typeface="+mj-lt"/>
          <a:ea typeface="+mj-ea"/>
          <a:cs typeface="+mj-cs"/>
        </a:defRPr>
      </a:lvl1pPr>
    </p:titleStyle>
    <p:bodyStyle>
      <a:lvl1pPr marL="247691" indent="-247691" algn="l" defTabSz="450659" rtl="0" eaLnBrk="1" latinLnBrk="0" hangingPunct="1">
        <a:spcBef>
          <a:spcPts val="975"/>
        </a:spcBef>
        <a:buFont typeface="Arial"/>
        <a:buChar char="•"/>
        <a:defRPr sz="2200" kern="1200">
          <a:solidFill>
            <a:schemeClr val="tx1"/>
          </a:solidFill>
          <a:latin typeface="+mn-lt"/>
          <a:ea typeface="+mn-ea"/>
          <a:cs typeface="+mn-cs"/>
        </a:defRPr>
      </a:lvl1pPr>
      <a:lvl2pPr marL="732322" indent="-281662" algn="l" defTabSz="450659" rtl="0" eaLnBrk="1" latinLnBrk="0" hangingPunct="1">
        <a:spcBef>
          <a:spcPct val="20000"/>
        </a:spcBef>
        <a:buFont typeface="Arial"/>
        <a:buChar char="–"/>
        <a:defRPr sz="2200" kern="1200">
          <a:solidFill>
            <a:schemeClr val="accent3"/>
          </a:solidFill>
          <a:latin typeface="+mn-lt"/>
          <a:ea typeface="+mn-ea"/>
          <a:cs typeface="+mn-cs"/>
        </a:defRPr>
      </a:lvl2pPr>
      <a:lvl3pPr marL="1126648" indent="-225331" algn="l" defTabSz="450659" rtl="0" eaLnBrk="1" latinLnBrk="0" hangingPunct="1">
        <a:spcBef>
          <a:spcPct val="20000"/>
        </a:spcBef>
        <a:buFont typeface="Arial"/>
        <a:buChar char="•"/>
        <a:defRPr sz="2200" kern="1200">
          <a:solidFill>
            <a:schemeClr val="accent3"/>
          </a:solidFill>
          <a:latin typeface="+mn-lt"/>
          <a:ea typeface="+mn-ea"/>
          <a:cs typeface="+mn-cs"/>
        </a:defRPr>
      </a:lvl3pPr>
      <a:lvl4pPr marL="1577307" indent="-225331" algn="l" defTabSz="450659" rtl="0" eaLnBrk="1" latinLnBrk="0" hangingPunct="1">
        <a:spcBef>
          <a:spcPct val="20000"/>
        </a:spcBef>
        <a:buFont typeface="Arial"/>
        <a:buChar char="–"/>
        <a:defRPr sz="2000" kern="1200">
          <a:solidFill>
            <a:schemeClr val="accent3"/>
          </a:solidFill>
          <a:latin typeface="+mn-lt"/>
          <a:ea typeface="+mn-ea"/>
          <a:cs typeface="+mn-cs"/>
        </a:defRPr>
      </a:lvl4pPr>
      <a:lvl5pPr marL="2027967" indent="-225331" algn="l" defTabSz="450659" rtl="0" eaLnBrk="1" latinLnBrk="0" hangingPunct="1">
        <a:spcBef>
          <a:spcPct val="20000"/>
        </a:spcBef>
        <a:buFont typeface="Arial"/>
        <a:buChar char="»"/>
        <a:defRPr sz="2000" kern="1200">
          <a:solidFill>
            <a:schemeClr val="accent3"/>
          </a:solidFill>
          <a:latin typeface="+mn-lt"/>
          <a:ea typeface="+mn-ea"/>
          <a:cs typeface="+mn-cs"/>
        </a:defRPr>
      </a:lvl5pPr>
      <a:lvl6pPr marL="2478626" indent="-225331" algn="l" defTabSz="450659" rtl="0" eaLnBrk="1" latinLnBrk="0" hangingPunct="1">
        <a:spcBef>
          <a:spcPct val="20000"/>
        </a:spcBef>
        <a:buFont typeface="Arial"/>
        <a:buChar char="•"/>
        <a:defRPr sz="2000" kern="1200">
          <a:solidFill>
            <a:schemeClr val="tx1"/>
          </a:solidFill>
          <a:latin typeface="+mn-lt"/>
          <a:ea typeface="+mn-ea"/>
          <a:cs typeface="+mn-cs"/>
        </a:defRPr>
      </a:lvl6pPr>
      <a:lvl7pPr marL="2929283" indent="-225331" algn="l" defTabSz="450659" rtl="0" eaLnBrk="1" latinLnBrk="0" hangingPunct="1">
        <a:spcBef>
          <a:spcPct val="20000"/>
        </a:spcBef>
        <a:buFont typeface="Arial"/>
        <a:buChar char="•"/>
        <a:defRPr sz="2000" kern="1200">
          <a:solidFill>
            <a:schemeClr val="tx1"/>
          </a:solidFill>
          <a:latin typeface="+mn-lt"/>
          <a:ea typeface="+mn-ea"/>
          <a:cs typeface="+mn-cs"/>
        </a:defRPr>
      </a:lvl7pPr>
      <a:lvl8pPr marL="3379943" indent="-225331" algn="l" defTabSz="450659" rtl="0" eaLnBrk="1" latinLnBrk="0" hangingPunct="1">
        <a:spcBef>
          <a:spcPct val="20000"/>
        </a:spcBef>
        <a:buFont typeface="Arial"/>
        <a:buChar char="•"/>
        <a:defRPr sz="2000" kern="1200">
          <a:solidFill>
            <a:schemeClr val="tx1"/>
          </a:solidFill>
          <a:latin typeface="+mn-lt"/>
          <a:ea typeface="+mn-ea"/>
          <a:cs typeface="+mn-cs"/>
        </a:defRPr>
      </a:lvl8pPr>
      <a:lvl9pPr marL="3830603" indent="-225331" algn="l" defTabSz="45065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0659" rtl="0" eaLnBrk="1" latinLnBrk="0" hangingPunct="1">
        <a:defRPr sz="1800" kern="1200">
          <a:solidFill>
            <a:schemeClr val="tx1"/>
          </a:solidFill>
          <a:latin typeface="+mn-lt"/>
          <a:ea typeface="+mn-ea"/>
          <a:cs typeface="+mn-cs"/>
        </a:defRPr>
      </a:lvl1pPr>
      <a:lvl2pPr marL="450659" algn="l" defTabSz="450659" rtl="0" eaLnBrk="1" latinLnBrk="0" hangingPunct="1">
        <a:defRPr sz="1800" kern="1200">
          <a:solidFill>
            <a:schemeClr val="tx1"/>
          </a:solidFill>
          <a:latin typeface="+mn-lt"/>
          <a:ea typeface="+mn-ea"/>
          <a:cs typeface="+mn-cs"/>
        </a:defRPr>
      </a:lvl2pPr>
      <a:lvl3pPr marL="901318" algn="l" defTabSz="450659" rtl="0" eaLnBrk="1" latinLnBrk="0" hangingPunct="1">
        <a:defRPr sz="1800" kern="1200">
          <a:solidFill>
            <a:schemeClr val="tx1"/>
          </a:solidFill>
          <a:latin typeface="+mn-lt"/>
          <a:ea typeface="+mn-ea"/>
          <a:cs typeface="+mn-cs"/>
        </a:defRPr>
      </a:lvl3pPr>
      <a:lvl4pPr marL="1351977" algn="l" defTabSz="450659" rtl="0" eaLnBrk="1" latinLnBrk="0" hangingPunct="1">
        <a:defRPr sz="1800" kern="1200">
          <a:solidFill>
            <a:schemeClr val="tx1"/>
          </a:solidFill>
          <a:latin typeface="+mn-lt"/>
          <a:ea typeface="+mn-ea"/>
          <a:cs typeface="+mn-cs"/>
        </a:defRPr>
      </a:lvl4pPr>
      <a:lvl5pPr marL="1802637" algn="l" defTabSz="450659" rtl="0" eaLnBrk="1" latinLnBrk="0" hangingPunct="1">
        <a:defRPr sz="1800" kern="1200">
          <a:solidFill>
            <a:schemeClr val="tx1"/>
          </a:solidFill>
          <a:latin typeface="+mn-lt"/>
          <a:ea typeface="+mn-ea"/>
          <a:cs typeface="+mn-cs"/>
        </a:defRPr>
      </a:lvl5pPr>
      <a:lvl6pPr marL="2253296" algn="l" defTabSz="450659" rtl="0" eaLnBrk="1" latinLnBrk="0" hangingPunct="1">
        <a:defRPr sz="1800" kern="1200">
          <a:solidFill>
            <a:schemeClr val="tx1"/>
          </a:solidFill>
          <a:latin typeface="+mn-lt"/>
          <a:ea typeface="+mn-ea"/>
          <a:cs typeface="+mn-cs"/>
        </a:defRPr>
      </a:lvl6pPr>
      <a:lvl7pPr marL="2703955" algn="l" defTabSz="450659" rtl="0" eaLnBrk="1" latinLnBrk="0" hangingPunct="1">
        <a:defRPr sz="1800" kern="1200">
          <a:solidFill>
            <a:schemeClr val="tx1"/>
          </a:solidFill>
          <a:latin typeface="+mn-lt"/>
          <a:ea typeface="+mn-ea"/>
          <a:cs typeface="+mn-cs"/>
        </a:defRPr>
      </a:lvl7pPr>
      <a:lvl8pPr marL="3154614" algn="l" defTabSz="450659" rtl="0" eaLnBrk="1" latinLnBrk="0" hangingPunct="1">
        <a:defRPr sz="1800" kern="1200">
          <a:solidFill>
            <a:schemeClr val="tx1"/>
          </a:solidFill>
          <a:latin typeface="+mn-lt"/>
          <a:ea typeface="+mn-ea"/>
          <a:cs typeface="+mn-cs"/>
        </a:defRPr>
      </a:lvl8pPr>
      <a:lvl9pPr marL="3605273" algn="l" defTabSz="45065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descr="shutterstock_68505145.jpg"/>
          <p:cNvPicPr>
            <a:picLocks noGrp="1" noChangeAspect="1"/>
          </p:cNvPicPr>
          <p:nvPr>
            <p:ph type="pic" sz="quarter" idx="11"/>
          </p:nvPr>
        </p:nvPicPr>
        <p:blipFill>
          <a:blip r:embed="rId2" cstate="print">
            <a:extLst>
              <a:ext uri="{28A0092B-C50C-407E-A947-70E740481C1C}">
                <a14:useLocalDpi xmlns:a14="http://schemas.microsoft.com/office/drawing/2010/main" val="0"/>
              </a:ext>
            </a:extLst>
          </a:blip>
          <a:srcRect l="8442" r="8442"/>
          <a:stretch>
            <a:fillRect/>
          </a:stretch>
        </p:blipFill>
        <p:spPr/>
      </p:pic>
      <p:sp>
        <p:nvSpPr>
          <p:cNvPr id="3" name="Title 2"/>
          <p:cNvSpPr>
            <a:spLocks noGrp="1"/>
          </p:cNvSpPr>
          <p:nvPr>
            <p:ph type="title"/>
          </p:nvPr>
        </p:nvSpPr>
        <p:spPr/>
        <p:txBody>
          <a:bodyPr/>
          <a:lstStyle/>
          <a:p>
            <a:r>
              <a:rPr/>
              <a:t>CIPFA - North West Region</a:t>
            </a:r>
            <a:endParaRPr lang="en-GB" dirty="0"/>
          </a:p>
        </p:txBody>
      </p:sp>
      <p:sp>
        <p:nvSpPr>
          <p:cNvPr id="4" name="Text Placeholder 3"/>
          <p:cNvSpPr>
            <a:spLocks noGrp="1"/>
          </p:cNvSpPr>
          <p:nvPr>
            <p:ph type="body" sz="quarter" idx="10"/>
          </p:nvPr>
        </p:nvSpPr>
        <p:spPr/>
        <p:txBody>
          <a:bodyPr/>
          <a:lstStyle/>
          <a:p>
            <a:r>
              <a:rPr lang="en-GB" dirty="0" smtClean="0"/>
              <a:t>Cecilie Booth, CPFA, Director</a:t>
            </a:r>
          </a:p>
          <a:p>
            <a:endParaRPr lang="en-GB" dirty="0"/>
          </a:p>
        </p:txBody>
      </p:sp>
      <p:sp>
        <p:nvSpPr>
          <p:cNvPr id="5" name="Text Placeholder 4"/>
          <p:cNvSpPr>
            <a:spLocks noGrp="1"/>
          </p:cNvSpPr>
          <p:nvPr>
            <p:ph type="body" sz="quarter" idx="12"/>
          </p:nvPr>
        </p:nvSpPr>
        <p:spPr/>
        <p:txBody>
          <a:bodyPr/>
          <a:lstStyle/>
          <a:p>
            <a:pPr>
              <a:buNone/>
            </a:pPr>
            <a:r>
              <a:rPr sz="1600"/>
              <a:t>Warrington, 28th June 2013</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Loans to </a:t>
            </a:r>
            <a:r>
              <a:rPr lang="en-GB" dirty="0" err="1" smtClean="0"/>
              <a:t>RSLs</a:t>
            </a:r>
            <a:r>
              <a:rPr lang="en-GB" dirty="0" smtClean="0"/>
              <a:t> – Key initial issues for consideration </a:t>
            </a:r>
            <a:endParaRPr lang="en-GB" dirty="0"/>
          </a:p>
        </p:txBody>
      </p:sp>
      <p:sp>
        <p:nvSpPr>
          <p:cNvPr id="4" name="Slide Number Placeholder 3"/>
          <p:cNvSpPr>
            <a:spLocks noGrp="1"/>
          </p:cNvSpPr>
          <p:nvPr>
            <p:ph type="sldNum" sz="quarter" idx="11"/>
          </p:nvPr>
        </p:nvSpPr>
        <p:spPr/>
        <p:txBody>
          <a:bodyPr/>
          <a:lstStyle/>
          <a:p>
            <a:fld id="{F9682F36-664B-E84C-AFB7-373FE01C281E}" type="slidenum">
              <a:rPr lang="en-US" smtClean="0"/>
              <a:pPr/>
              <a:t>2</a:t>
            </a:fld>
            <a:endParaRPr lang="en-US" dirty="0"/>
          </a:p>
        </p:txBody>
      </p:sp>
      <p:sp>
        <p:nvSpPr>
          <p:cNvPr id="6" name="Content Placeholder 5"/>
          <p:cNvSpPr>
            <a:spLocks noGrp="1"/>
          </p:cNvSpPr>
          <p:nvPr>
            <p:ph type="body" sz="quarter" idx="13"/>
          </p:nvPr>
        </p:nvSpPr>
        <p:spPr/>
        <p:txBody>
          <a:bodyPr/>
          <a:lstStyle/>
          <a:p>
            <a:r>
              <a:rPr lang="en-GB" dirty="0" smtClean="0"/>
              <a:t>Relatively new area for most Local Authorities, so the facility needs to be based on a robust business case</a:t>
            </a:r>
          </a:p>
          <a:p>
            <a:r>
              <a:rPr lang="en-GB" dirty="0" smtClean="0"/>
              <a:t>Assess the appropriate legal powers</a:t>
            </a:r>
          </a:p>
          <a:p>
            <a:r>
              <a:rPr lang="en-GB" dirty="0" smtClean="0"/>
              <a:t>Counsel’s opinion</a:t>
            </a:r>
          </a:p>
          <a:p>
            <a:r>
              <a:rPr lang="en-GB" dirty="0" smtClean="0"/>
              <a:t>Risk assessment</a:t>
            </a:r>
          </a:p>
          <a:p>
            <a:r>
              <a:rPr lang="en-GB" dirty="0" smtClean="0"/>
              <a:t>Financial impact</a:t>
            </a:r>
          </a:p>
          <a:p>
            <a:r>
              <a:rPr lang="en-GB" dirty="0" smtClean="0"/>
              <a:t>Member involvement – are members fully behind the legal / financial / risk parameters?</a:t>
            </a:r>
          </a:p>
          <a:p>
            <a:r>
              <a:rPr lang="en-GB" dirty="0" smtClean="0"/>
              <a:t>Regulated / non-regulated activity</a:t>
            </a:r>
          </a:p>
          <a:p>
            <a:endParaRPr lang="en-GB" dirty="0" smtClean="0"/>
          </a:p>
          <a:p>
            <a:endParaRPr lang="en-GB" dirty="0" smtClean="0"/>
          </a:p>
          <a:p>
            <a:endParaRPr lang="en-GB" dirty="0" smtClean="0"/>
          </a:p>
        </p:txBody>
      </p:sp>
      <p:sp>
        <p:nvSpPr>
          <p:cNvPr id="10" name="Footer Placeholder 9"/>
          <p:cNvSpPr>
            <a:spLocks noGrp="1"/>
          </p:cNvSpPr>
          <p:nvPr>
            <p:ph type="ftr" sz="quarter" idx="12"/>
          </p:nvPr>
        </p:nvSpPr>
        <p:spPr/>
        <p:txBody>
          <a:bodyPr/>
          <a:lstStyle/>
          <a:p>
            <a:r>
              <a:rPr lang="en-GB" smtClean="0"/>
              <a:t>CIPFA - North West Region  - Warrington, 28th June 2013 </a:t>
            </a:r>
            <a:endParaRPr lang="en-US"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Pre-lending considerations</a:t>
            </a:r>
            <a:endParaRPr lang="en-GB" dirty="0"/>
          </a:p>
        </p:txBody>
      </p:sp>
      <p:sp>
        <p:nvSpPr>
          <p:cNvPr id="5" name="Slide Number Placeholder 4"/>
          <p:cNvSpPr>
            <a:spLocks noGrp="1"/>
          </p:cNvSpPr>
          <p:nvPr>
            <p:ph type="sldNum" sz="quarter" idx="11"/>
          </p:nvPr>
        </p:nvSpPr>
        <p:spPr/>
        <p:txBody>
          <a:bodyPr/>
          <a:lstStyle/>
          <a:p>
            <a:fld id="{F9682F36-664B-E84C-AFB7-373FE01C281E}" type="slidenum">
              <a:rPr lang="en-US" smtClean="0"/>
              <a:pPr/>
              <a:t>3</a:t>
            </a:fld>
            <a:endParaRPr lang="en-US" dirty="0"/>
          </a:p>
        </p:txBody>
      </p:sp>
      <p:sp>
        <p:nvSpPr>
          <p:cNvPr id="3" name="Content Placeholder 2"/>
          <p:cNvSpPr>
            <a:spLocks noGrp="1"/>
          </p:cNvSpPr>
          <p:nvPr>
            <p:ph type="body" sz="quarter" idx="13"/>
          </p:nvPr>
        </p:nvSpPr>
        <p:spPr/>
        <p:txBody>
          <a:bodyPr/>
          <a:lstStyle/>
          <a:p>
            <a:r>
              <a:rPr lang="en-GB" smtClean="0"/>
              <a:t>The structure of the RSL, arrangements can be very different</a:t>
            </a:r>
          </a:p>
          <a:p>
            <a:r>
              <a:rPr lang="en-GB" smtClean="0"/>
              <a:t>Consider the debt liability / borrowing relationship</a:t>
            </a:r>
          </a:p>
          <a:p>
            <a:r>
              <a:rPr lang="en-GB" smtClean="0"/>
              <a:t>Consider the role of the RSL Board and the reporting arrangements</a:t>
            </a:r>
          </a:p>
          <a:p>
            <a:r>
              <a:rPr lang="en-GB" smtClean="0"/>
              <a:t>Subsidiary companies – how are these structured?</a:t>
            </a:r>
          </a:p>
          <a:p>
            <a:r>
              <a:rPr lang="en-GB" smtClean="0"/>
              <a:t>How robust is the RSL Business Plan?</a:t>
            </a:r>
          </a:p>
          <a:p>
            <a:r>
              <a:rPr lang="en-GB" smtClean="0"/>
              <a:t>How robust are assumptions in the RSL Business Plan?</a:t>
            </a:r>
          </a:p>
          <a:p>
            <a:r>
              <a:rPr lang="en-GB" smtClean="0"/>
              <a:t>Existing track record of delivering the Business Plan</a:t>
            </a:r>
          </a:p>
          <a:p>
            <a:r>
              <a:rPr lang="en-GB" smtClean="0"/>
              <a:t>Asset Management Plan / Stock Condition Survey</a:t>
            </a:r>
          </a:p>
          <a:p>
            <a:endParaRPr lang="en-GB" smtClean="0"/>
          </a:p>
          <a:p>
            <a:endParaRPr lang="en-GB" dirty="0"/>
          </a:p>
        </p:txBody>
      </p:sp>
      <p:sp>
        <p:nvSpPr>
          <p:cNvPr id="9" name="Footer Placeholder 8"/>
          <p:cNvSpPr>
            <a:spLocks noGrp="1"/>
          </p:cNvSpPr>
          <p:nvPr>
            <p:ph type="ftr" sz="quarter" idx="12"/>
          </p:nvPr>
        </p:nvSpPr>
        <p:spPr/>
        <p:txBody>
          <a:bodyPr/>
          <a:lstStyle/>
          <a:p>
            <a:r>
              <a:rPr lang="en-GB" smtClean="0"/>
              <a:t>CIPFA - North West Region  - Warrington, 28th June 2013 </a:t>
            </a:r>
            <a:endParaRPr lang="en-US" dirty="0"/>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Pre-lending considerations</a:t>
            </a:r>
            <a:endParaRPr lang="en-GB" dirty="0"/>
          </a:p>
        </p:txBody>
      </p:sp>
      <p:sp>
        <p:nvSpPr>
          <p:cNvPr id="5" name="Slide Number Placeholder 4"/>
          <p:cNvSpPr>
            <a:spLocks noGrp="1"/>
          </p:cNvSpPr>
          <p:nvPr>
            <p:ph type="sldNum" sz="quarter" idx="11"/>
          </p:nvPr>
        </p:nvSpPr>
        <p:spPr/>
        <p:txBody>
          <a:bodyPr/>
          <a:lstStyle/>
          <a:p>
            <a:fld id="{F9682F36-664B-E84C-AFB7-373FE01C281E}" type="slidenum">
              <a:rPr lang="en-US" smtClean="0"/>
              <a:pPr/>
              <a:t>4</a:t>
            </a:fld>
            <a:endParaRPr lang="en-US" dirty="0"/>
          </a:p>
        </p:txBody>
      </p:sp>
      <p:sp>
        <p:nvSpPr>
          <p:cNvPr id="3" name="Content Placeholder 2"/>
          <p:cNvSpPr>
            <a:spLocks noGrp="1"/>
          </p:cNvSpPr>
          <p:nvPr>
            <p:ph type="body" sz="quarter" idx="13"/>
          </p:nvPr>
        </p:nvSpPr>
        <p:spPr/>
        <p:txBody>
          <a:bodyPr/>
          <a:lstStyle/>
          <a:p>
            <a:r>
              <a:rPr lang="en-GB" dirty="0" smtClean="0"/>
              <a:t>Secured or un-secured lending?</a:t>
            </a:r>
          </a:p>
          <a:p>
            <a:r>
              <a:rPr lang="en-GB" dirty="0" smtClean="0"/>
              <a:t>Secured lending and first charge is ok, but what happens in the event of default?</a:t>
            </a:r>
          </a:p>
          <a:p>
            <a:r>
              <a:rPr lang="en-GB" dirty="0" smtClean="0"/>
              <a:t>Level of asset cover required</a:t>
            </a:r>
          </a:p>
          <a:p>
            <a:r>
              <a:rPr lang="en-GB" dirty="0" smtClean="0"/>
              <a:t>Rate of interest to be charged</a:t>
            </a:r>
          </a:p>
          <a:p>
            <a:r>
              <a:rPr lang="en-GB" dirty="0" smtClean="0"/>
              <a:t>Market rates – how are these assessed and compared?</a:t>
            </a:r>
          </a:p>
          <a:p>
            <a:r>
              <a:rPr lang="en-GB" dirty="0" smtClean="0"/>
              <a:t>Soft Loan implications?</a:t>
            </a:r>
          </a:p>
          <a:p>
            <a:endParaRPr lang="en-GB" dirty="0" smtClean="0"/>
          </a:p>
        </p:txBody>
      </p:sp>
      <p:sp>
        <p:nvSpPr>
          <p:cNvPr id="9" name="Footer Placeholder 8"/>
          <p:cNvSpPr>
            <a:spLocks noGrp="1"/>
          </p:cNvSpPr>
          <p:nvPr>
            <p:ph type="ftr" sz="quarter" idx="12"/>
          </p:nvPr>
        </p:nvSpPr>
        <p:spPr/>
        <p:txBody>
          <a:bodyPr/>
          <a:lstStyle/>
          <a:p>
            <a:r>
              <a:rPr lang="en-GB" smtClean="0"/>
              <a:t>CIPFA - North West Region  - Warrington, 28th June 2013 </a:t>
            </a:r>
            <a:endParaRPr lang="en-US" dirty="0"/>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Pre-lending considerations - Risk Management issues</a:t>
            </a:r>
            <a:endParaRPr lang="en-GB" dirty="0"/>
          </a:p>
        </p:txBody>
      </p:sp>
      <p:sp>
        <p:nvSpPr>
          <p:cNvPr id="5" name="Slide Number Placeholder 4"/>
          <p:cNvSpPr>
            <a:spLocks noGrp="1"/>
          </p:cNvSpPr>
          <p:nvPr>
            <p:ph type="sldNum" sz="quarter" idx="11"/>
          </p:nvPr>
        </p:nvSpPr>
        <p:spPr/>
        <p:txBody>
          <a:bodyPr/>
          <a:lstStyle/>
          <a:p>
            <a:fld id="{F9682F36-664B-E84C-AFB7-373FE01C281E}" type="slidenum">
              <a:rPr lang="en-US" smtClean="0"/>
              <a:pPr/>
              <a:t>5</a:t>
            </a:fld>
            <a:endParaRPr lang="en-US" dirty="0"/>
          </a:p>
        </p:txBody>
      </p:sp>
      <p:sp>
        <p:nvSpPr>
          <p:cNvPr id="3" name="Content Placeholder 2"/>
          <p:cNvSpPr>
            <a:spLocks noGrp="1"/>
          </p:cNvSpPr>
          <p:nvPr>
            <p:ph type="body" sz="quarter" idx="13"/>
          </p:nvPr>
        </p:nvSpPr>
        <p:spPr>
          <a:xfrm>
            <a:off x="1760499" y="1858941"/>
            <a:ext cx="7132675" cy="2570191"/>
          </a:xfrm>
        </p:spPr>
        <p:txBody>
          <a:bodyPr/>
          <a:lstStyle/>
          <a:p>
            <a:r>
              <a:rPr lang="en-GB" dirty="0" smtClean="0"/>
              <a:t>What happens if there is a default?</a:t>
            </a:r>
          </a:p>
          <a:p>
            <a:r>
              <a:rPr lang="en-GB" dirty="0" smtClean="0"/>
              <a:t>Would the Local Authority want to manage the stock directly in the event of default?</a:t>
            </a:r>
          </a:p>
          <a:p>
            <a:r>
              <a:rPr lang="en-GB" dirty="0" smtClean="0"/>
              <a:t>Strategic fit / local context</a:t>
            </a:r>
          </a:p>
          <a:p>
            <a:r>
              <a:rPr lang="en-GB" dirty="0" smtClean="0"/>
              <a:t>Financial impact</a:t>
            </a:r>
          </a:p>
          <a:p>
            <a:r>
              <a:rPr lang="en-GB" dirty="0" smtClean="0"/>
              <a:t>Impact on Local tax payers</a:t>
            </a:r>
          </a:p>
          <a:p>
            <a:endParaRPr lang="en-GB" dirty="0" smtClean="0"/>
          </a:p>
          <a:p>
            <a:pPr>
              <a:buNone/>
            </a:pPr>
            <a:endParaRPr lang="en-GB" dirty="0"/>
          </a:p>
        </p:txBody>
      </p:sp>
      <p:sp>
        <p:nvSpPr>
          <p:cNvPr id="9" name="Rectangle 8"/>
          <p:cNvSpPr/>
          <p:nvPr/>
        </p:nvSpPr>
        <p:spPr>
          <a:xfrm>
            <a:off x="2000232" y="4429132"/>
            <a:ext cx="6357982" cy="1500198"/>
          </a:xfrm>
          <a:prstGeom prst="rect">
            <a:avLst/>
          </a:prstGeom>
          <a:gradFill>
            <a:gsLst>
              <a:gs pos="0">
                <a:schemeClr val="bg1"/>
              </a:gs>
              <a:gs pos="0">
                <a:schemeClr val="tx2"/>
              </a:gs>
              <a:gs pos="75000">
                <a:srgbClr val="0EA8D8"/>
              </a:gs>
            </a:gsLst>
            <a:lin ang="5400000" scaled="0"/>
          </a:gradFill>
          <a:ln>
            <a:noFill/>
          </a:ln>
          <a:effectLst/>
          <a:scene3d>
            <a:camera prst="orthographicFront"/>
            <a:lightRig rig="threePt" dir="t"/>
          </a:scene3d>
          <a:sp3d contourW="12700" prstMaterial="dkEdge">
            <a:contourClr>
              <a:schemeClr val="bg1"/>
            </a:contourClr>
          </a:sp3d>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82790" tIns="41395" rIns="82790" bIns="41395" numCol="1" spcCol="0" rtlCol="0" fromWordArt="0" anchor="ctr" anchorCtr="0" forceAA="0" compatLnSpc="1">
            <a:prstTxWarp prst="textNoShape">
              <a:avLst/>
            </a:prstTxWarp>
            <a:noAutofit/>
          </a:bodyPr>
          <a:lstStyle/>
          <a:p>
            <a:pPr algn="ctr"/>
            <a:r>
              <a:rPr lang="en-GB" dirty="0" smtClean="0"/>
              <a:t>Good Due Diligence will address all the above </a:t>
            </a:r>
            <a:br>
              <a:rPr lang="en-GB" dirty="0" smtClean="0"/>
            </a:br>
            <a:r>
              <a:rPr lang="en-GB" dirty="0" smtClean="0"/>
              <a:t>issues – and the issues will be different for each </a:t>
            </a:r>
            <a:br>
              <a:rPr lang="en-GB" dirty="0" smtClean="0"/>
            </a:br>
            <a:r>
              <a:rPr lang="en-GB" dirty="0" smtClean="0"/>
              <a:t>business case</a:t>
            </a:r>
          </a:p>
        </p:txBody>
      </p:sp>
      <p:sp>
        <p:nvSpPr>
          <p:cNvPr id="10" name="Footer Placeholder 9"/>
          <p:cNvSpPr>
            <a:spLocks noGrp="1"/>
          </p:cNvSpPr>
          <p:nvPr>
            <p:ph type="ftr" sz="quarter" idx="12"/>
          </p:nvPr>
        </p:nvSpPr>
        <p:spPr/>
        <p:txBody>
          <a:bodyPr/>
          <a:lstStyle/>
          <a:p>
            <a:r>
              <a:rPr lang="en-GB" smtClean="0"/>
              <a:t>CIPFA - North West Region  - Warrington, 28th June 2013 </a:t>
            </a:r>
            <a:endParaRPr lang="en-US" dirty="0"/>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smtClean="0"/>
              <a:t>Due Diligence – issues identified in current Business Cases</a:t>
            </a:r>
            <a:endParaRPr lang="en-GB" dirty="0"/>
          </a:p>
        </p:txBody>
      </p:sp>
      <p:sp>
        <p:nvSpPr>
          <p:cNvPr id="4" name="Slide Number Placeholder 3"/>
          <p:cNvSpPr>
            <a:spLocks noGrp="1"/>
          </p:cNvSpPr>
          <p:nvPr>
            <p:ph type="sldNum" sz="quarter" idx="11"/>
          </p:nvPr>
        </p:nvSpPr>
        <p:spPr/>
        <p:txBody>
          <a:bodyPr/>
          <a:lstStyle/>
          <a:p>
            <a:fld id="{F9682F36-664B-E84C-AFB7-373FE01C281E}" type="slidenum">
              <a:rPr lang="en-US" smtClean="0"/>
              <a:pPr/>
              <a:t>6</a:t>
            </a:fld>
            <a:endParaRPr lang="en-US" dirty="0"/>
          </a:p>
        </p:txBody>
      </p:sp>
      <p:sp>
        <p:nvSpPr>
          <p:cNvPr id="6" name="Content Placeholder 5"/>
          <p:cNvSpPr>
            <a:spLocks noGrp="1"/>
          </p:cNvSpPr>
          <p:nvPr>
            <p:ph type="body" sz="quarter" idx="13"/>
          </p:nvPr>
        </p:nvSpPr>
        <p:spPr/>
        <p:txBody>
          <a:bodyPr/>
          <a:lstStyle/>
          <a:p>
            <a:r>
              <a:rPr lang="en-GB" smtClean="0"/>
              <a:t>Borrowing nearly equal to debt liability</a:t>
            </a:r>
          </a:p>
          <a:p>
            <a:r>
              <a:rPr lang="en-GB" smtClean="0"/>
              <a:t>Limited levels of reserves</a:t>
            </a:r>
          </a:p>
          <a:p>
            <a:r>
              <a:rPr lang="en-GB" smtClean="0"/>
              <a:t>47% of borrowing at short term variable rates</a:t>
            </a:r>
          </a:p>
          <a:p>
            <a:r>
              <a:rPr lang="en-GB" smtClean="0"/>
              <a:t>Interest swaps included in other borrowing</a:t>
            </a:r>
          </a:p>
          <a:p>
            <a:r>
              <a:rPr lang="en-GB" smtClean="0"/>
              <a:t>Failure to obtain desired level of credit rating </a:t>
            </a:r>
          </a:p>
          <a:p>
            <a:r>
              <a:rPr lang="en-GB" smtClean="0"/>
              <a:t>Impact on market lenders</a:t>
            </a:r>
          </a:p>
          <a:p>
            <a:r>
              <a:rPr lang="en-GB" smtClean="0"/>
              <a:t>Risk to profit levels if interest rates increase – could turn profits into losses</a:t>
            </a:r>
          </a:p>
          <a:p>
            <a:r>
              <a:rPr lang="en-GB" smtClean="0"/>
              <a:t>HCA’s position – looking at self regulation</a:t>
            </a:r>
          </a:p>
          <a:p>
            <a:r>
              <a:rPr lang="en-GB" smtClean="0"/>
              <a:t>RSL Business plan covers  5 years only</a:t>
            </a:r>
          </a:p>
          <a:p>
            <a:endParaRPr lang="en-GB" smtClean="0"/>
          </a:p>
          <a:p>
            <a:endParaRPr lang="en-GB" dirty="0" smtClean="0"/>
          </a:p>
        </p:txBody>
      </p:sp>
      <p:sp>
        <p:nvSpPr>
          <p:cNvPr id="10" name="Footer Placeholder 9"/>
          <p:cNvSpPr>
            <a:spLocks noGrp="1"/>
          </p:cNvSpPr>
          <p:nvPr>
            <p:ph type="ftr" sz="quarter" idx="12"/>
          </p:nvPr>
        </p:nvSpPr>
        <p:spPr/>
        <p:txBody>
          <a:bodyPr/>
          <a:lstStyle/>
          <a:p>
            <a:r>
              <a:rPr lang="en-GB" smtClean="0"/>
              <a:t>CIPFA - North West Region  - Warrington, 28th June 2013 </a:t>
            </a:r>
            <a:endParaRPr lang="en-US"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Due Diligence – issues identified in current Business Cases</a:t>
            </a:r>
            <a:endParaRPr lang="en-GB" dirty="0"/>
          </a:p>
        </p:txBody>
      </p:sp>
      <p:sp>
        <p:nvSpPr>
          <p:cNvPr id="5" name="Slide Number Placeholder 4"/>
          <p:cNvSpPr>
            <a:spLocks noGrp="1"/>
          </p:cNvSpPr>
          <p:nvPr>
            <p:ph type="sldNum" sz="quarter" idx="11"/>
          </p:nvPr>
        </p:nvSpPr>
        <p:spPr/>
        <p:txBody>
          <a:bodyPr/>
          <a:lstStyle/>
          <a:p>
            <a:fld id="{F9682F36-664B-E84C-AFB7-373FE01C281E}" type="slidenum">
              <a:rPr lang="en-US" smtClean="0"/>
              <a:pPr/>
              <a:t>7</a:t>
            </a:fld>
            <a:endParaRPr lang="en-US" dirty="0"/>
          </a:p>
        </p:txBody>
      </p:sp>
      <p:sp>
        <p:nvSpPr>
          <p:cNvPr id="3" name="Content Placeholder 2"/>
          <p:cNvSpPr>
            <a:spLocks noGrp="1"/>
          </p:cNvSpPr>
          <p:nvPr>
            <p:ph type="body" sz="quarter" idx="13"/>
          </p:nvPr>
        </p:nvSpPr>
        <p:spPr/>
        <p:txBody>
          <a:bodyPr/>
          <a:lstStyle/>
          <a:p>
            <a:r>
              <a:rPr lang="en-GB" smtClean="0"/>
              <a:t>Subsidiary – decrease in asset value to £8m, but interest bearing loans over £17m (all at variable rates)</a:t>
            </a:r>
          </a:p>
          <a:p>
            <a:r>
              <a:rPr lang="en-GB" smtClean="0"/>
              <a:t>Main group contribution of a further £5m</a:t>
            </a:r>
          </a:p>
          <a:p>
            <a:r>
              <a:rPr lang="en-GB" smtClean="0"/>
              <a:t>Building properties for sale, but no (or weak) risk assessment</a:t>
            </a:r>
          </a:p>
          <a:p>
            <a:r>
              <a:rPr lang="en-GB" smtClean="0"/>
              <a:t>Lack of risk awareness and general risk management and mitigating controls, the Board may not fully understand the current risk.</a:t>
            </a:r>
            <a:endParaRPr lang="en-GB" dirty="0"/>
          </a:p>
        </p:txBody>
      </p:sp>
      <p:sp>
        <p:nvSpPr>
          <p:cNvPr id="9" name="Footer Placeholder 8"/>
          <p:cNvSpPr>
            <a:spLocks noGrp="1"/>
          </p:cNvSpPr>
          <p:nvPr>
            <p:ph type="ftr" sz="quarter" idx="12"/>
          </p:nvPr>
        </p:nvSpPr>
        <p:spPr/>
        <p:txBody>
          <a:bodyPr/>
          <a:lstStyle/>
          <a:p>
            <a:r>
              <a:rPr lang="en-GB" smtClean="0"/>
              <a:t>CIPFA - North West Region  - Warrington, 28th June 2013 </a:t>
            </a:r>
            <a:endParaRPr lang="en-US" dirty="0"/>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fld id="{F9682F36-664B-E84C-AFB7-373FE01C281E}" type="slidenum">
              <a:rPr lang="en-US" smtClean="0"/>
              <a:pPr/>
              <a:t>8</a:t>
            </a:fld>
            <a:endParaRPr lang="en-US" dirty="0"/>
          </a:p>
        </p:txBody>
      </p:sp>
      <p:sp>
        <p:nvSpPr>
          <p:cNvPr id="6" name="Title 5"/>
          <p:cNvSpPr>
            <a:spLocks noGrp="1"/>
          </p:cNvSpPr>
          <p:nvPr>
            <p:ph type="title"/>
          </p:nvPr>
        </p:nvSpPr>
        <p:spPr/>
        <p:txBody>
          <a:bodyPr/>
          <a:lstStyle/>
          <a:p>
            <a:r>
              <a:rPr lang="en-GB" dirty="0" smtClean="0"/>
              <a:t>Disclaimer</a:t>
            </a:r>
            <a:endParaRPr lang="en-GB" dirty="0"/>
          </a:p>
        </p:txBody>
      </p:sp>
      <p:sp>
        <p:nvSpPr>
          <p:cNvPr id="4" name="Footer Placeholder 3"/>
          <p:cNvSpPr>
            <a:spLocks noGrp="1"/>
          </p:cNvSpPr>
          <p:nvPr>
            <p:ph type="ftr" sz="quarter" idx="12"/>
          </p:nvPr>
        </p:nvSpPr>
        <p:spPr/>
        <p:txBody>
          <a:bodyPr/>
          <a:lstStyle/>
          <a:p>
            <a:r>
              <a:rPr lang="en-GB" dirty="0" smtClean="0"/>
              <a:t>CIPFA - North West Region  - Warrington, 28th June 2013</a:t>
            </a:r>
          </a:p>
          <a:p>
            <a:endParaRPr lang="en-US" dirty="0"/>
          </a:p>
        </p:txBody>
      </p:sp>
      <p:sp>
        <p:nvSpPr>
          <p:cNvPr id="7" name="TextBox 6"/>
          <p:cNvSpPr txBox="1"/>
          <p:nvPr/>
        </p:nvSpPr>
        <p:spPr>
          <a:xfrm>
            <a:off x="2214546" y="2143116"/>
            <a:ext cx="6678629" cy="2246769"/>
          </a:xfrm>
          <a:prstGeom prst="rect">
            <a:avLst/>
          </a:prstGeom>
          <a:noFill/>
        </p:spPr>
        <p:txBody>
          <a:bodyPr wrap="square" rtlCol="0">
            <a:spAutoFit/>
          </a:bodyPr>
          <a:lstStyle/>
          <a:p>
            <a:r>
              <a:rPr lang="en-GB" sz="1400" dirty="0" smtClean="0"/>
              <a:t>Sector Treasury Services Limited (“Sector”) does not warrant, either expressly or impliedly, the accuracy, timeliness, or appropriateness of the information contained in this document. Sector disclaims any responsibility for content errors, omissions, or infringing material and disclaims any responsibility associated with relying on the information provided in this document. All materials, content and forms contained in this document are the intellectual property of Sector and may not be copied, reproduced, distributed or displayed without Sector’s express written permission. If you have not received this document from Sector you must not disseminate, copy or take any action in reliance on it and should notify Sector immediately.</a:t>
            </a:r>
            <a:endParaRPr lang="en-GB" sz="1400" dirty="0"/>
          </a:p>
        </p:txBody>
      </p:sp>
    </p:spTree>
  </p:cSld>
  <p:clrMapOvr>
    <a:masterClrMapping/>
  </p:clrMapOvr>
  <p:transition>
    <p:fade/>
  </p:transition>
</p:sld>
</file>

<file path=ppt/theme/theme1.xml><?xml version="1.0" encoding="utf-8"?>
<a:theme xmlns:a="http://schemas.openxmlformats.org/drawingml/2006/main" name="Sector Powerpoint Template 11062013">
  <a:themeElements>
    <a:clrScheme name="Custom 3">
      <a:dk1>
        <a:srgbClr val="005B82"/>
      </a:dk1>
      <a:lt1>
        <a:sysClr val="window" lastClr="FFFFFF"/>
      </a:lt1>
      <a:dk2>
        <a:srgbClr val="005B82"/>
      </a:dk2>
      <a:lt2>
        <a:srgbClr val="FFFFFF"/>
      </a:lt2>
      <a:accent1>
        <a:srgbClr val="15BEF0"/>
      </a:accent1>
      <a:accent2>
        <a:srgbClr val="94C6D4"/>
      </a:accent2>
      <a:accent3>
        <a:srgbClr val="4C4C4C"/>
      </a:accent3>
      <a:accent4>
        <a:srgbClr val="F0AB00"/>
      </a:accent4>
      <a:accent5>
        <a:srgbClr val="A9C831"/>
      </a:accent5>
      <a:accent6>
        <a:srgbClr val="A6A6A6"/>
      </a:accent6>
      <a:hlink>
        <a:srgbClr val="15BEF0"/>
      </a:hlink>
      <a:folHlink>
        <a:srgbClr val="15BEF0"/>
      </a:folHlink>
    </a:clrScheme>
    <a:fontScheme name="Sector Theme New">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E3F7FD"/>
        </a:solidFill>
        <a:ln>
          <a:noFill/>
        </a:ln>
        <a:effectLst/>
      </a:spPr>
      <a:bodyPr rot="0" spcFirstLastPara="0" vertOverflow="overflow" horzOverflow="overflow" vert="horz" wrap="square" lIns="82790" tIns="41395" rIns="82790" bIns="41395" numCol="1" spcCol="0" rtlCol="0" fromWordArt="0" anchor="ctr" anchorCtr="0" forceAA="0" compatLnSpc="1">
        <a:prstTxWarp prst="textNoShape">
          <a:avLst/>
        </a:prstTxWarp>
        <a:noAutofit/>
      </a:bodyPr>
      <a:lstStyle>
        <a:defPPr algn="ctr">
          <a:defRPr dirty="0" smtClean="0"/>
        </a:defPPr>
      </a:lstStyle>
      <a:style>
        <a:lnRef idx="1">
          <a:schemeClr val="accent1"/>
        </a:lnRef>
        <a:fillRef idx="3">
          <a:schemeClr val="accent1"/>
        </a:fillRef>
        <a:effectRef idx="2">
          <a:schemeClr val="accent1"/>
        </a:effectRef>
        <a:fontRef idx="minor">
          <a:schemeClr val="lt1"/>
        </a:fontRef>
      </a:style>
    </a:spDef>
    <a:lnDef>
      <a:spPr>
        <a:ln w="9525" cmpd="sng"/>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Sector Powerpoint Template 11062013</Template>
  <TotalTime>9</TotalTime>
  <Words>601</Words>
  <Application>Microsoft Office PowerPoint</Application>
  <PresentationFormat>On-screen Show (4:3)</PresentationFormat>
  <Paragraphs>66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Sector Powerpoint Template 11062013</vt:lpstr>
      <vt:lpstr>CIPFA - North West Region</vt:lpstr>
      <vt:lpstr>Loans to RSLs – Key initial issues for consideration </vt:lpstr>
      <vt:lpstr>Pre-lending considerations</vt:lpstr>
      <vt:lpstr>Pre-lending considerations</vt:lpstr>
      <vt:lpstr>Pre-lending considerations - Risk Management issues</vt:lpstr>
      <vt:lpstr>Due Diligence – issues identified in current Business Cases</vt:lpstr>
      <vt:lpstr>Due Diligence – issues identified in current Business Cases</vt:lpstr>
      <vt:lpstr>Disclaimer</vt:lpstr>
    </vt:vector>
  </TitlesOfParts>
  <Company>Capita Financial Services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CIPFA - North West Region</dc:title>
  <dc:creator>Nraees</dc:creator>
  <cp:lastModifiedBy>Halewood, Shaer</cp:lastModifiedBy>
  <cp:revision>1</cp:revision>
  <dcterms:created xsi:type="dcterms:W3CDTF">2013-06-26T13:59:04Z</dcterms:created>
  <dcterms:modified xsi:type="dcterms:W3CDTF">2013-06-27T10:49:18Z</dcterms:modified>
</cp:coreProperties>
</file>