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77" r:id="rId3"/>
    <p:sldId id="279" r:id="rId4"/>
    <p:sldId id="290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9" r:id="rId13"/>
  </p:sldIdLst>
  <p:sldSz cx="9144000" cy="6858000" type="screen4x3"/>
  <p:notesSz cx="6797675" cy="987425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es, Camilla" initials="HC" lastIdx="0" clrIdx="0">
    <p:extLst>
      <p:ext uri="{19B8F6BF-5375-455C-9EA6-DF929625EA0E}">
        <p15:presenceInfo xmlns:p15="http://schemas.microsoft.com/office/powerpoint/2012/main" userId="S-1-5-21-3331553047-129094137-2898830500-1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68933"/>
    <a:srgbClr val="CA3E96"/>
    <a:srgbClr val="652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74" autoAdjust="0"/>
    <p:restoredTop sz="94660"/>
  </p:normalViewPr>
  <p:slideViewPr>
    <p:cSldViewPr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0F1AB94-BCD4-4851-B660-D603F9769FDC}" type="datetimeFigureOut">
              <a:rPr lang="en-GB" altLang="en-US"/>
              <a:pPr/>
              <a:t>31/05/2016</a:t>
            </a:fld>
            <a:endParaRPr lang="en-GB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0876998-B7FE-4AA3-AF24-B58F61D9D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8044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52D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rporate T Lock_Horiz_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"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7772400" cy="749300"/>
          </a:xfrm>
        </p:spPr>
        <p:txBody>
          <a:bodyPr/>
          <a:lstStyle>
            <a:lvl1pPr>
              <a:defRPr sz="3600" b="0">
                <a:solidFill>
                  <a:srgbClr val="F689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87725"/>
            <a:ext cx="2392348" cy="61277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E3BF1AA-A6D4-4062-A014-66DEDB645E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3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2BD3-07FD-480F-9B09-37323360E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7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563" y="1277938"/>
            <a:ext cx="1658937" cy="431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6988" y="1277938"/>
            <a:ext cx="4829175" cy="4311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3178C-1C24-4739-B867-1EAAD7F91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0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3904-EBE7-45E9-A920-2BF43C815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1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C0D74-6208-4073-BDF3-FB5B6F012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3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988" y="2205038"/>
            <a:ext cx="3241675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2205038"/>
            <a:ext cx="324326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DB1D-0D97-496D-967F-84A18FB20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A6AE-D4A2-435A-A2AD-1E3E16AB31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8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CA03-81F0-4F20-8E50-96DF54918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352AA-7FD2-414A-88CA-B60D03BC3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D72A-8016-4E3F-9E1C-37ACA176A1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0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97E0-5895-4B76-AB67-8C32394EE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4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1475" y="1277938"/>
            <a:ext cx="62960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6988" y="2205038"/>
            <a:ext cx="66373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801321DD-25F6-4B75-8FC6-A30B0F2E41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08488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>
                <a:solidFill>
                  <a:srgbClr val="CA3E96"/>
                </a:solidFill>
                <a:latin typeface="Verdana" pitchFamily="34" charset="0"/>
              </a:rPr>
              <a:t>cipfa.org.uk</a:t>
            </a:r>
          </a:p>
        </p:txBody>
      </p:sp>
      <p:pic>
        <p:nvPicPr>
          <p:cNvPr id="1036" name="Picture 12" descr="Corporate T Lock_Horiz trans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52D89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amilla.hayes@cipf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fa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Regional Forum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716833"/>
            <a:ext cx="2304504" cy="50425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333333"/>
                </a:solidFill>
              </a:rPr>
              <a:t>User Guide Version </a:t>
            </a:r>
            <a:r>
              <a:rPr lang="en-US" altLang="en-US" dirty="0" smtClean="0">
                <a:solidFill>
                  <a:srgbClr val="333333"/>
                </a:solidFill>
              </a:rPr>
              <a:t>2.2</a:t>
            </a:r>
            <a:endParaRPr lang="en-US" altLang="en-US" dirty="0" smtClean="0">
              <a:solidFill>
                <a:srgbClr val="333333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95288" y="4143375"/>
            <a:ext cx="18716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GB" altLang="en-US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5125" name="Picture 9" descr="S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720975"/>
            <a:ext cx="1936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rporate T Lock_Horiz tran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296025" cy="855662"/>
          </a:xfrm>
        </p:spPr>
        <p:txBody>
          <a:bodyPr/>
          <a:lstStyle/>
          <a:p>
            <a:r>
              <a:rPr lang="en-GB" dirty="0" smtClean="0"/>
              <a:t>Attach Files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4221088"/>
            <a:ext cx="12961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dirty="0" smtClean="0"/>
              <a:t>To attach files:</a:t>
            </a:r>
          </a:p>
          <a:p>
            <a:endParaRPr lang="en-GB" sz="1100" dirty="0" smtClean="0"/>
          </a:p>
          <a:p>
            <a:pPr algn="l"/>
            <a:r>
              <a:rPr lang="en-GB" sz="1100" dirty="0" smtClean="0"/>
              <a:t>Click the tick box</a:t>
            </a:r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pPr algn="l"/>
            <a:endParaRPr lang="en-GB" sz="1100" dirty="0" smtClean="0"/>
          </a:p>
          <a:p>
            <a:pPr algn="l"/>
            <a:endParaRPr lang="en-GB" sz="1100" dirty="0"/>
          </a:p>
          <a:p>
            <a:pPr algn="l"/>
            <a:r>
              <a:rPr lang="en-GB" sz="1100" dirty="0" smtClean="0"/>
              <a:t>Click Post</a:t>
            </a:r>
          </a:p>
          <a:p>
            <a:endParaRPr lang="en-GB" sz="1100" dirty="0" smtClean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9" y="1628800"/>
            <a:ext cx="6408712" cy="446449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1115616" y="4797152"/>
            <a:ext cx="432048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899592" y="5661248"/>
            <a:ext cx="20882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9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296025" cy="855662"/>
          </a:xfrm>
        </p:spPr>
        <p:txBody>
          <a:bodyPr/>
          <a:lstStyle/>
          <a:p>
            <a:r>
              <a:rPr lang="en-GB" dirty="0" smtClean="0"/>
              <a:t>Attach Files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764382"/>
            <a:ext cx="6192687" cy="38064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2458" y="2348880"/>
            <a:ext cx="120119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r>
              <a:rPr lang="en-GB" sz="1100" dirty="0" smtClean="0"/>
              <a:t>Click Choose File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100" dirty="0" smtClean="0"/>
              <a:t>Double click the file you want to upload</a:t>
            </a:r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/>
          </a:p>
          <a:p>
            <a:endParaRPr lang="en-GB" sz="1100" dirty="0" smtClean="0"/>
          </a:p>
          <a:p>
            <a:endParaRPr lang="en-GB" sz="1100" dirty="0" smtClean="0"/>
          </a:p>
          <a:p>
            <a:r>
              <a:rPr lang="en-GB" sz="1100" dirty="0" smtClean="0"/>
              <a:t>Upload the file</a:t>
            </a:r>
            <a:endParaRPr lang="en-GB" sz="1100" dirty="0"/>
          </a:p>
          <a:p>
            <a:endParaRPr lang="en-GB" sz="1100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115616" y="2780928"/>
            <a:ext cx="252028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1115616" y="4437112"/>
            <a:ext cx="172819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300310" y="2916510"/>
            <a:ext cx="5575946" cy="3086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886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96025" cy="8556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83264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case of web issues please contact Camilla Hayes: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camilla.hayes@cipfa.org</a:t>
            </a:r>
            <a:r>
              <a:rPr lang="en-GB" dirty="0" smtClean="0"/>
              <a:t>  0207 543 5891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Please contact your BD representative for any other queries: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21156"/>
              </p:ext>
            </p:extLst>
          </p:nvPr>
        </p:nvGraphicFramePr>
        <p:xfrm>
          <a:off x="1763688" y="2276871"/>
          <a:ext cx="4824536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797"/>
                <a:gridCol w="1003821"/>
                <a:gridCol w="1125155"/>
                <a:gridCol w="1490763"/>
              </a:tblGrid>
              <a:tr h="198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Region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Senior Lead 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BD Lead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078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6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South East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Jane Payling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Victoria Davitt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jane.payling@cipfa.org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victoria.davitt@cipfa.org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South West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Drew Cullen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Chris O’Neill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drew.cullen@cipfa.org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chris.o'neill@cipfa.org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Midlands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Alan Edwards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Dan Cutts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r>
                        <a:rPr lang="en-GB" sz="600" u="none" strike="noStrike" dirty="0">
                          <a:effectLst/>
                        </a:rPr>
                        <a:t>alan.edwards@cipfa.org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daniel.cutts@cipfa.org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North East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Drew Cullen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Tana Forrest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drew.cullen@cipfa.org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  tana.forrest@cipfa.org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1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North West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Giles Orr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Blane Sweeney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</a:t>
                      </a:r>
                      <a:endParaRPr lang="en-GB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  giles.orr@cipfa.org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blane.sweeney@cipfa.org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Scotland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Andy Perrin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Graham Drivers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andy.perrin@cipfa.org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graham.divers@cipfa.org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Yorkshire &amp; Humber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Cliff Dalton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Joseph Solich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cliff.dalton@cipfa.org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joseph.solich@cipfa.org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23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Wales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Giles Orr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Chris Tidswell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giles.orr@cipfa.org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chris.tidswell@cipfa.org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1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en-GB" sz="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Europe &amp; Channel Islands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  <a:latin typeface="+mn-lt"/>
                          <a:ea typeface="+mn-ea"/>
                        </a:rPr>
                        <a:t>Gillian</a:t>
                      </a:r>
                      <a:r>
                        <a:rPr lang="en-GB" sz="600" baseline="0" dirty="0" smtClean="0">
                          <a:effectLst/>
                          <a:latin typeface="+mn-lt"/>
                          <a:ea typeface="+mn-ea"/>
                        </a:rPr>
                        <a:t> Fawcett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Brian Donnellan 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  gillian.fawcett@cipfa.org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brian.donnellan@cipfa.org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1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Northern Ireland 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Giles</a:t>
                      </a:r>
                      <a:r>
                        <a:rPr lang="en-GB" sz="600" baseline="0" dirty="0" smtClean="0">
                          <a:effectLst/>
                        </a:rPr>
                        <a:t> Orr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Steve Mungavin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  giles.orr@cipfa.org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steve.mungavin@cipfa.org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19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Rep of Ireland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Giles Orr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Steve Mungavin</a:t>
                      </a:r>
                      <a:endParaRPr lang="en-GB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19" marR="3961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</a:t>
                      </a:r>
                      <a:endParaRPr lang="en-GB" sz="6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 smtClean="0">
                          <a:effectLst/>
                        </a:rPr>
                        <a:t>  giles.orr@cipfa.org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  steve.mungavin@cipfa.org</a:t>
                      </a:r>
                      <a:endParaRPr lang="en-GB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75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Regional Forum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forum is a discussion board </a:t>
            </a:r>
            <a:r>
              <a:rPr lang="en-GB" dirty="0"/>
              <a:t>for members of </a:t>
            </a:r>
            <a:r>
              <a:rPr lang="en-GB" dirty="0" smtClean="0"/>
              <a:t>the Regional Branches. It is intended to make </a:t>
            </a:r>
            <a:r>
              <a:rPr lang="en-GB" dirty="0"/>
              <a:t>communications between Branches </a:t>
            </a:r>
            <a:r>
              <a:rPr lang="en-GB" dirty="0" smtClean="0"/>
              <a:t>consistent.</a:t>
            </a:r>
            <a:endParaRPr lang="en-GB" dirty="0"/>
          </a:p>
          <a:p>
            <a:r>
              <a:rPr lang="en-GB" dirty="0"/>
              <a:t>T</a:t>
            </a:r>
            <a:r>
              <a:rPr lang="en-GB" dirty="0" smtClean="0"/>
              <a:t>he forum will </a:t>
            </a:r>
            <a:r>
              <a:rPr lang="en-GB" dirty="0"/>
              <a:t>enable members to discuss key issues, </a:t>
            </a:r>
            <a:r>
              <a:rPr lang="en-GB" dirty="0" smtClean="0"/>
              <a:t>liaise with peers, share and access resources and information, and post regarding </a:t>
            </a:r>
            <a:r>
              <a:rPr lang="en-GB" dirty="0"/>
              <a:t>b</a:t>
            </a:r>
            <a:r>
              <a:rPr lang="en-GB" dirty="0" smtClean="0"/>
              <a:t>ranch-specific activities.</a:t>
            </a:r>
          </a:p>
          <a:p>
            <a:r>
              <a:rPr lang="en-GB" dirty="0" smtClean="0"/>
              <a:t>The </a:t>
            </a:r>
            <a:r>
              <a:rPr lang="en-GB" dirty="0"/>
              <a:t>forum is not moderated but any offensive posting will be deleted by the forum administrator</a:t>
            </a:r>
            <a:r>
              <a:rPr lang="en-GB" dirty="0" smtClean="0"/>
              <a:t>.</a:t>
            </a:r>
          </a:p>
          <a:p>
            <a:r>
              <a:rPr lang="en-GB" dirty="0" smtClean="0"/>
              <a:t>Access to the forum is via the same login details that you use for www.cipfa.org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alt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t="27704"/>
          <a:stretch/>
        </p:blipFill>
        <p:spPr bwMode="auto">
          <a:xfrm>
            <a:off x="395536" y="2348880"/>
            <a:ext cx="8568952" cy="405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800" y="898490"/>
            <a:ext cx="7200800" cy="504056"/>
          </a:xfrm>
        </p:spPr>
        <p:txBody>
          <a:bodyPr/>
          <a:lstStyle/>
          <a:p>
            <a:pPr algn="ctr"/>
            <a:r>
              <a:rPr lang="en-GB" dirty="0" smtClean="0"/>
              <a:t>Accessing the Regional Forum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02546"/>
            <a:ext cx="7992888" cy="9463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</a:t>
            </a:r>
            <a:r>
              <a:rPr lang="en-GB" dirty="0"/>
              <a:t>you are logged into </a:t>
            </a:r>
            <a:r>
              <a:rPr lang="en-GB" u="sng" dirty="0">
                <a:hlinkClick r:id="rId3"/>
              </a:rPr>
              <a:t>www.cipfa.org</a:t>
            </a:r>
            <a:r>
              <a:rPr lang="en-GB" dirty="0"/>
              <a:t> go to the </a:t>
            </a:r>
            <a:r>
              <a:rPr lang="en-GB" dirty="0" smtClean="0"/>
              <a:t>Members tab, and </a:t>
            </a:r>
            <a:r>
              <a:rPr lang="en-GB" dirty="0"/>
              <a:t>click </a:t>
            </a:r>
            <a:r>
              <a:rPr lang="en-GB" dirty="0" smtClean="0"/>
              <a:t>on Regions. </a:t>
            </a:r>
            <a:r>
              <a:rPr lang="en-GB" dirty="0" smtClean="0"/>
              <a:t>Select </a:t>
            </a:r>
            <a:r>
              <a:rPr lang="en-GB" dirty="0" smtClean="0"/>
              <a:t>region from the left-hand side.  In the region page, go </a:t>
            </a:r>
            <a:r>
              <a:rPr lang="en-GB" dirty="0" smtClean="0"/>
              <a:t>to bottom of the screen </a:t>
            </a:r>
            <a:r>
              <a:rPr lang="en-GB" dirty="0" smtClean="0"/>
              <a:t>to select Regional </a:t>
            </a:r>
            <a:r>
              <a:rPr lang="en-GB" dirty="0" smtClean="0"/>
              <a:t>Forum:</a:t>
            </a:r>
            <a:endParaRPr lang="en-US" alt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895976" y="4653136"/>
            <a:ext cx="241232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092280" y="4293096"/>
            <a:ext cx="7920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Click</a:t>
            </a:r>
            <a:r>
              <a:rPr lang="en-GB" dirty="0" smtClean="0"/>
              <a:t> </a:t>
            </a:r>
            <a:r>
              <a:rPr lang="en-GB" sz="1100" dirty="0" smtClean="0"/>
              <a:t>here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550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920879" cy="648072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Select the forum from the list displayed by clicking here:</a:t>
            </a:r>
            <a:endParaRPr lang="en-GB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920880" cy="45365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1115616" y="1340768"/>
            <a:ext cx="5688632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922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0" y="2619341"/>
            <a:ext cx="7244998" cy="3978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664177" cy="566886"/>
          </a:xfrm>
        </p:spPr>
        <p:txBody>
          <a:bodyPr/>
          <a:lstStyle/>
          <a:p>
            <a:r>
              <a:rPr lang="en-GB" sz="1800" dirty="0" smtClean="0">
                <a:solidFill>
                  <a:srgbClr val="000000"/>
                </a:solidFill>
              </a:rPr>
              <a:t>Your forum </a:t>
            </a:r>
            <a:r>
              <a:rPr lang="en-GB" sz="1800" dirty="0" smtClean="0">
                <a:solidFill>
                  <a:srgbClr val="000000"/>
                </a:solidFill>
              </a:rPr>
              <a:t>settings:</a:t>
            </a: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611" y="1349250"/>
            <a:ext cx="1601655" cy="94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profile. This is where you can update your forum display name if you wish to use an alias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390710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Inbox. This is where emails sent to you by forum members are stored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1390710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My Topics. This is where you can view activity relating  to topics you have contributed to.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2400" y="3293368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Help. More detailed forum help</a:t>
            </a:r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8216599" y="2379591"/>
            <a:ext cx="8640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Members. List of members</a:t>
            </a:r>
            <a:endParaRPr lang="en-GB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714511" y="137931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Search. Search forum content</a:t>
            </a:r>
            <a:endParaRPr lang="en-GB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4860033" y="5227166"/>
            <a:ext cx="1296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Watch Forum. Click here to be alerted when new posts added to this forum</a:t>
            </a:r>
            <a:endParaRPr lang="en-GB" sz="1100" dirty="0"/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156177" y="5589240"/>
            <a:ext cx="504055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0222" y="1988279"/>
            <a:ext cx="1043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Logged in as: Shows that you are logged in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827584" y="2757720"/>
            <a:ext cx="720080" cy="3307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2345026" y="2045311"/>
            <a:ext cx="1008112" cy="9888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684681" y="2056938"/>
            <a:ext cx="3296557" cy="10315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954902" y="2105655"/>
            <a:ext cx="1001474" cy="982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236296" y="2564904"/>
            <a:ext cx="980304" cy="4797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7524328" y="3183424"/>
            <a:ext cx="864096" cy="317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2"/>
          </p:cNvCxnSpPr>
          <p:nvPr/>
        </p:nvCxnSpPr>
        <p:spPr bwMode="auto">
          <a:xfrm>
            <a:off x="1833439" y="2290064"/>
            <a:ext cx="140491" cy="744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37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296025" cy="855662"/>
          </a:xfrm>
        </p:spPr>
        <p:txBody>
          <a:bodyPr/>
          <a:lstStyle/>
          <a:p>
            <a:r>
              <a:rPr lang="en-GB" dirty="0" smtClean="0"/>
              <a:t>Viewing forums, topics and post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45048" y="148450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Shows the Forum you are looking at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7002" y="174587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Topics: </a:t>
            </a:r>
            <a:r>
              <a:rPr lang="en-GB" sz="1100" dirty="0" smtClean="0"/>
              <a:t>lists </a:t>
            </a:r>
            <a:r>
              <a:rPr lang="en-GB" sz="1100" dirty="0" smtClean="0"/>
              <a:t>the discussion forums within the forum</a:t>
            </a:r>
            <a:endParaRPr lang="en-GB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46078" y="3789041"/>
            <a:ext cx="9335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Click on a Topic link to see the posts within the topic</a:t>
            </a:r>
            <a:endParaRPr lang="en-GB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7752764" y="187678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If you wish to add a new Topic for discussion click here</a:t>
            </a:r>
            <a:endParaRPr lang="en-GB" sz="1100" dirty="0"/>
          </a:p>
        </p:txBody>
      </p:sp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168" y="2636297"/>
            <a:ext cx="6192180" cy="38071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2208148" y="2132856"/>
            <a:ext cx="257777" cy="1047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013280" y="4510600"/>
            <a:ext cx="462884" cy="253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699792" y="2571081"/>
            <a:ext cx="864096" cy="2298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7164288" y="2636297"/>
            <a:ext cx="972616" cy="16221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7284712" y="2767208"/>
            <a:ext cx="1031704" cy="2720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3"/>
          </p:cNvCxnSpPr>
          <p:nvPr/>
        </p:nvCxnSpPr>
        <p:spPr bwMode="auto">
          <a:xfrm flipV="1">
            <a:off x="1079612" y="4005064"/>
            <a:ext cx="396552" cy="253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6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560840" cy="855662"/>
          </a:xfrm>
        </p:spPr>
        <p:txBody>
          <a:bodyPr/>
          <a:lstStyle/>
          <a:p>
            <a:r>
              <a:rPr lang="en-GB" dirty="0" smtClean="0"/>
              <a:t>Add, reply or retweet a post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2693593"/>
            <a:ext cx="1152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Share: if you want to email the post or retweet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812360" y="1196752"/>
            <a:ext cx="936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New topic: Add a new topic to the forum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2379" y="3816811"/>
            <a:ext cx="9361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Post reply: reply to the message</a:t>
            </a:r>
            <a:endParaRPr lang="en-GB" sz="1100" dirty="0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92374"/>
            <a:ext cx="6768752" cy="4544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6660232" y="2858828"/>
            <a:ext cx="1368152" cy="1546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7524328" y="3210701"/>
            <a:ext cx="648072" cy="129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>
            <a:off x="6228184" y="1581473"/>
            <a:ext cx="1584176" cy="902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6012160" y="4077072"/>
            <a:ext cx="1872208" cy="339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42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377728"/>
            <a:ext cx="6264696" cy="3859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296025" cy="566886"/>
          </a:xfrm>
        </p:spPr>
        <p:txBody>
          <a:bodyPr/>
          <a:lstStyle/>
          <a:p>
            <a:r>
              <a:rPr lang="en-GB" dirty="0" smtClean="0"/>
              <a:t>Post reply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576" y="1628800"/>
            <a:ext cx="823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Type in your reply to the post</a:t>
            </a:r>
            <a:endParaRPr lang="en-GB" sz="11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83568" y="2191653"/>
            <a:ext cx="2520280" cy="1741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26111" y="1416888"/>
            <a:ext cx="3211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Edit, add web links and bullets using these icons</a:t>
            </a:r>
            <a:endParaRPr lang="en-GB" sz="11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767618" y="1677112"/>
            <a:ext cx="1236430" cy="1837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576" y="3789040"/>
            <a:ext cx="17831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Attach files to your post. They  can be word docs , </a:t>
            </a:r>
            <a:r>
              <a:rPr lang="en-GB" sz="1100" dirty="0" err="1" smtClean="0"/>
              <a:t>ppt</a:t>
            </a:r>
            <a:r>
              <a:rPr lang="en-GB" sz="1100" dirty="0" smtClean="0"/>
              <a:t>, </a:t>
            </a:r>
            <a:r>
              <a:rPr lang="en-GB" sz="1100" dirty="0" err="1" smtClean="0"/>
              <a:t>xls</a:t>
            </a:r>
            <a:r>
              <a:rPr lang="en-GB" sz="1100" dirty="0" smtClean="0"/>
              <a:t> etc. </a:t>
            </a:r>
          </a:p>
          <a:p>
            <a:endParaRPr lang="en-GB" sz="1100" dirty="0" smtClean="0"/>
          </a:p>
          <a:p>
            <a:pPr algn="l"/>
            <a:r>
              <a:rPr lang="en-GB" sz="1100" dirty="0" smtClean="0"/>
              <a:t>Click the tick box and then the post button</a:t>
            </a:r>
          </a:p>
          <a:p>
            <a:pPr algn="l"/>
            <a:endParaRPr lang="en-GB" sz="1100" dirty="0" smtClean="0"/>
          </a:p>
          <a:p>
            <a:pPr algn="l"/>
            <a:r>
              <a:rPr lang="en-GB" sz="1100" dirty="0"/>
              <a:t>T</a:t>
            </a:r>
            <a:r>
              <a:rPr lang="en-GB" sz="1100" dirty="0" smtClean="0"/>
              <a:t>he attachments screen will upload.</a:t>
            </a:r>
            <a:endParaRPr lang="en-GB" sz="11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37525" y="4777616"/>
            <a:ext cx="362167" cy="6272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40" y="3700745"/>
            <a:ext cx="5159292" cy="31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11" idx="2"/>
          </p:cNvCxnSpPr>
          <p:nvPr/>
        </p:nvCxnSpPr>
        <p:spPr bwMode="auto">
          <a:xfrm>
            <a:off x="908134" y="5404867"/>
            <a:ext cx="3087802" cy="400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296025" cy="855662"/>
          </a:xfrm>
        </p:spPr>
        <p:txBody>
          <a:bodyPr/>
          <a:lstStyle/>
          <a:p>
            <a:r>
              <a:rPr lang="en-GB" dirty="0" smtClean="0"/>
              <a:t>Add a new Topic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6640960" cy="399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340768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Topic give the topic a meaningful title/subject</a:t>
            </a:r>
            <a:endParaRPr lang="en-GB" sz="11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 bwMode="auto">
          <a:xfrm>
            <a:off x="1475656" y="1640850"/>
            <a:ext cx="1944216" cy="8520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7504" y="2192814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Description :what the topic is to cover</a:t>
            </a:r>
            <a:endParaRPr lang="en-GB" sz="11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475656" y="263691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59904" y="288389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Status: enter a status if you wish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57875" y="37890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Enter the text of the topic post</a:t>
            </a:r>
            <a:endParaRPr lang="en-GB" sz="1100" dirty="0"/>
          </a:p>
        </p:txBody>
      </p:sp>
      <p:cxnSp>
        <p:nvCxnSpPr>
          <p:cNvPr id="16" name="Straight Arrow Connector 15"/>
          <p:cNvCxnSpPr>
            <a:stCxn id="19" idx="2"/>
          </p:cNvCxnSpPr>
          <p:nvPr/>
        </p:nvCxnSpPr>
        <p:spPr bwMode="auto">
          <a:xfrm flipV="1">
            <a:off x="941951" y="4149080"/>
            <a:ext cx="2765953" cy="708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967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PFA PP_MasterTemplate">
  <a:themeElements>
    <a:clrScheme name="Default Design 13">
      <a:dk1>
        <a:srgbClr val="333333"/>
      </a:dk1>
      <a:lt1>
        <a:srgbClr val="FFFFFF"/>
      </a:lt1>
      <a:dk2>
        <a:srgbClr val="000000"/>
      </a:dk2>
      <a:lt2>
        <a:srgbClr val="808080"/>
      </a:lt2>
      <a:accent1>
        <a:srgbClr val="F68933"/>
      </a:accent1>
      <a:accent2>
        <a:srgbClr val="00B0E8"/>
      </a:accent2>
      <a:accent3>
        <a:srgbClr val="FFFFFF"/>
      </a:accent3>
      <a:accent4>
        <a:srgbClr val="2A2A2A"/>
      </a:accent4>
      <a:accent5>
        <a:srgbClr val="FAC4AD"/>
      </a:accent5>
      <a:accent6>
        <a:srgbClr val="009FD2"/>
      </a:accent6>
      <a:hlink>
        <a:srgbClr val="652D89"/>
      </a:hlink>
      <a:folHlink>
        <a:srgbClr val="5AAE41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68933"/>
        </a:accent1>
        <a:accent2>
          <a:srgbClr val="00B0E8"/>
        </a:accent2>
        <a:accent3>
          <a:srgbClr val="FFFFFF"/>
        </a:accent3>
        <a:accent4>
          <a:srgbClr val="2A2A2A"/>
        </a:accent4>
        <a:accent5>
          <a:srgbClr val="FAC4AD"/>
        </a:accent5>
        <a:accent6>
          <a:srgbClr val="009FD2"/>
        </a:accent6>
        <a:hlink>
          <a:srgbClr val="652D89"/>
        </a:hlink>
        <a:folHlink>
          <a:srgbClr val="5AAE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CIPFA PP_MasterTemplate</Template>
  <TotalTime>563</TotalTime>
  <Words>574</Words>
  <Application>Microsoft Office PowerPoint</Application>
  <PresentationFormat>On-screen Show (4:3)</PresentationFormat>
  <Paragraphs>158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</vt:lpstr>
      <vt:lpstr>CIPFA PP_MasterTemplate</vt:lpstr>
      <vt:lpstr> Regional Forum</vt:lpstr>
      <vt:lpstr>The Regional Forum</vt:lpstr>
      <vt:lpstr>Accessing the Regional Forum</vt:lpstr>
      <vt:lpstr>Select the forum from the list displayed by clicking here:</vt:lpstr>
      <vt:lpstr>Your forum settings:</vt:lpstr>
      <vt:lpstr>Viewing forums, topics and post</vt:lpstr>
      <vt:lpstr>Add, reply or retweet a post</vt:lpstr>
      <vt:lpstr>Post reply</vt:lpstr>
      <vt:lpstr>Add a new Topic</vt:lpstr>
      <vt:lpstr>Attach Files</vt:lpstr>
      <vt:lpstr>Attach Files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Do’s &amp; dont’s</dc:title>
  <dc:creator>Atkinson, Anna</dc:creator>
  <cp:lastModifiedBy>Hayes, Camilla</cp:lastModifiedBy>
  <cp:revision>50</cp:revision>
  <dcterms:created xsi:type="dcterms:W3CDTF">2014-11-14T14:01:23Z</dcterms:created>
  <dcterms:modified xsi:type="dcterms:W3CDTF">2016-05-31T11:16:44Z</dcterms:modified>
</cp:coreProperties>
</file>