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xml" ContentType="application/vnd.openxmlformats-officedocument.presentationml.notesSlide+xml"/>
  <Override PartName="/ppt/tags/tag106.xml" ContentType="application/vnd.openxmlformats-officedocument.presentationml.tags+xml"/>
  <Override PartName="/ppt/notesSlides/notesSlide2.xml" ContentType="application/vnd.openxmlformats-officedocument.presentationml.notesSlide+xml"/>
  <Override PartName="/ppt/tags/tag107.xml" ContentType="application/vnd.openxmlformats-officedocument.presentationml.tags+xml"/>
  <Override PartName="/ppt/notesSlides/notesSlide3.xml" ContentType="application/vnd.openxmlformats-officedocument.presentationml.notesSlide+xml"/>
  <Override PartName="/ppt/tags/tag108.xml" ContentType="application/vnd.openxmlformats-officedocument.presentationml.tags+xml"/>
  <Override PartName="/ppt/notesSlides/notesSlide4.xml" ContentType="application/vnd.openxmlformats-officedocument.presentationml.notesSlide+xml"/>
  <Override PartName="/ppt/tags/tag109.xml" ContentType="application/vnd.openxmlformats-officedocument.presentationml.tags+xml"/>
  <Override PartName="/ppt/notesSlides/notesSlide5.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6.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7.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8.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9.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10.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11.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12.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13.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14.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notesSlides/notesSlide15.xml" ContentType="application/vnd.openxmlformats-officedocument.presentationml.notesSlide+xml"/>
  <Override PartName="/ppt/tags/tag136.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notesMasterIdLst>
    <p:notesMasterId r:id="rId18"/>
  </p:notesMasterIdLst>
  <p:handoutMasterIdLst>
    <p:handoutMasterId r:id="rId19"/>
  </p:handoutMasterIdLst>
  <p:sldIdLst>
    <p:sldId id="258" r:id="rId2"/>
    <p:sldId id="304" r:id="rId3"/>
    <p:sldId id="312" r:id="rId4"/>
    <p:sldId id="313" r:id="rId5"/>
    <p:sldId id="308" r:id="rId6"/>
    <p:sldId id="299" r:id="rId7"/>
    <p:sldId id="315" r:id="rId8"/>
    <p:sldId id="314" r:id="rId9"/>
    <p:sldId id="472" r:id="rId10"/>
    <p:sldId id="473" r:id="rId11"/>
    <p:sldId id="474" r:id="rId12"/>
    <p:sldId id="475" r:id="rId13"/>
    <p:sldId id="476" r:id="rId14"/>
    <p:sldId id="477" r:id="rId15"/>
    <p:sldId id="478" r:id="rId16"/>
    <p:sldId id="358" r:id="rId17"/>
  </p:sldIdLst>
  <p:sldSz cx="9906000" cy="6858000" type="A4"/>
  <p:notesSz cx="7104063" cy="10234613"/>
  <p:custDataLst>
    <p:tags r:id="rId20"/>
  </p:custDataLst>
  <p:defaultTextStyle>
    <a:defPPr>
      <a:defRPr lang="en-US"/>
    </a:defPPr>
    <a:lvl1pPr marL="0" algn="l" defTabSz="364933" rtl="0" eaLnBrk="1" latinLnBrk="0" hangingPunct="1">
      <a:defRPr sz="1437" kern="1200">
        <a:solidFill>
          <a:schemeClr val="tx1"/>
        </a:solidFill>
        <a:latin typeface="+mn-lt"/>
        <a:ea typeface="+mn-ea"/>
        <a:cs typeface="+mn-cs"/>
      </a:defRPr>
    </a:lvl1pPr>
    <a:lvl2pPr marL="364933" algn="l" defTabSz="364933" rtl="0" eaLnBrk="1" latinLnBrk="0" hangingPunct="1">
      <a:defRPr sz="1437" kern="1200">
        <a:solidFill>
          <a:schemeClr val="tx1"/>
        </a:solidFill>
        <a:latin typeface="+mn-lt"/>
        <a:ea typeface="+mn-ea"/>
        <a:cs typeface="+mn-cs"/>
      </a:defRPr>
    </a:lvl2pPr>
    <a:lvl3pPr marL="729865" algn="l" defTabSz="364933" rtl="0" eaLnBrk="1" latinLnBrk="0" hangingPunct="1">
      <a:defRPr sz="1437" kern="1200">
        <a:solidFill>
          <a:schemeClr val="tx1"/>
        </a:solidFill>
        <a:latin typeface="+mn-lt"/>
        <a:ea typeface="+mn-ea"/>
        <a:cs typeface="+mn-cs"/>
      </a:defRPr>
    </a:lvl3pPr>
    <a:lvl4pPr marL="1094798" algn="l" defTabSz="364933" rtl="0" eaLnBrk="1" latinLnBrk="0" hangingPunct="1">
      <a:defRPr sz="1437" kern="1200">
        <a:solidFill>
          <a:schemeClr val="tx1"/>
        </a:solidFill>
        <a:latin typeface="+mn-lt"/>
        <a:ea typeface="+mn-ea"/>
        <a:cs typeface="+mn-cs"/>
      </a:defRPr>
    </a:lvl4pPr>
    <a:lvl5pPr marL="1459731" algn="l" defTabSz="364933" rtl="0" eaLnBrk="1" latinLnBrk="0" hangingPunct="1">
      <a:defRPr sz="1437" kern="1200">
        <a:solidFill>
          <a:schemeClr val="tx1"/>
        </a:solidFill>
        <a:latin typeface="+mn-lt"/>
        <a:ea typeface="+mn-ea"/>
        <a:cs typeface="+mn-cs"/>
      </a:defRPr>
    </a:lvl5pPr>
    <a:lvl6pPr marL="1824664" algn="l" defTabSz="364933" rtl="0" eaLnBrk="1" latinLnBrk="0" hangingPunct="1">
      <a:defRPr sz="1437" kern="1200">
        <a:solidFill>
          <a:schemeClr val="tx1"/>
        </a:solidFill>
        <a:latin typeface="+mn-lt"/>
        <a:ea typeface="+mn-ea"/>
        <a:cs typeface="+mn-cs"/>
      </a:defRPr>
    </a:lvl6pPr>
    <a:lvl7pPr marL="2189597" algn="l" defTabSz="364933" rtl="0" eaLnBrk="1" latinLnBrk="0" hangingPunct="1">
      <a:defRPr sz="1437" kern="1200">
        <a:solidFill>
          <a:schemeClr val="tx1"/>
        </a:solidFill>
        <a:latin typeface="+mn-lt"/>
        <a:ea typeface="+mn-ea"/>
        <a:cs typeface="+mn-cs"/>
      </a:defRPr>
    </a:lvl7pPr>
    <a:lvl8pPr marL="2554529" algn="l" defTabSz="364933" rtl="0" eaLnBrk="1" latinLnBrk="0" hangingPunct="1">
      <a:defRPr sz="1437" kern="1200">
        <a:solidFill>
          <a:schemeClr val="tx1"/>
        </a:solidFill>
        <a:latin typeface="+mn-lt"/>
        <a:ea typeface="+mn-ea"/>
        <a:cs typeface="+mn-cs"/>
      </a:defRPr>
    </a:lvl8pPr>
    <a:lvl9pPr marL="2919461" algn="l" defTabSz="364933" rtl="0" eaLnBrk="1" latinLnBrk="0" hangingPunct="1">
      <a:defRPr sz="1437"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A Turner" initials="SAT" lastIdx="10" clrIdx="0">
    <p:extLst>
      <p:ext uri="{19B8F6BF-5375-455C-9EA6-DF929625EA0E}">
        <p15:presenceInfo xmlns:p15="http://schemas.microsoft.com/office/powerpoint/2012/main" userId="S-1-5-21-482336691-954559988-924745472-46649" providerId="AD"/>
      </p:ext>
    </p:extLst>
  </p:cmAuthor>
  <p:cmAuthor id="2" name="Guy Clifton" initials="GC" lastIdx="3" clrIdx="1">
    <p:extLst>
      <p:ext uri="{19B8F6BF-5375-455C-9EA6-DF929625EA0E}">
        <p15:presenceInfo xmlns:p15="http://schemas.microsoft.com/office/powerpoint/2012/main" userId="S::guy.clifton@uk.gt.com::b80d8b9f-a207-48d0-8413-ff16289174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0F4386-9F31-47BB-AE09-CAC15C7996B7}" v="1" dt="2019-06-05T11:46:10.2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37" autoAdjust="0"/>
  </p:normalViewPr>
  <p:slideViewPr>
    <p:cSldViewPr snapToGrid="0" snapToObjects="1" showGuides="1">
      <p:cViewPr varScale="1">
        <p:scale>
          <a:sx n="81" d="100"/>
          <a:sy n="81" d="100"/>
        </p:scale>
        <p:origin x="1286" y="72"/>
      </p:cViewPr>
      <p:guideLst/>
    </p:cSldViewPr>
  </p:slideViewPr>
  <p:outlineViewPr>
    <p:cViewPr>
      <p:scale>
        <a:sx n="33" d="100"/>
        <a:sy n="33" d="100"/>
      </p:scale>
      <p:origin x="0" y="-492"/>
    </p:cViewPr>
  </p:outlineViewPr>
  <p:notesTextViewPr>
    <p:cViewPr>
      <p:scale>
        <a:sx n="1" d="1"/>
        <a:sy n="1" d="1"/>
      </p:scale>
      <p:origin x="0" y="0"/>
    </p:cViewPr>
  </p:notesTextViewPr>
  <p:sorterViewPr>
    <p:cViewPr varScale="1">
      <p:scale>
        <a:sx n="1" d="1"/>
        <a:sy n="1" d="1"/>
      </p:scale>
      <p:origin x="0" y="-2021"/>
    </p:cViewPr>
  </p:sorterViewPr>
  <p:notesViewPr>
    <p:cSldViewPr snapToGrid="0" snapToObjects="1" showGuides="1">
      <p:cViewPr varScale="1">
        <p:scale>
          <a:sx n="78" d="100"/>
          <a:sy n="78" d="100"/>
        </p:scale>
        <p:origin x="313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8427" cy="513508"/>
          </a:xfrm>
          <a:prstGeom prst="rect">
            <a:avLst/>
          </a:prstGeom>
        </p:spPr>
        <p:txBody>
          <a:bodyPr vert="horz" lIns="99075" tIns="49538" rIns="99075" bIns="49538" rtlCol="0"/>
          <a:lstStyle>
            <a:lvl1pPr algn="l">
              <a:defRPr sz="1300"/>
            </a:lvl1pPr>
          </a:lstStyle>
          <a:p>
            <a:endParaRPr lang="en-GB" dirty="0"/>
          </a:p>
        </p:txBody>
      </p:sp>
      <p:sp>
        <p:nvSpPr>
          <p:cNvPr id="3" name="Date Placeholder 2"/>
          <p:cNvSpPr>
            <a:spLocks noGrp="1"/>
          </p:cNvSpPr>
          <p:nvPr>
            <p:ph type="dt" sz="quarter" idx="1"/>
          </p:nvPr>
        </p:nvSpPr>
        <p:spPr>
          <a:xfrm>
            <a:off x="4023994" y="2"/>
            <a:ext cx="3078427" cy="513508"/>
          </a:xfrm>
          <a:prstGeom prst="rect">
            <a:avLst/>
          </a:prstGeom>
        </p:spPr>
        <p:txBody>
          <a:bodyPr vert="horz" lIns="99075" tIns="49538" rIns="99075" bIns="49538" rtlCol="0"/>
          <a:lstStyle>
            <a:lvl1pPr algn="r">
              <a:defRPr sz="1300"/>
            </a:lvl1pPr>
          </a:lstStyle>
          <a:p>
            <a:fld id="{1DA6D11B-5AFC-433E-A7E7-389B5583B1C3}" type="datetimeFigureOut">
              <a:rPr lang="en-GB" smtClean="0"/>
              <a:t>05/06/2019</a:t>
            </a:fld>
            <a:endParaRPr lang="en-GB" dirty="0"/>
          </a:p>
        </p:txBody>
      </p:sp>
      <p:sp>
        <p:nvSpPr>
          <p:cNvPr id="4" name="Footer Placeholder 3"/>
          <p:cNvSpPr>
            <a:spLocks noGrp="1"/>
          </p:cNvSpPr>
          <p:nvPr>
            <p:ph type="ftr" sz="quarter" idx="2"/>
          </p:nvPr>
        </p:nvSpPr>
        <p:spPr>
          <a:xfrm>
            <a:off x="2" y="9721109"/>
            <a:ext cx="3078427" cy="513507"/>
          </a:xfrm>
          <a:prstGeom prst="rect">
            <a:avLst/>
          </a:prstGeom>
        </p:spPr>
        <p:txBody>
          <a:bodyPr vert="horz" lIns="99075" tIns="49538" rIns="99075" bIns="49538" rtlCol="0" anchor="b"/>
          <a:lstStyle>
            <a:lvl1pPr algn="l">
              <a:defRPr sz="1300"/>
            </a:lvl1pPr>
          </a:lstStyle>
          <a:p>
            <a:endParaRPr lang="en-GB" dirty="0"/>
          </a:p>
        </p:txBody>
      </p:sp>
      <p:sp>
        <p:nvSpPr>
          <p:cNvPr id="5" name="Slide Number Placeholder 4"/>
          <p:cNvSpPr>
            <a:spLocks noGrp="1"/>
          </p:cNvSpPr>
          <p:nvPr>
            <p:ph type="sldNum" sz="quarter" idx="3"/>
          </p:nvPr>
        </p:nvSpPr>
        <p:spPr>
          <a:xfrm>
            <a:off x="4023994" y="9721109"/>
            <a:ext cx="3078427" cy="513507"/>
          </a:xfrm>
          <a:prstGeom prst="rect">
            <a:avLst/>
          </a:prstGeom>
        </p:spPr>
        <p:txBody>
          <a:bodyPr vert="horz" lIns="99075" tIns="49538" rIns="99075" bIns="49538" rtlCol="0" anchor="b"/>
          <a:lstStyle>
            <a:lvl1pPr algn="r">
              <a:defRPr sz="1300"/>
            </a:lvl1pPr>
          </a:lstStyle>
          <a:p>
            <a:fld id="{D4DB5B3D-42B5-44FD-B262-2266BE1B41DD}" type="slidenum">
              <a:rPr lang="en-GB" smtClean="0"/>
              <a:t>‹#›</a:t>
            </a:fld>
            <a:endParaRPr lang="en-GB" dirty="0"/>
          </a:p>
        </p:txBody>
      </p:sp>
    </p:spTree>
    <p:extLst>
      <p:ext uri="{BB962C8B-B14F-4D97-AF65-F5344CB8AC3E}">
        <p14:creationId xmlns:p14="http://schemas.microsoft.com/office/powerpoint/2010/main" val="73470001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8427" cy="513508"/>
          </a:xfrm>
          <a:prstGeom prst="rect">
            <a:avLst/>
          </a:prstGeom>
        </p:spPr>
        <p:txBody>
          <a:bodyPr vert="horz" lIns="99075" tIns="49538" rIns="99075" bIns="49538" rtlCol="0"/>
          <a:lstStyle>
            <a:lvl1pPr algn="l">
              <a:defRPr sz="1300"/>
            </a:lvl1pPr>
          </a:lstStyle>
          <a:p>
            <a:endParaRPr lang="en-GB" dirty="0"/>
          </a:p>
        </p:txBody>
      </p:sp>
      <p:sp>
        <p:nvSpPr>
          <p:cNvPr id="3" name="Date Placeholder 2"/>
          <p:cNvSpPr>
            <a:spLocks noGrp="1"/>
          </p:cNvSpPr>
          <p:nvPr>
            <p:ph type="dt" idx="1"/>
          </p:nvPr>
        </p:nvSpPr>
        <p:spPr>
          <a:xfrm>
            <a:off x="4023994" y="2"/>
            <a:ext cx="3078427" cy="513508"/>
          </a:xfrm>
          <a:prstGeom prst="rect">
            <a:avLst/>
          </a:prstGeom>
        </p:spPr>
        <p:txBody>
          <a:bodyPr vert="horz" lIns="99075" tIns="49538" rIns="99075" bIns="49538" rtlCol="0"/>
          <a:lstStyle>
            <a:lvl1pPr algn="r">
              <a:defRPr sz="1300"/>
            </a:lvl1pPr>
          </a:lstStyle>
          <a:p>
            <a:fld id="{BEA1B3CC-940F-4779-BF43-521309CFED18}" type="datetimeFigureOut">
              <a:rPr lang="en-GB" smtClean="0"/>
              <a:t>05/06/2019</a:t>
            </a:fld>
            <a:endParaRPr lang="en-GB" dirty="0"/>
          </a:p>
        </p:txBody>
      </p:sp>
      <p:sp>
        <p:nvSpPr>
          <p:cNvPr id="4" name="Slide Image Placeholder 3"/>
          <p:cNvSpPr>
            <a:spLocks noGrp="1" noRot="1" noChangeAspect="1"/>
          </p:cNvSpPr>
          <p:nvPr>
            <p:ph type="sldImg" idx="2"/>
          </p:nvPr>
        </p:nvSpPr>
        <p:spPr>
          <a:xfrm>
            <a:off x="1057275" y="1277938"/>
            <a:ext cx="4989513" cy="3455987"/>
          </a:xfrm>
          <a:prstGeom prst="rect">
            <a:avLst/>
          </a:prstGeom>
          <a:noFill/>
          <a:ln w="12700">
            <a:solidFill>
              <a:prstClr val="black"/>
            </a:solidFill>
          </a:ln>
        </p:spPr>
        <p:txBody>
          <a:bodyPr vert="horz" lIns="99075" tIns="49538" rIns="99075" bIns="49538" rtlCol="0" anchor="ctr"/>
          <a:lstStyle/>
          <a:p>
            <a:endParaRPr lang="en-GB" dirty="0"/>
          </a:p>
        </p:txBody>
      </p:sp>
      <p:sp>
        <p:nvSpPr>
          <p:cNvPr id="5" name="Notes Placeholder 4"/>
          <p:cNvSpPr>
            <a:spLocks noGrp="1"/>
          </p:cNvSpPr>
          <p:nvPr>
            <p:ph type="body" sz="quarter" idx="3"/>
          </p:nvPr>
        </p:nvSpPr>
        <p:spPr>
          <a:xfrm>
            <a:off x="710407" y="4925409"/>
            <a:ext cx="5683250" cy="4029879"/>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721109"/>
            <a:ext cx="3078427" cy="513507"/>
          </a:xfrm>
          <a:prstGeom prst="rect">
            <a:avLst/>
          </a:prstGeom>
        </p:spPr>
        <p:txBody>
          <a:bodyPr vert="horz" lIns="99075" tIns="49538" rIns="99075" bIns="49538"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994" y="9721109"/>
            <a:ext cx="3078427" cy="513507"/>
          </a:xfrm>
          <a:prstGeom prst="rect">
            <a:avLst/>
          </a:prstGeom>
        </p:spPr>
        <p:txBody>
          <a:bodyPr vert="horz" lIns="99075" tIns="49538" rIns="99075" bIns="49538" rtlCol="0" anchor="b"/>
          <a:lstStyle>
            <a:lvl1pPr algn="r">
              <a:defRPr sz="1300"/>
            </a:lvl1pPr>
          </a:lstStyle>
          <a:p>
            <a:fld id="{0724E907-D368-431F-8F77-A4C7F8FB0DB4}" type="slidenum">
              <a:rPr lang="en-GB" smtClean="0"/>
              <a:t>‹#›</a:t>
            </a:fld>
            <a:endParaRPr lang="en-GB" dirty="0"/>
          </a:p>
        </p:txBody>
      </p:sp>
    </p:spTree>
    <p:extLst>
      <p:ext uri="{BB962C8B-B14F-4D97-AF65-F5344CB8AC3E}">
        <p14:creationId xmlns:p14="http://schemas.microsoft.com/office/powerpoint/2010/main" val="1652666574"/>
      </p:ext>
    </p:extLst>
  </p:cSld>
  <p:clrMap bg1="lt1" tx1="dk1" bg2="lt2" tx2="dk2" accent1="accent1" accent2="accent2" accent3="accent3" accent4="accent4" accent5="accent5" accent6="accent6" hlink="hlink" folHlink="folHlink"/>
  <p:hf sldNum="0" hdr="0" ftr="0" dt="0"/>
  <p:notesStyle>
    <a:lvl1pPr marL="0" algn="l" defTabSz="729865" rtl="0" eaLnBrk="1" latinLnBrk="0" hangingPunct="1">
      <a:defRPr sz="957" kern="1200">
        <a:solidFill>
          <a:schemeClr val="tx1"/>
        </a:solidFill>
        <a:latin typeface="+mn-lt"/>
        <a:ea typeface="+mn-ea"/>
        <a:cs typeface="+mn-cs"/>
      </a:defRPr>
    </a:lvl1pPr>
    <a:lvl2pPr marL="364933" algn="l" defTabSz="729865" rtl="0" eaLnBrk="1" latinLnBrk="0" hangingPunct="1">
      <a:defRPr sz="957" kern="1200">
        <a:solidFill>
          <a:schemeClr val="tx1"/>
        </a:solidFill>
        <a:latin typeface="+mn-lt"/>
        <a:ea typeface="+mn-ea"/>
        <a:cs typeface="+mn-cs"/>
      </a:defRPr>
    </a:lvl2pPr>
    <a:lvl3pPr marL="729865" algn="l" defTabSz="729865" rtl="0" eaLnBrk="1" latinLnBrk="0" hangingPunct="1">
      <a:defRPr sz="957" kern="1200">
        <a:solidFill>
          <a:schemeClr val="tx1"/>
        </a:solidFill>
        <a:latin typeface="+mn-lt"/>
        <a:ea typeface="+mn-ea"/>
        <a:cs typeface="+mn-cs"/>
      </a:defRPr>
    </a:lvl3pPr>
    <a:lvl4pPr marL="1094798" algn="l" defTabSz="729865" rtl="0" eaLnBrk="1" latinLnBrk="0" hangingPunct="1">
      <a:defRPr sz="957" kern="1200">
        <a:solidFill>
          <a:schemeClr val="tx1"/>
        </a:solidFill>
        <a:latin typeface="+mn-lt"/>
        <a:ea typeface="+mn-ea"/>
        <a:cs typeface="+mn-cs"/>
      </a:defRPr>
    </a:lvl4pPr>
    <a:lvl5pPr marL="1459731" algn="l" defTabSz="729865" rtl="0" eaLnBrk="1" latinLnBrk="0" hangingPunct="1">
      <a:defRPr sz="957" kern="1200">
        <a:solidFill>
          <a:schemeClr val="tx1"/>
        </a:solidFill>
        <a:latin typeface="+mn-lt"/>
        <a:ea typeface="+mn-ea"/>
        <a:cs typeface="+mn-cs"/>
      </a:defRPr>
    </a:lvl5pPr>
    <a:lvl6pPr marL="1824664" algn="l" defTabSz="729865" rtl="0" eaLnBrk="1" latinLnBrk="0" hangingPunct="1">
      <a:defRPr sz="957" kern="1200">
        <a:solidFill>
          <a:schemeClr val="tx1"/>
        </a:solidFill>
        <a:latin typeface="+mn-lt"/>
        <a:ea typeface="+mn-ea"/>
        <a:cs typeface="+mn-cs"/>
      </a:defRPr>
    </a:lvl6pPr>
    <a:lvl7pPr marL="2189597" algn="l" defTabSz="729865" rtl="0" eaLnBrk="1" latinLnBrk="0" hangingPunct="1">
      <a:defRPr sz="957" kern="1200">
        <a:solidFill>
          <a:schemeClr val="tx1"/>
        </a:solidFill>
        <a:latin typeface="+mn-lt"/>
        <a:ea typeface="+mn-ea"/>
        <a:cs typeface="+mn-cs"/>
      </a:defRPr>
    </a:lvl7pPr>
    <a:lvl8pPr marL="2554529" algn="l" defTabSz="729865" rtl="0" eaLnBrk="1" latinLnBrk="0" hangingPunct="1">
      <a:defRPr sz="957" kern="1200">
        <a:solidFill>
          <a:schemeClr val="tx1"/>
        </a:solidFill>
        <a:latin typeface="+mn-lt"/>
        <a:ea typeface="+mn-ea"/>
        <a:cs typeface="+mn-cs"/>
      </a:defRPr>
    </a:lvl8pPr>
    <a:lvl9pPr marL="2919461" algn="l" defTabSz="729865" rtl="0" eaLnBrk="1" latinLnBrk="0" hangingPunct="1">
      <a:defRPr sz="95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7938"/>
            <a:ext cx="4989513" cy="3455987"/>
          </a:xfrm>
        </p:spPr>
      </p:sp>
      <p:sp>
        <p:nvSpPr>
          <p:cNvPr id="3" name="Notes Placeholder 2"/>
          <p:cNvSpPr>
            <a:spLocks noGrp="1"/>
          </p:cNvSpPr>
          <p:nvPr>
            <p:ph type="body" idx="1"/>
          </p:nvPr>
        </p:nvSpPr>
        <p:spPr/>
        <p:txBody>
          <a:bodyPr/>
          <a:lstStyle/>
          <a:p>
            <a:pPr defTabSz="674009">
              <a:defRPr/>
            </a:pPr>
            <a:endParaRPr lang="en-GB" sz="1100" dirty="0"/>
          </a:p>
        </p:txBody>
      </p:sp>
    </p:spTree>
    <p:extLst>
      <p:ext uri="{BB962C8B-B14F-4D97-AF65-F5344CB8AC3E}">
        <p14:creationId xmlns:p14="http://schemas.microsoft.com/office/powerpoint/2010/main" val="1802587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r>
              <a:rPr lang="en-GB" sz="1200" kern="1200" dirty="0">
                <a:solidFill>
                  <a:srgbClr val="262626"/>
                </a:solidFill>
                <a:effectLst/>
                <a:latin typeface="Arial"/>
                <a:ea typeface="+mn-ea"/>
                <a:cs typeface="+mn-cs"/>
              </a:rPr>
              <a:t>Here are our recommendations in terms of core principles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2E25AE-7BE6-49D0-BDEF-32EA38243953}"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64796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pPr marL="0" indent="0" defTabSz="1069122" fontAlgn="base">
              <a:lnSpc>
                <a:spcPct val="150000"/>
              </a:lnSpc>
              <a:spcBef>
                <a:spcPct val="0"/>
              </a:spcBef>
              <a:spcAft>
                <a:spcPct val="0"/>
              </a:spcAft>
              <a:buFontTx/>
              <a:buNone/>
            </a:pPr>
            <a:r>
              <a:rPr lang="en-GB" sz="1200" dirty="0">
                <a:solidFill>
                  <a:srgbClr val="262626"/>
                </a:solidFill>
                <a:latin typeface="Arial"/>
              </a:rPr>
              <a:t>And our recommendations on value for money</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2E25AE-7BE6-49D0-BDEF-32EA38243953}"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53122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pPr marL="0" indent="0" defTabSz="1069122" fontAlgn="base">
              <a:lnSpc>
                <a:spcPct val="150000"/>
              </a:lnSpc>
              <a:spcBef>
                <a:spcPct val="0"/>
              </a:spcBef>
              <a:spcAft>
                <a:spcPct val="0"/>
              </a:spcAft>
              <a:buFontTx/>
              <a:buNone/>
            </a:pPr>
            <a:r>
              <a:rPr lang="en-GB" sz="1200" dirty="0">
                <a:solidFill>
                  <a:srgbClr val="262626"/>
                </a:solidFill>
                <a:latin typeface="Arial"/>
              </a:rPr>
              <a:t>CIPFA also has a key role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2E25AE-7BE6-49D0-BDEF-32EA38243953}"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17381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pPr marL="0" indent="0" defTabSz="1069122" fontAlgn="base">
              <a:lnSpc>
                <a:spcPct val="150000"/>
              </a:lnSpc>
              <a:spcBef>
                <a:spcPct val="0"/>
              </a:spcBef>
              <a:spcAft>
                <a:spcPct val="0"/>
              </a:spcAft>
              <a:buFontTx/>
              <a:buNone/>
            </a:pPr>
            <a:r>
              <a:rPr lang="en-GB" sz="1200" dirty="0">
                <a:solidFill>
                  <a:srgbClr val="262626"/>
                </a:solidFill>
                <a:latin typeface="Arial"/>
              </a:rPr>
              <a:t>We endorse the recommendations of Sir John Kingman on local audit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2E25AE-7BE6-49D0-BDEF-32EA38243953}"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34116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pPr marL="0" indent="0" defTabSz="1069122" fontAlgn="base">
              <a:lnSpc>
                <a:spcPct val="150000"/>
              </a:lnSpc>
              <a:spcBef>
                <a:spcPct val="0"/>
              </a:spcBef>
              <a:spcAft>
                <a:spcPct val="0"/>
              </a:spcAft>
              <a:buFontTx/>
              <a:buNone/>
            </a:pPr>
            <a:endParaRPr lang="en-GB" sz="1200" dirty="0">
              <a:solidFill>
                <a:srgbClr val="262626"/>
              </a:solidFill>
              <a:latin typeface="Aria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2E25AE-7BE6-49D0-BDEF-32EA38243953}"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07668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pPr marL="0" indent="0" defTabSz="1069122" fontAlgn="base">
              <a:lnSpc>
                <a:spcPct val="150000"/>
              </a:lnSpc>
              <a:spcBef>
                <a:spcPct val="0"/>
              </a:spcBef>
              <a:spcAft>
                <a:spcPct val="0"/>
              </a:spcAft>
              <a:buFontTx/>
              <a:buNone/>
            </a:pPr>
            <a:endParaRPr lang="en-GB" sz="1200" dirty="0">
              <a:solidFill>
                <a:srgbClr val="262626"/>
              </a:solidFill>
              <a:latin typeface="Aria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2E25AE-7BE6-49D0-BDEF-32EA38243953}"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90955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7938"/>
            <a:ext cx="4989513" cy="3455987"/>
          </a:xfrm>
        </p:spPr>
      </p:sp>
      <p:sp>
        <p:nvSpPr>
          <p:cNvPr id="3" name="Notes Placeholder 2"/>
          <p:cNvSpPr>
            <a:spLocks noGrp="1"/>
          </p:cNvSpPr>
          <p:nvPr>
            <p:ph type="body" idx="1"/>
          </p:nvPr>
        </p:nvSpPr>
        <p:spPr/>
        <p:txBody>
          <a:bodyPr/>
          <a:lstStyle/>
          <a:p>
            <a:pPr defTabSz="860978">
              <a:defRPr/>
            </a:pPr>
            <a:r>
              <a:rPr lang="en-GB" dirty="0">
                <a:effectLst/>
              </a:rPr>
              <a:t>Has someone struck</a:t>
            </a:r>
            <a:r>
              <a:rPr lang="en-GB" baseline="0" dirty="0">
                <a:effectLst/>
              </a:rPr>
              <a:t> a curse on the accounting profession? </a:t>
            </a:r>
            <a:endParaRPr lang="en-GB" dirty="0">
              <a:effectLst/>
            </a:endParaRPr>
          </a:p>
        </p:txBody>
      </p:sp>
    </p:spTree>
    <p:extLst>
      <p:ext uri="{BB962C8B-B14F-4D97-AF65-F5344CB8AC3E}">
        <p14:creationId xmlns:p14="http://schemas.microsoft.com/office/powerpoint/2010/main" val="417372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7938"/>
            <a:ext cx="4989513" cy="3455987"/>
          </a:xfrm>
        </p:spPr>
      </p:sp>
      <p:sp>
        <p:nvSpPr>
          <p:cNvPr id="3" name="Notes Placeholder 2"/>
          <p:cNvSpPr>
            <a:spLocks noGrp="1"/>
          </p:cNvSpPr>
          <p:nvPr>
            <p:ph type="body" idx="1"/>
          </p:nvPr>
        </p:nvSpPr>
        <p:spPr/>
        <p:txBody>
          <a:bodyPr/>
          <a:lstStyle/>
          <a:p>
            <a:r>
              <a:rPr lang="en-GB" dirty="0">
                <a:effectLst/>
              </a:rPr>
              <a:t>Recent years have seen a number of high profile audit failures. These are just some: </a:t>
            </a:r>
          </a:p>
          <a:p>
            <a:endParaRPr lang="en-GB" dirty="0">
              <a:effectLst/>
            </a:endParaRPr>
          </a:p>
          <a:p>
            <a:r>
              <a:rPr lang="en-GB" dirty="0">
                <a:effectLst/>
              </a:rPr>
              <a:t>BHS </a:t>
            </a:r>
          </a:p>
          <a:p>
            <a:r>
              <a:rPr lang="en-GB" dirty="0">
                <a:effectLst/>
              </a:rPr>
              <a:t>PwC</a:t>
            </a:r>
            <a:r>
              <a:rPr lang="en-GB" baseline="0" dirty="0">
                <a:effectLst/>
              </a:rPr>
              <a:t> fined by the FRC: £6.5m</a:t>
            </a:r>
          </a:p>
          <a:p>
            <a:r>
              <a:rPr lang="en-GB" baseline="0" dirty="0">
                <a:effectLst/>
              </a:rPr>
              <a:t>Partner Steve Denison fined: £325k and banned for fifteen years</a:t>
            </a:r>
            <a:endParaRPr lang="en-GB" dirty="0">
              <a:effectLst/>
            </a:endParaRPr>
          </a:p>
          <a:p>
            <a:endParaRPr lang="en-GB" dirty="0">
              <a:effectLst/>
            </a:endParaRPr>
          </a:p>
          <a:p>
            <a:endParaRPr lang="en-GB" dirty="0">
              <a:effectLst/>
            </a:endParaRPr>
          </a:p>
          <a:p>
            <a:r>
              <a:rPr lang="en-GB" dirty="0">
                <a:effectLst/>
              </a:rPr>
              <a:t>Carillon – KPMG </a:t>
            </a:r>
          </a:p>
          <a:p>
            <a:r>
              <a:rPr lang="en-GB" dirty="0">
                <a:effectLst/>
              </a:rPr>
              <a:t>Accounting firm: KPMG</a:t>
            </a:r>
          </a:p>
          <a:p>
            <a:r>
              <a:rPr lang="en-GB" dirty="0">
                <a:effectLst/>
              </a:rPr>
              <a:t>FRC review in progress</a:t>
            </a:r>
          </a:p>
          <a:p>
            <a:endParaRPr lang="en-GB" dirty="0">
              <a:effectLst/>
            </a:endParaRPr>
          </a:p>
          <a:p>
            <a:endParaRPr lang="en-GB" dirty="0">
              <a:effectLst/>
            </a:endParaRPr>
          </a:p>
          <a:p>
            <a:r>
              <a:rPr lang="en-GB" dirty="0">
                <a:effectLst/>
              </a:rPr>
              <a:t>Ted Baker</a:t>
            </a:r>
          </a:p>
          <a:p>
            <a:r>
              <a:rPr lang="en-GB" dirty="0">
                <a:effectLst/>
              </a:rPr>
              <a:t>Accounting firm KPMG</a:t>
            </a:r>
          </a:p>
          <a:p>
            <a:r>
              <a:rPr lang="en-GB" dirty="0">
                <a:effectLst/>
              </a:rPr>
              <a:t>Issue: Non audit work which breached independence </a:t>
            </a:r>
          </a:p>
          <a:p>
            <a:r>
              <a:rPr lang="en-GB" dirty="0">
                <a:effectLst/>
              </a:rPr>
              <a:t>Fine £3m</a:t>
            </a:r>
          </a:p>
          <a:p>
            <a:endParaRPr lang="en-GB" dirty="0">
              <a:effectLst/>
            </a:endParaRPr>
          </a:p>
          <a:p>
            <a:endParaRPr lang="en-GB" dirty="0">
              <a:effectLst/>
            </a:endParaRPr>
          </a:p>
          <a:p>
            <a:r>
              <a:rPr lang="en-GB" dirty="0">
                <a:effectLst/>
              </a:rPr>
              <a:t>Nichols  GT</a:t>
            </a:r>
          </a:p>
          <a:p>
            <a:endParaRPr lang="en-GB" dirty="0">
              <a:effectLst/>
            </a:endParaRPr>
          </a:p>
          <a:p>
            <a:endParaRPr lang="en-GB" dirty="0">
              <a:effectLst/>
            </a:endParaRPr>
          </a:p>
        </p:txBody>
      </p:sp>
    </p:spTree>
    <p:extLst>
      <p:ext uri="{BB962C8B-B14F-4D97-AF65-F5344CB8AC3E}">
        <p14:creationId xmlns:p14="http://schemas.microsoft.com/office/powerpoint/2010/main" val="2420313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7938"/>
            <a:ext cx="4989513" cy="3455987"/>
          </a:xfrm>
        </p:spPr>
      </p:sp>
      <p:sp>
        <p:nvSpPr>
          <p:cNvPr id="3" name="Notes Placeholder 2"/>
          <p:cNvSpPr>
            <a:spLocks noGrp="1"/>
          </p:cNvSpPr>
          <p:nvPr>
            <p:ph type="body" idx="1"/>
          </p:nvPr>
        </p:nvSpPr>
        <p:spPr/>
        <p:txBody>
          <a:bodyPr/>
          <a:lstStyle/>
          <a:p>
            <a:r>
              <a:rPr lang="en-GB" dirty="0">
                <a:effectLst/>
              </a:rPr>
              <a:t>Rachel Reeves – Chair of BEIS </a:t>
            </a:r>
          </a:p>
          <a:p>
            <a:endParaRPr lang="en-GB" dirty="0">
              <a:effectLst/>
            </a:endParaRPr>
          </a:p>
          <a:p>
            <a:r>
              <a:rPr lang="en-GB" dirty="0">
                <a:effectLst/>
              </a:rPr>
              <a:t>Sir John Kingman recommends replacement of the FRC with the ARGA (Audit Reporting and Governance Authority) </a:t>
            </a:r>
          </a:p>
        </p:txBody>
      </p:sp>
    </p:spTree>
    <p:extLst>
      <p:ext uri="{BB962C8B-B14F-4D97-AF65-F5344CB8AC3E}">
        <p14:creationId xmlns:p14="http://schemas.microsoft.com/office/powerpoint/2010/main" val="1436301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7938"/>
            <a:ext cx="4989513" cy="3455987"/>
          </a:xfrm>
        </p:spPr>
      </p:sp>
      <p:sp>
        <p:nvSpPr>
          <p:cNvPr id="3" name="Notes Placeholder 2"/>
          <p:cNvSpPr>
            <a:spLocks noGrp="1"/>
          </p:cNvSpPr>
          <p:nvPr>
            <p:ph type="body" idx="1"/>
          </p:nvPr>
        </p:nvSpPr>
        <p:spPr/>
        <p:txBody>
          <a:bodyPr/>
          <a:lstStyle/>
          <a:p>
            <a:r>
              <a:rPr lang="en-GB" b="0" dirty="0"/>
              <a:t>Northamptonshire is the most high profile case (KPMG issuing a statutory report). Other challenges authorities include </a:t>
            </a:r>
            <a:r>
              <a:rPr lang="en-GB" b="0" baseline="0" dirty="0"/>
              <a:t>Somerset, Surrey, East Sussex, Birmingham. And others…</a:t>
            </a:r>
            <a:endParaRPr lang="en-GB" b="0" dirty="0"/>
          </a:p>
          <a:p>
            <a:endParaRPr lang="en-GB" b="1"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853875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387475"/>
            <a:ext cx="5418137" cy="3751263"/>
          </a:xfrm>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sz="quarter" idx="10"/>
          </p:nvPr>
        </p:nvSpPr>
        <p:spPr/>
        <p:txBody>
          <a:bodyPr/>
          <a:lstStyle/>
          <a:p>
            <a:fld id="{392EF26E-5EE2-441F-8520-CA068C30D957}" type="datetime4">
              <a:rPr lang="en-GB" sz="900">
                <a:solidFill>
                  <a:schemeClr val="bg1">
                    <a:lumMod val="50000"/>
                  </a:schemeClr>
                </a:solidFill>
              </a:rPr>
              <a:t>05 June 2019</a:t>
            </a:fld>
            <a:endParaRPr lang="en-GB" dirty="0">
              <a:solidFill>
                <a:schemeClr val="bg1">
                  <a:lumMod val="50000"/>
                </a:schemeClr>
              </a:solidFill>
            </a:endParaRPr>
          </a:p>
        </p:txBody>
      </p:sp>
    </p:spTree>
    <p:extLst>
      <p:ext uri="{BB962C8B-B14F-4D97-AF65-F5344CB8AC3E}">
        <p14:creationId xmlns:p14="http://schemas.microsoft.com/office/powerpoint/2010/main" val="3654015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387475"/>
            <a:ext cx="5418137" cy="3751263"/>
          </a:xfrm>
        </p:spPr>
      </p:sp>
      <p:sp>
        <p:nvSpPr>
          <p:cNvPr id="3" name="Notes Placeholder 2"/>
          <p:cNvSpPr>
            <a:spLocks noGrp="1"/>
          </p:cNvSpPr>
          <p:nvPr>
            <p:ph type="body" idx="1"/>
          </p:nvPr>
        </p:nvSpPr>
        <p:spPr/>
        <p:txBody>
          <a:bodyPr/>
          <a:lstStyle/>
          <a:p>
            <a:pPr marL="394118" indent="-394118">
              <a:buFont typeface="Arial" panose="020B0604020202020204" pitchFamily="34" charset="0"/>
              <a:buChar char="•"/>
            </a:pPr>
            <a:endParaRPr lang="en-GB" dirty="0"/>
          </a:p>
          <a:p>
            <a:pPr marL="0" indent="0">
              <a:buFont typeface="Arial" panose="020B0604020202020204" pitchFamily="34" charset="0"/>
              <a:buNone/>
            </a:pPr>
            <a:endParaRPr lang="en-GB" dirty="0"/>
          </a:p>
          <a:p>
            <a:pPr marL="394118" indent="-394118">
              <a:buFont typeface="Arial" panose="020B0604020202020204" pitchFamily="34" charset="0"/>
              <a:buChar char="•"/>
            </a:pPr>
            <a:r>
              <a:rPr lang="en-GB" dirty="0"/>
              <a:t>Increased scrutiny of auditors, both from regulators and the public (enhanced role of the ARGA and QAD)</a:t>
            </a:r>
          </a:p>
          <a:p>
            <a:endParaRPr lang="en-GB" dirty="0"/>
          </a:p>
          <a:p>
            <a:pPr marL="394118" indent="-394118">
              <a:buFont typeface="Arial" panose="020B0604020202020204" pitchFamily="34" charset="0"/>
              <a:buChar char="•"/>
            </a:pPr>
            <a:r>
              <a:rPr lang="en-GB" dirty="0"/>
              <a:t>Not a lot of sympathy for the profession at the moment</a:t>
            </a:r>
          </a:p>
          <a:p>
            <a:pPr marL="394118" indent="-394118">
              <a:buFont typeface="Arial" panose="020B0604020202020204" pitchFamily="34" charset="0"/>
              <a:buChar char="•"/>
            </a:pPr>
            <a:endParaRPr lang="en-GB" dirty="0"/>
          </a:p>
          <a:p>
            <a:pPr marL="394118" indent="-394118">
              <a:buFont typeface="Arial" panose="020B0604020202020204" pitchFamily="34" charset="0"/>
              <a:buChar char="•"/>
            </a:pPr>
            <a:r>
              <a:rPr lang="en-GB" dirty="0"/>
              <a:t>Many of our clients (across Local Government and NHS) are facing the most challenging set of financial circumstances they have ever known</a:t>
            </a:r>
          </a:p>
          <a:p>
            <a:pPr marL="394118" indent="-394118">
              <a:buFont typeface="Arial" panose="020B0604020202020204" pitchFamily="34" charset="0"/>
              <a:buChar char="•"/>
            </a:pPr>
            <a:r>
              <a:rPr lang="en-GB" dirty="0"/>
              <a:t>Significant recruitment and retention problems</a:t>
            </a:r>
          </a:p>
          <a:p>
            <a:endParaRPr lang="en-GB" dirty="0"/>
          </a:p>
        </p:txBody>
      </p:sp>
      <p:sp>
        <p:nvSpPr>
          <p:cNvPr id="4" name="Date Placeholder 3"/>
          <p:cNvSpPr>
            <a:spLocks noGrp="1"/>
          </p:cNvSpPr>
          <p:nvPr>
            <p:ph type="dt" sz="quarter" idx="10"/>
          </p:nvPr>
        </p:nvSpPr>
        <p:spPr/>
        <p:txBody>
          <a:bodyPr/>
          <a:lstStyle/>
          <a:p>
            <a:fld id="{392EF26E-5EE2-441F-8520-CA068C30D957}" type="datetime4">
              <a:rPr lang="en-GB" sz="900">
                <a:solidFill>
                  <a:schemeClr val="bg1">
                    <a:lumMod val="50000"/>
                  </a:schemeClr>
                </a:solidFill>
              </a:rPr>
              <a:t>05 June 2019</a:t>
            </a:fld>
            <a:endParaRPr lang="en-GB" dirty="0">
              <a:solidFill>
                <a:schemeClr val="bg1">
                  <a:lumMod val="50000"/>
                </a:schemeClr>
              </a:solidFill>
            </a:endParaRPr>
          </a:p>
        </p:txBody>
      </p:sp>
    </p:spTree>
    <p:extLst>
      <p:ext uri="{BB962C8B-B14F-4D97-AF65-F5344CB8AC3E}">
        <p14:creationId xmlns:p14="http://schemas.microsoft.com/office/powerpoint/2010/main" val="3466441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387475"/>
            <a:ext cx="5418137" cy="3751263"/>
          </a:xfrm>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sz="quarter" idx="10"/>
          </p:nvPr>
        </p:nvSpPr>
        <p:spPr/>
        <p:txBody>
          <a:bodyPr/>
          <a:lstStyle/>
          <a:p>
            <a:fld id="{392EF26E-5EE2-441F-8520-CA068C30D957}" type="datetime4">
              <a:rPr lang="en-GB" sz="900">
                <a:solidFill>
                  <a:schemeClr val="bg1">
                    <a:lumMod val="50000"/>
                  </a:schemeClr>
                </a:solidFill>
              </a:rPr>
              <a:t>05 June 2019</a:t>
            </a:fld>
            <a:endParaRPr lang="en-GB" dirty="0">
              <a:solidFill>
                <a:schemeClr val="bg1">
                  <a:lumMod val="50000"/>
                </a:schemeClr>
              </a:solidFill>
            </a:endParaRPr>
          </a:p>
        </p:txBody>
      </p:sp>
    </p:spTree>
    <p:extLst>
      <p:ext uri="{BB962C8B-B14F-4D97-AF65-F5344CB8AC3E}">
        <p14:creationId xmlns:p14="http://schemas.microsoft.com/office/powerpoint/2010/main" val="1278940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pPr marL="0" indent="0" defTabSz="1069122" fontAlgn="base">
              <a:lnSpc>
                <a:spcPct val="150000"/>
              </a:lnSpc>
              <a:spcBef>
                <a:spcPct val="0"/>
              </a:spcBef>
              <a:spcAft>
                <a:spcPct val="0"/>
              </a:spcAft>
              <a:buFont typeface="Arial" panose="020B0604020202020204" pitchFamily="34" charset="0"/>
              <a:buNone/>
            </a:pPr>
            <a:r>
              <a:rPr lang="en-GB" sz="1200" dirty="0">
                <a:solidFill>
                  <a:srgbClr val="262626"/>
                </a:solidFill>
                <a:latin typeface="Arial"/>
              </a:rPr>
              <a:t>Across the sector, there is now a recognition of a need for change. Our response to the NAO consultation will be published shortly and you will see that we are arguing for  fundamental changes </a:t>
            </a:r>
          </a:p>
          <a:p>
            <a:pPr marL="0" indent="0" defTabSz="1069122" fontAlgn="base">
              <a:lnSpc>
                <a:spcPct val="150000"/>
              </a:lnSpc>
              <a:spcBef>
                <a:spcPct val="0"/>
              </a:spcBef>
              <a:spcAft>
                <a:spcPct val="0"/>
              </a:spcAft>
              <a:buFont typeface="Arial" panose="020B0604020202020204" pitchFamily="34" charset="0"/>
              <a:buNone/>
            </a:pPr>
            <a:endParaRPr lang="en-GB" sz="1200" dirty="0">
              <a:solidFill>
                <a:srgbClr val="262626"/>
              </a:solidFill>
              <a:latin typeface="Arial"/>
            </a:endParaRPr>
          </a:p>
          <a:p>
            <a:pPr marL="0" indent="0" defTabSz="1069122" fontAlgn="base">
              <a:lnSpc>
                <a:spcPct val="150000"/>
              </a:lnSpc>
              <a:spcBef>
                <a:spcPct val="0"/>
              </a:spcBef>
              <a:spcAft>
                <a:spcPct val="0"/>
              </a:spcAft>
              <a:buFontTx/>
              <a:buNone/>
            </a:pPr>
            <a:endParaRPr lang="en-GB" sz="1200" dirty="0">
              <a:solidFill>
                <a:srgbClr val="262626"/>
              </a:solidFill>
              <a:latin typeface="Arial"/>
            </a:endParaRPr>
          </a:p>
          <a:p>
            <a:r>
              <a:rPr lang="en-GB" sz="1042" kern="1200" dirty="0">
                <a:solidFill>
                  <a:schemeClr val="tx1"/>
                </a:solidFill>
                <a:effectLst/>
                <a:latin typeface="+mn-lt"/>
                <a:ea typeface="+mn-ea"/>
                <a:cs typeface="+mn-cs"/>
              </a:rPr>
              <a:t> </a:t>
            </a:r>
            <a:endParaRPr lang="en-GB" sz="1200" dirty="0">
              <a:solidFill>
                <a:srgbClr val="262626"/>
              </a:solidFill>
              <a:latin typeface="Arial"/>
            </a:endParaRPr>
          </a:p>
          <a:p>
            <a:pPr marL="0" indent="0" defTabSz="1069122" fontAlgn="base">
              <a:lnSpc>
                <a:spcPct val="150000"/>
              </a:lnSpc>
              <a:spcBef>
                <a:spcPct val="0"/>
              </a:spcBef>
              <a:spcAft>
                <a:spcPct val="0"/>
              </a:spcAft>
              <a:buFontTx/>
              <a:buNone/>
            </a:pPr>
            <a:endParaRPr lang="en-GB" sz="1200" dirty="0">
              <a:solidFill>
                <a:srgbClr val="262626"/>
              </a:solidFill>
              <a:latin typeface="Aria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2E25AE-7BE6-49D0-BDEF-32EA38243953}"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74771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Master" Target="../slideMasters/slideMaster1.xml"/><Relationship Id="rId5" Type="http://schemas.openxmlformats.org/officeDocument/2006/relationships/tags" Target="../tags/tag68.xml"/><Relationship Id="rId4" Type="http://schemas.openxmlformats.org/officeDocument/2006/relationships/tags" Target="../tags/tag67.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0.xml"/><Relationship Id="rId1" Type="http://schemas.openxmlformats.org/officeDocument/2006/relationships/tags" Target="../tags/tag69.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8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2.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Master" Target="../slideMasters/slideMaster1.xml"/><Relationship Id="rId5" Type="http://schemas.openxmlformats.org/officeDocument/2006/relationships/tags" Target="../tags/tag90.xml"/><Relationship Id="rId4" Type="http://schemas.openxmlformats.org/officeDocument/2006/relationships/tags" Target="../tags/tag89.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6.png"/><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7.emf"/><Relationship Id="rId5" Type="http://schemas.openxmlformats.org/officeDocument/2006/relationships/slideMaster" Target="../slideMasters/slideMaster1.xml"/><Relationship Id="rId4" Type="http://schemas.openxmlformats.org/officeDocument/2006/relationships/tags" Target="../tags/tag10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slideMaster" Target="../slideMasters/slideMaster1.xml"/><Relationship Id="rId4" Type="http://schemas.openxmlformats.org/officeDocument/2006/relationships/tags" Target="../tags/tag1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slideMaster" Target="../slideMasters/slideMaster1.xml"/><Relationship Id="rId4" Type="http://schemas.openxmlformats.org/officeDocument/2006/relationships/tags" Target="../tags/tag16.xml"/></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slideMaster" Target="../slideMasters/slideMaster1.xml"/><Relationship Id="rId5" Type="http://schemas.openxmlformats.org/officeDocument/2006/relationships/tags" Target="../tags/tag35.xml"/><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Master" Target="../slideMasters/slideMaster1.xml"/><Relationship Id="rId4" Type="http://schemas.openxmlformats.org/officeDocument/2006/relationships/tags" Target="../tags/tag44.xml"/></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e column">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p:custDataLst>
              <p:tags r:id="rId2"/>
            </p:custDataLst>
          </p:nvPr>
        </p:nvSpPr>
        <p:spPr/>
        <p:txBody>
          <a:bodyPr/>
          <a:lstStyle/>
          <a:p>
            <a:r>
              <a:rPr lang="en-US"/>
              <a:t>Click to edit Master title style</a:t>
            </a:r>
            <a:endParaRPr lang="en-GB" dirty="0"/>
          </a:p>
        </p:txBody>
      </p:sp>
      <p:sp>
        <p:nvSpPr>
          <p:cNvPr id="10" name="Content Placeholder 9"/>
          <p:cNvSpPr>
            <a:spLocks noGrp="1"/>
          </p:cNvSpPr>
          <p:nvPr>
            <p:ph sz="quarter" idx="14" hasCustomPrompt="1"/>
            <p:custDataLst>
              <p:tags r:id="rId3"/>
            </p:custDataLst>
          </p:nvPr>
        </p:nvSpPr>
        <p:spPr>
          <a:xfrm>
            <a:off x="507341" y="1991787"/>
            <a:ext cx="8891323" cy="3932767"/>
          </a:xfrm>
          <a:prstGeom prst="rect">
            <a:avLst/>
          </a:prstGeom>
        </p:spPr>
        <p:txBody>
          <a:bodyPr/>
          <a:lstStyle>
            <a:lvl1pPr>
              <a:defRPr/>
            </a:lvl1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3157753527"/>
      </p:ext>
    </p:extLst>
  </p:cSld>
  <p:clrMapOvr>
    <a:masterClrMapping/>
  </p:clrMapOvr>
  <p:extLst mod="1">
    <p:ext uri="{DCECCB84-F9BA-43D5-87BE-67443E8EF086}">
      <p15:sldGuideLst xmlns:p15="http://schemas.microsoft.com/office/powerpoint/2012/main">
        <p15:guide id="1" orient="horz" pos="1255" userDrawn="1">
          <p15:clr>
            <a:srgbClr val="FBAE40"/>
          </p15:clr>
        </p15:guide>
        <p15:guide id="2" orient="horz" pos="996" userDrawn="1">
          <p15:clr>
            <a:srgbClr val="FBAE40"/>
          </p15:clr>
        </p15:guide>
        <p15:guide id="3" orient="horz" pos="37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 quote – accent">
    <p:spTree>
      <p:nvGrpSpPr>
        <p:cNvPr id="1" name=""/>
        <p:cNvGrpSpPr/>
        <p:nvPr/>
      </p:nvGrpSpPr>
      <p:grpSpPr>
        <a:xfrm>
          <a:off x="0" y="0"/>
          <a:ext cx="0" cy="0"/>
          <a:chOff x="0" y="0"/>
          <a:chExt cx="0" cy="0"/>
        </a:xfrm>
      </p:grpSpPr>
      <p:sp>
        <p:nvSpPr>
          <p:cNvPr id="2" name="Rectangle 1"/>
          <p:cNvSpPr/>
          <p:nvPr>
            <p:custDataLst>
              <p:tags r:id="rId1"/>
            </p:custDataLst>
          </p:nvPr>
        </p:nvSpPr>
        <p:spPr>
          <a:xfrm>
            <a:off x="5070002" y="1991732"/>
            <a:ext cx="4329054" cy="39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20" dirty="0"/>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dirty="0"/>
          </a:p>
        </p:txBody>
      </p:sp>
      <p:sp>
        <p:nvSpPr>
          <p:cNvPr id="16" name="Picture Placeholder 15"/>
          <p:cNvSpPr>
            <a:spLocks noGrp="1"/>
          </p:cNvSpPr>
          <p:nvPr>
            <p:ph type="pic" sz="quarter" idx="15" hasCustomPrompt="1"/>
            <p:custDataLst>
              <p:tags r:id="rId3"/>
            </p:custDataLst>
          </p:nvPr>
        </p:nvSpPr>
        <p:spPr>
          <a:xfrm>
            <a:off x="507001" y="1991732"/>
            <a:ext cx="4329000" cy="3937000"/>
          </a:xfrm>
          <a:prstGeom prst="rect">
            <a:avLst/>
          </a:prstGeom>
        </p:spPr>
        <p:txBody>
          <a:bodyPr/>
          <a:lstStyle>
            <a:lvl1pPr>
              <a:defRPr/>
            </a:lvl1pPr>
          </a:lstStyle>
          <a:p>
            <a:r>
              <a:rPr lang="en-GB" dirty="0"/>
              <a:t>Click ‘Insert Image’ from the Brandmaker ribbon</a:t>
            </a:r>
          </a:p>
        </p:txBody>
      </p:sp>
      <p:sp>
        <p:nvSpPr>
          <p:cNvPr id="5" name="Text Placeholder 4"/>
          <p:cNvSpPr>
            <a:spLocks noGrp="1"/>
          </p:cNvSpPr>
          <p:nvPr>
            <p:ph type="body" sz="quarter" idx="14" hasCustomPrompt="1"/>
            <p:custDataLst>
              <p:tags r:id="rId4"/>
            </p:custDataLst>
          </p:nvPr>
        </p:nvSpPr>
        <p:spPr>
          <a:xfrm>
            <a:off x="5070001" y="1991732"/>
            <a:ext cx="4329000" cy="3936000"/>
          </a:xfrm>
          <a:prstGeom prst="rect">
            <a:avLst/>
          </a:prstGeom>
        </p:spPr>
        <p:txBody>
          <a:bodyPr tIns="0" bIns="0" anchor="ctr"/>
          <a:lstStyle>
            <a:lvl1pPr marL="0" indent="0" algn="ctr">
              <a:spcAft>
                <a:spcPts val="544"/>
              </a:spcAft>
              <a:buFont typeface="Arial" panose="020B0604020202020204" pitchFamily="34" charset="0"/>
              <a:buNone/>
              <a:defRPr sz="2541" b="0">
                <a:solidFill>
                  <a:schemeClr val="bg1"/>
                </a:solidFill>
              </a:defRPr>
            </a:lvl1pPr>
            <a:lvl2pPr marL="0" indent="0" algn="ctr">
              <a:spcAft>
                <a:spcPts val="544"/>
              </a:spcAft>
              <a:buFont typeface="Arial" panose="020B0604020202020204" pitchFamily="34" charset="0"/>
              <a:buNone/>
              <a:defRPr sz="1452" b="0">
                <a:solidFill>
                  <a:schemeClr val="bg1"/>
                </a:solidFill>
              </a:defRPr>
            </a:lvl2pPr>
            <a:lvl3pPr marL="0" indent="0" algn="ctr">
              <a:spcAft>
                <a:spcPts val="544"/>
              </a:spcAft>
              <a:buNone/>
              <a:defRPr sz="1452" b="0">
                <a:solidFill>
                  <a:schemeClr val="bg1"/>
                </a:solidFill>
              </a:defRPr>
            </a:lvl3pPr>
            <a:lvl4pPr marL="0" indent="0" algn="ctr">
              <a:spcAft>
                <a:spcPts val="544"/>
              </a:spcAft>
              <a:buNone/>
              <a:defRPr sz="1452" b="0">
                <a:solidFill>
                  <a:schemeClr val="bg1"/>
                </a:solidFill>
              </a:defRPr>
            </a:lvl4pPr>
            <a:lvl5pPr marL="0" indent="0" algn="ctr">
              <a:spcAft>
                <a:spcPts val="544"/>
              </a:spcAft>
              <a:buNone/>
              <a:defRPr sz="1452" b="0">
                <a:solidFill>
                  <a:schemeClr val="bg1"/>
                </a:solidFill>
              </a:defRPr>
            </a:lvl5pPr>
            <a:lvl6pPr marL="0" indent="0" algn="ctr">
              <a:spcAft>
                <a:spcPts val="544"/>
              </a:spcAft>
              <a:buNone/>
              <a:defRPr sz="1452" b="0">
                <a:solidFill>
                  <a:schemeClr val="bg1"/>
                </a:solidFill>
              </a:defRPr>
            </a:lvl6pPr>
            <a:lvl7pPr marL="0" indent="0" algn="ctr">
              <a:spcAft>
                <a:spcPts val="544"/>
              </a:spcAft>
              <a:buNone/>
              <a:defRPr sz="1452" b="0">
                <a:solidFill>
                  <a:schemeClr val="bg1"/>
                </a:solidFill>
              </a:defRPr>
            </a:lvl7pPr>
            <a:lvl8pPr marL="0" indent="0" algn="ctr">
              <a:spcAft>
                <a:spcPts val="544"/>
              </a:spcAft>
              <a:buNone/>
              <a:defRPr sz="1452" b="0">
                <a:solidFill>
                  <a:schemeClr val="bg1"/>
                </a:solidFill>
              </a:defRPr>
            </a:lvl8pPr>
            <a:lvl9pPr marL="0" indent="0" algn="ctr">
              <a:spcAft>
                <a:spcPts val="544"/>
              </a:spcAft>
              <a:buNone/>
              <a:defRPr sz="1452" b="0">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6" name="Title 5"/>
          <p:cNvSpPr>
            <a:spLocks noGrp="1"/>
          </p:cNvSpPr>
          <p:nvPr>
            <p:ph type="title"/>
            <p:custDataLst>
              <p:tags r:id="rId5"/>
            </p:custDataLst>
          </p:nvPr>
        </p:nvSpPr>
        <p:spPr/>
        <p:txBody>
          <a:bodyPr/>
          <a:lstStyle/>
          <a:p>
            <a:r>
              <a:rPr lang="en-US"/>
              <a:t>Click to edit Master title style</a:t>
            </a:r>
            <a:endParaRPr lang="en-GB" dirty="0"/>
          </a:p>
        </p:txBody>
      </p:sp>
      <p:sp>
        <p:nvSpPr>
          <p:cNvPr id="9" name="Freeform 5"/>
          <p:cNvSpPr>
            <a:spLocks noEditPoints="1"/>
          </p:cNvSpPr>
          <p:nvPr>
            <p:custDataLst>
              <p:tags r:id="rId6"/>
            </p:custDataLst>
          </p:nvPr>
        </p:nvSpPr>
        <p:spPr bwMode="auto">
          <a:xfrm>
            <a:off x="7039331" y="2325011"/>
            <a:ext cx="476712" cy="34750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420" dirty="0"/>
          </a:p>
        </p:txBody>
      </p:sp>
      <p:sp>
        <p:nvSpPr>
          <p:cNvPr id="11" name="Freeform 9"/>
          <p:cNvSpPr>
            <a:spLocks noEditPoints="1"/>
          </p:cNvSpPr>
          <p:nvPr>
            <p:custDataLst>
              <p:tags r:id="rId7"/>
            </p:custDataLst>
          </p:nvPr>
        </p:nvSpPr>
        <p:spPr bwMode="auto">
          <a:xfrm>
            <a:off x="7039331" y="5301553"/>
            <a:ext cx="476712" cy="349563"/>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420" dirty="0"/>
          </a:p>
        </p:txBody>
      </p:sp>
    </p:spTree>
    <p:extLst>
      <p:ext uri="{BB962C8B-B14F-4D97-AF65-F5344CB8AC3E}">
        <p14:creationId xmlns:p14="http://schemas.microsoft.com/office/powerpoint/2010/main" val="1633100408"/>
      </p:ext>
    </p:extLst>
  </p:cSld>
  <p:clrMapOvr>
    <a:masterClrMapping/>
  </p:clrMapOvr>
  <p:extLst mod="1">
    <p:ext uri="{DCECCB84-F9BA-43D5-87BE-67443E8EF086}">
      <p15:sldGuideLst xmlns:p15="http://schemas.microsoft.com/office/powerpoint/2012/main">
        <p15:guide id="1" orient="horz" pos="1255" userDrawn="1">
          <p15:clr>
            <a:srgbClr val="FBAE40"/>
          </p15:clr>
        </p15:guide>
        <p15:guide id="2" orient="horz" pos="996" userDrawn="1">
          <p15:clr>
            <a:srgbClr val="FBAE40"/>
          </p15:clr>
        </p15:guide>
        <p15:guide id="3" orient="horz" pos="3732" userDrawn="1">
          <p15:clr>
            <a:srgbClr val="FBAE40"/>
          </p15:clr>
        </p15:guide>
        <p15:guide id="4" pos="3046" userDrawn="1">
          <p15:clr>
            <a:srgbClr val="FBAE40"/>
          </p15:clr>
        </p15:guide>
        <p15:guide id="5" pos="319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 purple">
    <p:spTree>
      <p:nvGrpSpPr>
        <p:cNvPr id="1" name=""/>
        <p:cNvGrpSpPr/>
        <p:nvPr/>
      </p:nvGrpSpPr>
      <p:grpSpPr>
        <a:xfrm>
          <a:off x="0" y="0"/>
          <a:ext cx="0" cy="0"/>
          <a:chOff x="0" y="0"/>
          <a:chExt cx="0" cy="0"/>
        </a:xfrm>
      </p:grpSpPr>
      <p:sp>
        <p:nvSpPr>
          <p:cNvPr id="20" name="Rectangle 19"/>
          <p:cNvSpPr/>
          <p:nvPr>
            <p:custDataLst>
              <p:tags r:id="rId1"/>
            </p:custDataLst>
          </p:nvPr>
        </p:nvSpPr>
        <p:spPr>
          <a:xfrm>
            <a:off x="0" y="1"/>
            <a:ext cx="9906000" cy="59245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20" dirty="0"/>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dirty="0"/>
          </a:p>
        </p:txBody>
      </p:sp>
      <p:sp>
        <p:nvSpPr>
          <p:cNvPr id="5" name="Text Placeholder 4"/>
          <p:cNvSpPr>
            <a:spLocks noGrp="1"/>
          </p:cNvSpPr>
          <p:nvPr>
            <p:ph type="body" sz="quarter" idx="14" hasCustomPrompt="1"/>
            <p:custDataLst>
              <p:tags r:id="rId3"/>
            </p:custDataLst>
          </p:nvPr>
        </p:nvSpPr>
        <p:spPr>
          <a:xfrm>
            <a:off x="507341" y="1128000"/>
            <a:ext cx="8891323" cy="3672000"/>
          </a:xfrm>
          <a:prstGeom prst="rect">
            <a:avLst/>
          </a:prstGeom>
        </p:spPr>
        <p:txBody>
          <a:bodyPr anchor="ctr"/>
          <a:lstStyle>
            <a:lvl1pPr marL="0" indent="0" algn="ctr">
              <a:spcAft>
                <a:spcPts val="544"/>
              </a:spcAft>
              <a:buFont typeface="Arial" panose="020B0604020202020204" pitchFamily="34" charset="0"/>
              <a:buNone/>
              <a:defRPr sz="2541" b="0">
                <a:solidFill>
                  <a:schemeClr val="bg1"/>
                </a:solidFill>
              </a:defRPr>
            </a:lvl1pPr>
            <a:lvl2pPr marL="0" indent="0" algn="ctr">
              <a:spcAft>
                <a:spcPts val="544"/>
              </a:spcAft>
              <a:buFont typeface="Arial" panose="020B0604020202020204" pitchFamily="34" charset="0"/>
              <a:buNone/>
              <a:defRPr sz="1452" b="0">
                <a:solidFill>
                  <a:schemeClr val="bg1"/>
                </a:solidFill>
              </a:defRPr>
            </a:lvl2pPr>
            <a:lvl3pPr marL="0" indent="0" algn="ctr">
              <a:spcAft>
                <a:spcPts val="544"/>
              </a:spcAft>
              <a:buNone/>
              <a:defRPr sz="1452" b="0">
                <a:solidFill>
                  <a:schemeClr val="bg1"/>
                </a:solidFill>
              </a:defRPr>
            </a:lvl3pPr>
            <a:lvl4pPr marL="0" indent="0" algn="ctr">
              <a:spcAft>
                <a:spcPts val="544"/>
              </a:spcAft>
              <a:buNone/>
              <a:defRPr sz="1452" b="0">
                <a:solidFill>
                  <a:schemeClr val="bg1"/>
                </a:solidFill>
              </a:defRPr>
            </a:lvl4pPr>
            <a:lvl5pPr marL="0" indent="0" algn="ctr">
              <a:spcAft>
                <a:spcPts val="544"/>
              </a:spcAft>
              <a:buNone/>
              <a:defRPr sz="1452" b="0">
                <a:solidFill>
                  <a:schemeClr val="bg1"/>
                </a:solidFill>
              </a:defRPr>
            </a:lvl5pPr>
            <a:lvl6pPr marL="0" indent="0" algn="ctr">
              <a:spcAft>
                <a:spcPts val="544"/>
              </a:spcAft>
              <a:buNone/>
              <a:defRPr sz="1452" b="0">
                <a:solidFill>
                  <a:schemeClr val="bg1"/>
                </a:solidFill>
              </a:defRPr>
            </a:lvl6pPr>
            <a:lvl7pPr marL="0" indent="0" algn="ctr">
              <a:spcAft>
                <a:spcPts val="544"/>
              </a:spcAft>
              <a:buNone/>
              <a:defRPr sz="1452" b="0">
                <a:solidFill>
                  <a:schemeClr val="bg1"/>
                </a:solidFill>
              </a:defRPr>
            </a:lvl7pPr>
            <a:lvl8pPr marL="0" indent="0" algn="ctr">
              <a:spcAft>
                <a:spcPts val="544"/>
              </a:spcAft>
              <a:buNone/>
              <a:defRPr sz="1452" b="0">
                <a:solidFill>
                  <a:schemeClr val="bg1"/>
                </a:solidFill>
              </a:defRPr>
            </a:lvl8pPr>
            <a:lvl9pPr marL="0" indent="0" algn="ctr">
              <a:spcAft>
                <a:spcPts val="544"/>
              </a:spcAft>
              <a:buNone/>
              <a:defRPr sz="1452" b="0">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7" name="Freeform 5"/>
          <p:cNvSpPr>
            <a:spLocks noChangeAspect="1" noEditPoints="1"/>
          </p:cNvSpPr>
          <p:nvPr>
            <p:custDataLst>
              <p:tags r:id="rId4"/>
            </p:custDataLst>
          </p:nvPr>
        </p:nvSpPr>
        <p:spPr bwMode="auto">
          <a:xfrm>
            <a:off x="4647656" y="527726"/>
            <a:ext cx="686312" cy="500300"/>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lumMod val="20000"/>
              <a:lumOff val="80000"/>
            </a:schemeClr>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420" dirty="0"/>
          </a:p>
        </p:txBody>
      </p:sp>
      <p:sp>
        <p:nvSpPr>
          <p:cNvPr id="8" name="Freeform 9"/>
          <p:cNvSpPr>
            <a:spLocks noChangeAspect="1" noEditPoints="1"/>
          </p:cNvSpPr>
          <p:nvPr>
            <p:custDataLst>
              <p:tags r:id="rId5"/>
            </p:custDataLst>
          </p:nvPr>
        </p:nvSpPr>
        <p:spPr bwMode="auto">
          <a:xfrm>
            <a:off x="4555376" y="4898754"/>
            <a:ext cx="686312" cy="503258"/>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lumMod val="20000"/>
              <a:lumOff val="80000"/>
            </a:schemeClr>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420" dirty="0"/>
          </a:p>
        </p:txBody>
      </p:sp>
    </p:spTree>
    <p:extLst>
      <p:ext uri="{BB962C8B-B14F-4D97-AF65-F5344CB8AC3E}">
        <p14:creationId xmlns:p14="http://schemas.microsoft.com/office/powerpoint/2010/main" val="381206217"/>
      </p:ext>
    </p:extLst>
  </p:cSld>
  <p:clrMapOvr>
    <a:masterClrMapping/>
  </p:clrMapOvr>
  <p:extLst mod="1">
    <p:ext uri="{DCECCB84-F9BA-43D5-87BE-67443E8EF086}">
      <p15:sldGuideLst xmlns:p15="http://schemas.microsoft.com/office/powerpoint/2012/main">
        <p15:guide id="3" orient="horz" pos="3732" userDrawn="1">
          <p15:clr>
            <a:srgbClr val="FBAE40"/>
          </p15:clr>
        </p15:guide>
        <p15:guide id="4" orient="horz" pos="3023" userDrawn="1">
          <p15:clr>
            <a:srgbClr val="FBAE40"/>
          </p15:clr>
        </p15:guide>
        <p15:guide id="5" orient="horz" pos="70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 accent">
    <p:spTree>
      <p:nvGrpSpPr>
        <p:cNvPr id="1" name=""/>
        <p:cNvGrpSpPr/>
        <p:nvPr/>
      </p:nvGrpSpPr>
      <p:grpSpPr>
        <a:xfrm>
          <a:off x="0" y="0"/>
          <a:ext cx="0" cy="0"/>
          <a:chOff x="0" y="0"/>
          <a:chExt cx="0" cy="0"/>
        </a:xfrm>
      </p:grpSpPr>
      <p:sp>
        <p:nvSpPr>
          <p:cNvPr id="7" name="Rectangle 6"/>
          <p:cNvSpPr/>
          <p:nvPr>
            <p:custDataLst>
              <p:tags r:id="rId1"/>
            </p:custDataLst>
          </p:nvPr>
        </p:nvSpPr>
        <p:spPr>
          <a:xfrm>
            <a:off x="0" y="1"/>
            <a:ext cx="9906000" cy="59245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20" dirty="0"/>
          </a:p>
        </p:txBody>
      </p:sp>
      <p:sp>
        <p:nvSpPr>
          <p:cNvPr id="5" name="Text Placeholder 4"/>
          <p:cNvSpPr>
            <a:spLocks noGrp="1"/>
          </p:cNvSpPr>
          <p:nvPr>
            <p:ph type="body" sz="quarter" idx="14" hasCustomPrompt="1"/>
            <p:custDataLst>
              <p:tags r:id="rId2"/>
            </p:custDataLst>
          </p:nvPr>
        </p:nvSpPr>
        <p:spPr>
          <a:xfrm>
            <a:off x="507341" y="1128000"/>
            <a:ext cx="8891323" cy="3672000"/>
          </a:xfrm>
          <a:prstGeom prst="rect">
            <a:avLst/>
          </a:prstGeom>
        </p:spPr>
        <p:txBody>
          <a:bodyPr anchor="ctr"/>
          <a:lstStyle>
            <a:lvl1pPr marL="0" indent="0" algn="ctr">
              <a:spcAft>
                <a:spcPts val="544"/>
              </a:spcAft>
              <a:buFont typeface="Arial" panose="020B0604020202020204" pitchFamily="34" charset="0"/>
              <a:buNone/>
              <a:defRPr sz="2541" b="0">
                <a:solidFill>
                  <a:schemeClr val="bg1"/>
                </a:solidFill>
              </a:defRPr>
            </a:lvl1pPr>
            <a:lvl2pPr marL="0" indent="0" algn="ctr">
              <a:spcAft>
                <a:spcPts val="544"/>
              </a:spcAft>
              <a:buFont typeface="Arial" panose="020B0604020202020204" pitchFamily="34" charset="0"/>
              <a:buNone/>
              <a:defRPr sz="1452" b="0">
                <a:solidFill>
                  <a:schemeClr val="bg1"/>
                </a:solidFill>
              </a:defRPr>
            </a:lvl2pPr>
            <a:lvl3pPr marL="0" indent="0" algn="ctr">
              <a:spcAft>
                <a:spcPts val="544"/>
              </a:spcAft>
              <a:buNone/>
              <a:defRPr sz="1452" b="0">
                <a:solidFill>
                  <a:schemeClr val="bg1"/>
                </a:solidFill>
              </a:defRPr>
            </a:lvl3pPr>
            <a:lvl4pPr marL="0" indent="0" algn="ctr">
              <a:spcAft>
                <a:spcPts val="544"/>
              </a:spcAft>
              <a:buNone/>
              <a:defRPr sz="1452" b="0">
                <a:solidFill>
                  <a:schemeClr val="bg1"/>
                </a:solidFill>
              </a:defRPr>
            </a:lvl4pPr>
            <a:lvl5pPr marL="0" indent="0" algn="ctr">
              <a:spcAft>
                <a:spcPts val="544"/>
              </a:spcAft>
              <a:buNone/>
              <a:defRPr sz="1452" b="0">
                <a:solidFill>
                  <a:schemeClr val="bg1"/>
                </a:solidFill>
              </a:defRPr>
            </a:lvl5pPr>
            <a:lvl6pPr marL="0" indent="0" algn="ctr">
              <a:spcAft>
                <a:spcPts val="544"/>
              </a:spcAft>
              <a:buNone/>
              <a:defRPr sz="1452" b="0">
                <a:solidFill>
                  <a:schemeClr val="bg1"/>
                </a:solidFill>
              </a:defRPr>
            </a:lvl6pPr>
            <a:lvl7pPr marL="0" indent="0" algn="ctr">
              <a:spcAft>
                <a:spcPts val="544"/>
              </a:spcAft>
              <a:buNone/>
              <a:defRPr sz="1452" b="0">
                <a:solidFill>
                  <a:schemeClr val="bg1"/>
                </a:solidFill>
              </a:defRPr>
            </a:lvl7pPr>
            <a:lvl8pPr marL="0" indent="0" algn="ctr">
              <a:spcAft>
                <a:spcPts val="544"/>
              </a:spcAft>
              <a:buNone/>
              <a:defRPr sz="1452" b="0">
                <a:solidFill>
                  <a:schemeClr val="bg1"/>
                </a:solidFill>
              </a:defRPr>
            </a:lvl8pPr>
            <a:lvl9pPr marL="0" indent="0" algn="ctr">
              <a:spcAft>
                <a:spcPts val="544"/>
              </a:spcAft>
              <a:buNone/>
              <a:defRPr sz="1452" b="0">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3"/>
            </p:custDataLst>
          </p:nvPr>
        </p:nvSpPr>
        <p:spPr/>
        <p:txBody>
          <a:bodyPr/>
          <a:lstStyle/>
          <a:p>
            <a:pPr algn="l"/>
            <a:fld id="{37B4438D-29B8-4FC7-9D64-F44FE400D0A9}" type="slidenum">
              <a:rPr lang="en-GB" smtClean="0"/>
              <a:pPr algn="l"/>
              <a:t>‹#›</a:t>
            </a:fld>
            <a:endParaRPr lang="en-GB" dirty="0"/>
          </a:p>
        </p:txBody>
      </p:sp>
      <p:sp>
        <p:nvSpPr>
          <p:cNvPr id="8" name="Freeform 5"/>
          <p:cNvSpPr>
            <a:spLocks noChangeAspect="1" noEditPoints="1"/>
          </p:cNvSpPr>
          <p:nvPr>
            <p:custDataLst>
              <p:tags r:id="rId4"/>
            </p:custDataLst>
          </p:nvPr>
        </p:nvSpPr>
        <p:spPr bwMode="auto">
          <a:xfrm>
            <a:off x="4647656" y="527726"/>
            <a:ext cx="686312" cy="500300"/>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420" dirty="0"/>
          </a:p>
        </p:txBody>
      </p:sp>
      <p:sp>
        <p:nvSpPr>
          <p:cNvPr id="9" name="Freeform 9"/>
          <p:cNvSpPr>
            <a:spLocks noChangeAspect="1" noEditPoints="1"/>
          </p:cNvSpPr>
          <p:nvPr>
            <p:custDataLst>
              <p:tags r:id="rId5"/>
            </p:custDataLst>
          </p:nvPr>
        </p:nvSpPr>
        <p:spPr bwMode="auto">
          <a:xfrm>
            <a:off x="4555376" y="4898754"/>
            <a:ext cx="686312" cy="503258"/>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420" dirty="0"/>
          </a:p>
        </p:txBody>
      </p:sp>
    </p:spTree>
    <p:extLst>
      <p:ext uri="{BB962C8B-B14F-4D97-AF65-F5344CB8AC3E}">
        <p14:creationId xmlns:p14="http://schemas.microsoft.com/office/powerpoint/2010/main" val="2261362805"/>
      </p:ext>
    </p:extLst>
  </p:cSld>
  <p:clrMapOvr>
    <a:masterClrMapping/>
  </p:clrMapOvr>
  <p:extLst mod="1">
    <p:ext uri="{DCECCB84-F9BA-43D5-87BE-67443E8EF086}">
      <p15:sldGuideLst xmlns:p15="http://schemas.microsoft.com/office/powerpoint/2012/main">
        <p15:guide id="3" orient="horz" pos="3732" userDrawn="1">
          <p15:clr>
            <a:srgbClr val="FBAE40"/>
          </p15:clr>
        </p15:guide>
        <p15:guide id="4" orient="horz" pos="3023" userDrawn="1">
          <p15:clr>
            <a:srgbClr val="FBAE40"/>
          </p15:clr>
        </p15:guide>
        <p15:guide id="5" orient="horz" pos="70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7" name="Media Placeholder 6"/>
          <p:cNvSpPr>
            <a:spLocks noGrp="1"/>
          </p:cNvSpPr>
          <p:nvPr>
            <p:ph type="media" sz="quarter" idx="14" hasCustomPrompt="1"/>
            <p:custDataLst>
              <p:tags r:id="rId2"/>
            </p:custDataLst>
          </p:nvPr>
        </p:nvSpPr>
        <p:spPr>
          <a:xfrm>
            <a:off x="0" y="1"/>
            <a:ext cx="9906000" cy="5924551"/>
          </a:xfrm>
          <a:prstGeom prst="rect">
            <a:avLst/>
          </a:prstGeom>
        </p:spPr>
        <p:txBody>
          <a:bodyPr/>
          <a:lstStyle>
            <a:lvl1pPr>
              <a:defRPr/>
            </a:lvl1pPr>
          </a:lstStyle>
          <a:p>
            <a:r>
              <a:rPr lang="en-GB" dirty="0"/>
              <a:t>Click icon to add video</a:t>
            </a:r>
          </a:p>
        </p:txBody>
      </p:sp>
    </p:spTree>
    <p:extLst>
      <p:ext uri="{BB962C8B-B14F-4D97-AF65-F5344CB8AC3E}">
        <p14:creationId xmlns:p14="http://schemas.microsoft.com/office/powerpoint/2010/main" val="4124591877"/>
      </p:ext>
    </p:extLst>
  </p:cSld>
  <p:clrMapOvr>
    <a:masterClrMapping/>
  </p:clrMapOvr>
  <p:extLst mod="1">
    <p:ext uri="{DCECCB84-F9BA-43D5-87BE-67443E8EF086}">
      <p15:sldGuideLst xmlns:p15="http://schemas.microsoft.com/office/powerpoint/2012/main">
        <p15:guide id="3" orient="horz" pos="373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mage gallery">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5" name="Content Placeholder 4"/>
          <p:cNvSpPr>
            <a:spLocks noGrp="1"/>
          </p:cNvSpPr>
          <p:nvPr>
            <p:ph sz="quarter" idx="22" hasCustomPrompt="1"/>
            <p:custDataLst>
              <p:tags r:id="rId2"/>
            </p:custDataLst>
          </p:nvPr>
        </p:nvSpPr>
        <p:spPr>
          <a:xfrm>
            <a:off x="506999" y="1991784"/>
            <a:ext cx="2808000" cy="1896000"/>
          </a:xfrm>
          <a:prstGeom prst="rect">
            <a:avLst/>
          </a:prstGeom>
        </p:spPr>
        <p:txBody>
          <a:bodyPr/>
          <a:lstStyle>
            <a:lvl1pPr>
              <a:defRPr/>
            </a:lvl1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9" name="Content Placeholder 4"/>
          <p:cNvSpPr>
            <a:spLocks noGrp="1"/>
          </p:cNvSpPr>
          <p:nvPr>
            <p:ph sz="quarter" idx="23" hasCustomPrompt="1"/>
            <p:custDataLst>
              <p:tags r:id="rId3"/>
            </p:custDataLst>
          </p:nvPr>
        </p:nvSpPr>
        <p:spPr>
          <a:xfrm>
            <a:off x="506999" y="4031732"/>
            <a:ext cx="2808000" cy="1896000"/>
          </a:xfrm>
          <a:prstGeom prst="rect">
            <a:avLst/>
          </a:prstGeo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0" name="Content Placeholder 4"/>
          <p:cNvSpPr>
            <a:spLocks noGrp="1"/>
          </p:cNvSpPr>
          <p:nvPr>
            <p:ph sz="quarter" idx="24" hasCustomPrompt="1"/>
            <p:custDataLst>
              <p:tags r:id="rId4"/>
            </p:custDataLst>
          </p:nvPr>
        </p:nvSpPr>
        <p:spPr>
          <a:xfrm>
            <a:off x="3549169" y="1991784"/>
            <a:ext cx="2808000" cy="1896000"/>
          </a:xfrm>
          <a:prstGeom prst="rect">
            <a:avLst/>
          </a:prstGeo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1" name="Content Placeholder 4"/>
          <p:cNvSpPr>
            <a:spLocks noGrp="1"/>
          </p:cNvSpPr>
          <p:nvPr>
            <p:ph sz="quarter" idx="25" hasCustomPrompt="1"/>
            <p:custDataLst>
              <p:tags r:id="rId5"/>
            </p:custDataLst>
          </p:nvPr>
        </p:nvSpPr>
        <p:spPr>
          <a:xfrm>
            <a:off x="3549169" y="4031732"/>
            <a:ext cx="2808000" cy="1896000"/>
          </a:xfrm>
          <a:prstGeom prst="rect">
            <a:avLst/>
          </a:prstGeo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2" name="Content Placeholder 4"/>
          <p:cNvSpPr>
            <a:spLocks noGrp="1"/>
          </p:cNvSpPr>
          <p:nvPr>
            <p:ph sz="quarter" idx="26" hasCustomPrompt="1"/>
            <p:custDataLst>
              <p:tags r:id="rId6"/>
            </p:custDataLst>
          </p:nvPr>
        </p:nvSpPr>
        <p:spPr>
          <a:xfrm>
            <a:off x="6591001" y="1991784"/>
            <a:ext cx="2808000" cy="1896000"/>
          </a:xfrm>
          <a:prstGeom prst="rect">
            <a:avLst/>
          </a:prstGeo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3" name="Content Placeholder 4"/>
          <p:cNvSpPr>
            <a:spLocks noGrp="1"/>
          </p:cNvSpPr>
          <p:nvPr>
            <p:ph sz="quarter" idx="27" hasCustomPrompt="1"/>
            <p:custDataLst>
              <p:tags r:id="rId7"/>
            </p:custDataLst>
          </p:nvPr>
        </p:nvSpPr>
        <p:spPr>
          <a:xfrm>
            <a:off x="6591001" y="4031732"/>
            <a:ext cx="2808000" cy="1896000"/>
          </a:xfrm>
          <a:prstGeom prst="rect">
            <a:avLst/>
          </a:prstGeo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Title 1"/>
          <p:cNvSpPr>
            <a:spLocks noGrp="1"/>
          </p:cNvSpPr>
          <p:nvPr>
            <p:ph type="title"/>
            <p:custDataLst>
              <p:tags r:id="rId8"/>
            </p:custDataLst>
          </p:nvPr>
        </p:nvSpPr>
        <p:spPr>
          <a:xfrm>
            <a:off x="507001" y="527998"/>
            <a:ext cx="8892000" cy="1056000"/>
          </a:xfrm>
        </p:spPr>
        <p:txBody>
          <a:bodyPr/>
          <a:lstStyle/>
          <a:p>
            <a:r>
              <a:rPr lang="en-US"/>
              <a:t>Click to edit Master title style</a:t>
            </a:r>
            <a:endParaRPr lang="en-GB" dirty="0"/>
          </a:p>
        </p:txBody>
      </p:sp>
    </p:spTree>
    <p:extLst>
      <p:ext uri="{BB962C8B-B14F-4D97-AF65-F5344CB8AC3E}">
        <p14:creationId xmlns:p14="http://schemas.microsoft.com/office/powerpoint/2010/main" val="1641113296"/>
      </p:ext>
    </p:extLst>
  </p:cSld>
  <p:clrMapOvr>
    <a:masterClrMapping/>
  </p:clrMapOvr>
  <p:extLst mod="1">
    <p:ext uri="{DCECCB84-F9BA-43D5-87BE-67443E8EF086}">
      <p15:sldGuideLst xmlns:p15="http://schemas.microsoft.com/office/powerpoint/2012/main">
        <p15:guide id="1" orient="horz" pos="1252" userDrawn="1">
          <p15:clr>
            <a:srgbClr val="FBAE40"/>
          </p15:clr>
        </p15:guide>
        <p15:guide id="2" orient="horz" pos="996" userDrawn="1">
          <p15:clr>
            <a:srgbClr val="FBAE40"/>
          </p15:clr>
        </p15:guide>
        <p15:guide id="3" orient="horz" pos="3732" userDrawn="1">
          <p15:clr>
            <a:srgbClr val="FBAE40"/>
          </p15:clr>
        </p15:guide>
        <p15:guide id="4" pos="4004" userDrawn="1">
          <p15:clr>
            <a:srgbClr val="FBAE40"/>
          </p15:clr>
        </p15:guide>
        <p15:guide id="5" pos="4153" userDrawn="1">
          <p15:clr>
            <a:srgbClr val="FBAE40"/>
          </p15:clr>
        </p15:guide>
        <p15:guide id="7" pos="2087" userDrawn="1">
          <p15:clr>
            <a:srgbClr val="FBAE40"/>
          </p15:clr>
        </p15:guide>
        <p15:guide id="8" pos="223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 footer">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p:custDataLst>
              <p:tags r:id="rId2"/>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166069381"/>
      </p:ext>
    </p:extLst>
  </p:cSld>
  <p:clrMapOvr>
    <a:masterClrMapping/>
  </p:clrMapOvr>
  <p:extLst mod="1">
    <p:ext uri="{DCECCB84-F9BA-43D5-87BE-67443E8EF086}">
      <p15:sldGuideLst xmlns:p15="http://schemas.microsoft.com/office/powerpoint/2012/main">
        <p15:guide id="2" orient="horz" pos="99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 no foot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444034674"/>
      </p:ext>
    </p:extLst>
  </p:cSld>
  <p:clrMapOvr>
    <a:masterClrMapping/>
  </p:clrMapOvr>
  <p:extLst mod="1">
    <p:ext uri="{DCECCB84-F9BA-43D5-87BE-67443E8EF086}">
      <p15:sldGuideLst xmlns:p15="http://schemas.microsoft.com/office/powerpoint/2012/main">
        <p15:guide id="2" orient="horz" pos="99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vider – purple">
    <p:bg>
      <p:bgPr>
        <a:solidFill>
          <a:schemeClr val="accent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1BC5ED-DBEB-49DF-885C-A194489F5FF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313120" y="6111894"/>
            <a:ext cx="3195324" cy="660564"/>
          </a:xfrm>
          <a:prstGeom prst="rect">
            <a:avLst/>
          </a:prstGeom>
        </p:spPr>
      </p:pic>
      <p:sp>
        <p:nvSpPr>
          <p:cNvPr id="10" name="Text Placeholder 4"/>
          <p:cNvSpPr>
            <a:spLocks noGrp="1"/>
          </p:cNvSpPr>
          <p:nvPr>
            <p:ph type="body" sz="quarter" idx="15" hasCustomPrompt="1"/>
            <p:custDataLst>
              <p:tags r:id="rId1"/>
            </p:custDataLst>
          </p:nvPr>
        </p:nvSpPr>
        <p:spPr>
          <a:xfrm>
            <a:off x="508485" y="1584003"/>
            <a:ext cx="6609015" cy="3504000"/>
          </a:xfrm>
          <a:prstGeom prst="rect">
            <a:avLst/>
          </a:prstGeom>
        </p:spPr>
        <p:txBody>
          <a:bodyPr/>
          <a:lstStyle>
            <a:lvl1pPr marL="0" indent="0">
              <a:lnSpc>
                <a:spcPct val="90000"/>
              </a:lnSpc>
              <a:spcBef>
                <a:spcPts val="0"/>
              </a:spcBef>
              <a:spcAft>
                <a:spcPts val="0"/>
              </a:spcAft>
              <a:buFont typeface="Arial" panose="020B0604020202020204" pitchFamily="34" charset="0"/>
              <a:buNone/>
              <a:defRPr sz="3629" b="1">
                <a:solidFill>
                  <a:schemeClr val="tx1"/>
                </a:solidFill>
              </a:defRPr>
            </a:lvl1pPr>
            <a:lvl2pPr marL="0" indent="0">
              <a:lnSpc>
                <a:spcPct val="90000"/>
              </a:lnSpc>
              <a:spcBef>
                <a:spcPts val="4900"/>
              </a:spcBef>
              <a:spcAft>
                <a:spcPts val="0"/>
              </a:spcAft>
              <a:buFont typeface="Arial" panose="020B0604020202020204" pitchFamily="34" charset="0"/>
              <a:buNone/>
              <a:defRPr sz="3266" b="1">
                <a:solidFill>
                  <a:schemeClr val="tx1"/>
                </a:solidFill>
              </a:defRPr>
            </a:lvl2pPr>
            <a:lvl3pPr marL="0" indent="0">
              <a:lnSpc>
                <a:spcPct val="90000"/>
              </a:lnSpc>
              <a:spcBef>
                <a:spcPts val="0"/>
              </a:spcBef>
              <a:spcAft>
                <a:spcPts val="0"/>
              </a:spcAft>
              <a:buFont typeface="Arial" panose="020B0604020202020204" pitchFamily="34" charset="0"/>
              <a:buNone/>
              <a:defRPr sz="3266" b="1">
                <a:solidFill>
                  <a:schemeClr val="tx1"/>
                </a:solidFill>
              </a:defRPr>
            </a:lvl3pPr>
            <a:lvl4pPr marL="0" indent="0">
              <a:lnSpc>
                <a:spcPct val="90000"/>
              </a:lnSpc>
              <a:spcBef>
                <a:spcPts val="0"/>
              </a:spcBef>
              <a:spcAft>
                <a:spcPts val="0"/>
              </a:spcAft>
              <a:buNone/>
              <a:defRPr sz="3266" b="1">
                <a:solidFill>
                  <a:schemeClr val="tx1"/>
                </a:solidFill>
              </a:defRPr>
            </a:lvl4pPr>
            <a:lvl5pPr marL="0" indent="0">
              <a:lnSpc>
                <a:spcPct val="90000"/>
              </a:lnSpc>
              <a:spcBef>
                <a:spcPts val="0"/>
              </a:spcBef>
              <a:spcAft>
                <a:spcPts val="0"/>
              </a:spcAft>
              <a:buNone/>
              <a:defRPr sz="3266" b="1">
                <a:solidFill>
                  <a:schemeClr val="tx1"/>
                </a:solidFill>
              </a:defRPr>
            </a:lvl5pPr>
            <a:lvl6pPr marL="0" indent="0">
              <a:lnSpc>
                <a:spcPct val="90000"/>
              </a:lnSpc>
              <a:spcBef>
                <a:spcPts val="0"/>
              </a:spcBef>
              <a:spcAft>
                <a:spcPts val="0"/>
              </a:spcAft>
              <a:buFont typeface="Arial" panose="020B0604020202020204" pitchFamily="34" charset="0"/>
              <a:buNone/>
              <a:defRPr sz="3266" b="1">
                <a:solidFill>
                  <a:schemeClr val="tx1"/>
                </a:solidFill>
              </a:defRPr>
            </a:lvl6pPr>
            <a:lvl7pPr marL="0" indent="0">
              <a:lnSpc>
                <a:spcPct val="90000"/>
              </a:lnSpc>
              <a:spcBef>
                <a:spcPts val="0"/>
              </a:spcBef>
              <a:spcAft>
                <a:spcPts val="0"/>
              </a:spcAft>
              <a:buFont typeface="Arial" panose="020B0604020202020204" pitchFamily="34" charset="0"/>
              <a:buNone/>
              <a:defRPr sz="3266" b="1">
                <a:solidFill>
                  <a:schemeClr val="tx1"/>
                </a:solidFill>
              </a:defRPr>
            </a:lvl7pPr>
            <a:lvl8pPr marL="0" indent="0">
              <a:lnSpc>
                <a:spcPct val="90000"/>
              </a:lnSpc>
              <a:spcBef>
                <a:spcPts val="0"/>
              </a:spcBef>
              <a:spcAft>
                <a:spcPts val="0"/>
              </a:spcAft>
              <a:buFont typeface="Arial" panose="020B0604020202020204" pitchFamily="34" charset="0"/>
              <a:buNone/>
              <a:defRPr sz="3266" b="1">
                <a:solidFill>
                  <a:schemeClr val="tx1"/>
                </a:solidFill>
              </a:defRPr>
            </a:lvl8pPr>
            <a:lvl9pPr marL="0" indent="0">
              <a:lnSpc>
                <a:spcPct val="90000"/>
              </a:lnSpc>
              <a:spcBef>
                <a:spcPts val="0"/>
              </a:spcBef>
              <a:spcAft>
                <a:spcPts val="0"/>
              </a:spcAft>
              <a:buFont typeface="Arial" panose="020B0604020202020204" pitchFamily="34" charset="0"/>
              <a:buNone/>
              <a:defRPr sz="3266" b="1">
                <a:solidFill>
                  <a:schemeClr val="tx1"/>
                </a:solidFill>
              </a:defRPr>
            </a:lvl9pPr>
          </a:lstStyle>
          <a:p>
            <a:pPr lvl="0"/>
            <a:r>
              <a:rPr lang="en-GB" dirty="0"/>
              <a:t>Divider Title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dirty="0"/>
          </a:p>
        </p:txBody>
      </p:sp>
      <p:sp>
        <p:nvSpPr>
          <p:cNvPr id="6" name="TextBox 5"/>
          <p:cNvSpPr txBox="1"/>
          <p:nvPr>
            <p:custDataLst>
              <p:tags r:id="rId3"/>
            </p:custDataLst>
          </p:nvPr>
        </p:nvSpPr>
        <p:spPr>
          <a:xfrm>
            <a:off x="695977" y="6466397"/>
            <a:ext cx="4270500" cy="83741"/>
          </a:xfrm>
          <a:prstGeom prst="rect">
            <a:avLst/>
          </a:prstGeom>
          <a:noFill/>
        </p:spPr>
        <p:txBody>
          <a:bodyPr wrap="square" lIns="0" tIns="0" rIns="0" bIns="0" rtlCol="0">
            <a:spAutoFit/>
          </a:bodyPr>
          <a:lstStyle/>
          <a:p>
            <a:r>
              <a:rPr lang="en-GB" sz="544" b="0" i="0" kern="1200" dirty="0">
                <a:solidFill>
                  <a:schemeClr val="tx1"/>
                </a:solidFill>
                <a:effectLst/>
                <a:latin typeface="+mn-lt"/>
                <a:ea typeface="+mn-ea"/>
                <a:cs typeface="+mn-cs"/>
              </a:rPr>
              <a:t>© [YEAR] [Copyright text]</a:t>
            </a:r>
            <a:endParaRPr lang="en-GB" sz="544" dirty="0"/>
          </a:p>
        </p:txBody>
      </p:sp>
      <p:cxnSp>
        <p:nvCxnSpPr>
          <p:cNvPr id="7" name="Straight Connector 6"/>
          <p:cNvCxnSpPr>
            <a:cxnSpLocks/>
          </p:cNvCxnSpPr>
          <p:nvPr>
            <p:custDataLst>
              <p:tags r:id="rId4"/>
            </p:custDataLst>
          </p:nvPr>
        </p:nvCxnSpPr>
        <p:spPr>
          <a:xfrm>
            <a:off x="508484" y="6372332"/>
            <a:ext cx="2808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7253688"/>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996" userDrawn="1">
          <p15:clr>
            <a:srgbClr val="FBAE40"/>
          </p15:clr>
        </p15:guide>
        <p15:guide id="4" pos="4484" userDrawn="1">
          <p15:clr>
            <a:srgbClr val="FBAE40"/>
          </p15:clr>
        </p15:guide>
        <p15:guide id="5" orient="horz" pos="320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 – accent">
    <p:bg>
      <p:bgPr>
        <a:solidFill>
          <a:schemeClr val="accent3"/>
        </a:solid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5" hasCustomPrompt="1"/>
            <p:custDataLst>
              <p:tags r:id="rId1"/>
            </p:custDataLst>
          </p:nvPr>
        </p:nvSpPr>
        <p:spPr>
          <a:xfrm>
            <a:off x="507001" y="1584003"/>
            <a:ext cx="6610499" cy="3504000"/>
          </a:xfrm>
          <a:prstGeom prst="rect">
            <a:avLst/>
          </a:prstGeom>
        </p:spPr>
        <p:txBody>
          <a:bodyPr/>
          <a:lstStyle>
            <a:lvl1pPr marL="0" marR="0" indent="0" algn="l" defTabSz="1149427" rtl="0" eaLnBrk="1" fontAlgn="auto" latinLnBrk="0" hangingPunct="1">
              <a:lnSpc>
                <a:spcPct val="90000"/>
              </a:lnSpc>
              <a:spcBef>
                <a:spcPts val="0"/>
              </a:spcBef>
              <a:spcAft>
                <a:spcPts val="0"/>
              </a:spcAft>
              <a:buClrTx/>
              <a:buSzTx/>
              <a:buFont typeface="Arial" panose="020B0604020202020204" pitchFamily="34" charset="0"/>
              <a:buNone/>
              <a:tabLst/>
              <a:defRPr sz="3629" b="1">
                <a:solidFill>
                  <a:schemeClr val="tx1"/>
                </a:solidFill>
              </a:defRPr>
            </a:lvl1pPr>
            <a:lvl2pPr marL="0" indent="0">
              <a:lnSpc>
                <a:spcPct val="90000"/>
              </a:lnSpc>
              <a:spcBef>
                <a:spcPts val="4900"/>
              </a:spcBef>
              <a:spcAft>
                <a:spcPts val="0"/>
              </a:spcAft>
              <a:buFont typeface="Arial" panose="020B0604020202020204" pitchFamily="34" charset="0"/>
              <a:buNone/>
              <a:defRPr sz="3266" b="1">
                <a:solidFill>
                  <a:schemeClr val="tx1"/>
                </a:solidFill>
              </a:defRPr>
            </a:lvl2pPr>
            <a:lvl3pPr marL="0" indent="0">
              <a:lnSpc>
                <a:spcPct val="90000"/>
              </a:lnSpc>
              <a:spcBef>
                <a:spcPts val="0"/>
              </a:spcBef>
              <a:spcAft>
                <a:spcPts val="0"/>
              </a:spcAft>
              <a:buFont typeface="Arial" panose="020B0604020202020204" pitchFamily="34" charset="0"/>
              <a:buNone/>
              <a:defRPr sz="3266" b="1">
                <a:solidFill>
                  <a:schemeClr val="tx1"/>
                </a:solidFill>
              </a:defRPr>
            </a:lvl3pPr>
            <a:lvl4pPr marL="0" indent="0">
              <a:lnSpc>
                <a:spcPct val="90000"/>
              </a:lnSpc>
              <a:spcBef>
                <a:spcPts val="0"/>
              </a:spcBef>
              <a:spcAft>
                <a:spcPts val="0"/>
              </a:spcAft>
              <a:buNone/>
              <a:defRPr sz="3266" b="1">
                <a:solidFill>
                  <a:schemeClr val="tx1"/>
                </a:solidFill>
              </a:defRPr>
            </a:lvl4pPr>
            <a:lvl5pPr marL="0" indent="0">
              <a:lnSpc>
                <a:spcPct val="90000"/>
              </a:lnSpc>
              <a:spcBef>
                <a:spcPts val="0"/>
              </a:spcBef>
              <a:spcAft>
                <a:spcPts val="0"/>
              </a:spcAft>
              <a:buNone/>
              <a:defRPr sz="3266" b="1">
                <a:solidFill>
                  <a:schemeClr val="tx1"/>
                </a:solidFill>
              </a:defRPr>
            </a:lvl5pPr>
            <a:lvl6pPr marL="0" indent="0">
              <a:lnSpc>
                <a:spcPct val="90000"/>
              </a:lnSpc>
              <a:spcBef>
                <a:spcPts val="0"/>
              </a:spcBef>
              <a:spcAft>
                <a:spcPts val="0"/>
              </a:spcAft>
              <a:buFont typeface="Arial" panose="020B0604020202020204" pitchFamily="34" charset="0"/>
              <a:buNone/>
              <a:defRPr sz="3266" b="1">
                <a:solidFill>
                  <a:schemeClr val="tx1"/>
                </a:solidFill>
              </a:defRPr>
            </a:lvl6pPr>
            <a:lvl7pPr marL="0" indent="0">
              <a:lnSpc>
                <a:spcPct val="90000"/>
              </a:lnSpc>
              <a:spcBef>
                <a:spcPts val="0"/>
              </a:spcBef>
              <a:spcAft>
                <a:spcPts val="0"/>
              </a:spcAft>
              <a:buFont typeface="Arial" panose="020B0604020202020204" pitchFamily="34" charset="0"/>
              <a:buNone/>
              <a:defRPr sz="3266" b="1">
                <a:solidFill>
                  <a:schemeClr val="tx1"/>
                </a:solidFill>
              </a:defRPr>
            </a:lvl7pPr>
            <a:lvl8pPr marL="0" indent="0">
              <a:lnSpc>
                <a:spcPct val="90000"/>
              </a:lnSpc>
              <a:spcBef>
                <a:spcPts val="0"/>
              </a:spcBef>
              <a:spcAft>
                <a:spcPts val="0"/>
              </a:spcAft>
              <a:buFont typeface="Arial" panose="020B0604020202020204" pitchFamily="34" charset="0"/>
              <a:buNone/>
              <a:defRPr sz="3266" b="1">
                <a:solidFill>
                  <a:schemeClr val="tx1"/>
                </a:solidFill>
              </a:defRPr>
            </a:lvl8pPr>
            <a:lvl9pPr marL="0" indent="0">
              <a:lnSpc>
                <a:spcPct val="90000"/>
              </a:lnSpc>
              <a:spcBef>
                <a:spcPts val="0"/>
              </a:spcBef>
              <a:spcAft>
                <a:spcPts val="0"/>
              </a:spcAft>
              <a:buFont typeface="Arial" panose="020B0604020202020204" pitchFamily="34" charset="0"/>
              <a:buNone/>
              <a:defRPr sz="3266" b="1">
                <a:solidFill>
                  <a:schemeClr val="tx1"/>
                </a:solidFill>
              </a:defRPr>
            </a:lvl9pPr>
          </a:lstStyle>
          <a:p>
            <a:pPr marL="0" marR="0" lvl="0" indent="0" algn="l" defTabSz="1149427" rtl="0" eaLnBrk="1" fontAlgn="auto" latinLnBrk="0" hangingPunct="1">
              <a:lnSpc>
                <a:spcPct val="90000"/>
              </a:lnSpc>
              <a:spcBef>
                <a:spcPts val="0"/>
              </a:spcBef>
              <a:spcAft>
                <a:spcPts val="0"/>
              </a:spcAft>
              <a:buClrTx/>
              <a:buSzTx/>
              <a:buFont typeface="Arial" panose="020B0604020202020204" pitchFamily="34" charset="0"/>
              <a:buNone/>
              <a:tabLst/>
              <a:defRPr/>
            </a:pPr>
            <a:r>
              <a:rPr lang="en-GB" dirty="0"/>
              <a:t>Divider Title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dirty="0"/>
          </a:p>
        </p:txBody>
      </p:sp>
      <p:sp>
        <p:nvSpPr>
          <p:cNvPr id="6" name="TextBox 5"/>
          <p:cNvSpPr txBox="1"/>
          <p:nvPr>
            <p:custDataLst>
              <p:tags r:id="rId3"/>
            </p:custDataLst>
          </p:nvPr>
        </p:nvSpPr>
        <p:spPr>
          <a:xfrm>
            <a:off x="695977" y="6466397"/>
            <a:ext cx="4270500" cy="83741"/>
          </a:xfrm>
          <a:prstGeom prst="rect">
            <a:avLst/>
          </a:prstGeom>
          <a:noFill/>
        </p:spPr>
        <p:txBody>
          <a:bodyPr wrap="square" lIns="0" tIns="0" rIns="0" bIns="0" rtlCol="0">
            <a:spAutoFit/>
          </a:bodyPr>
          <a:lstStyle/>
          <a:p>
            <a:pPr marL="0" marR="0" lvl="0" indent="0" algn="l" defTabSz="282174" rtl="0" eaLnBrk="1" fontAlgn="auto" latinLnBrk="0" hangingPunct="1">
              <a:lnSpc>
                <a:spcPct val="100000"/>
              </a:lnSpc>
              <a:spcBef>
                <a:spcPts val="0"/>
              </a:spcBef>
              <a:spcAft>
                <a:spcPts val="0"/>
              </a:spcAft>
              <a:buClrTx/>
              <a:buSzTx/>
              <a:buFontTx/>
              <a:buNone/>
              <a:tabLst/>
              <a:defRPr/>
            </a:pPr>
            <a:r>
              <a:rPr lang="en-GB" sz="544" b="0" i="0" kern="1200">
                <a:solidFill>
                  <a:schemeClr val="tx1"/>
                </a:solidFill>
                <a:effectLst/>
                <a:latin typeface="+mn-lt"/>
                <a:ea typeface="+mn-ea"/>
                <a:cs typeface="+mn-cs"/>
              </a:rPr>
              <a:t>© 2018 Grant Thornton UK LLP. | Draft</a:t>
            </a:r>
            <a:endParaRPr lang="en-GB" sz="544" dirty="0"/>
          </a:p>
        </p:txBody>
      </p:sp>
      <p:cxnSp>
        <p:nvCxnSpPr>
          <p:cNvPr id="7" name="Straight Connector 6"/>
          <p:cNvCxnSpPr>
            <a:cxnSpLocks/>
          </p:cNvCxnSpPr>
          <p:nvPr>
            <p:custDataLst>
              <p:tags r:id="rId4"/>
            </p:custDataLst>
          </p:nvPr>
        </p:nvCxnSpPr>
        <p:spPr>
          <a:xfrm>
            <a:off x="508484" y="6372332"/>
            <a:ext cx="2808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5" name="AutoShape 29"/>
          <p:cNvSpPr>
            <a:spLocks noChangeAspect="1" noChangeArrowheads="1" noTextEdit="1"/>
          </p:cNvSpPr>
          <p:nvPr>
            <p:custDataLst>
              <p:tags r:id="rId5"/>
            </p:custDataLst>
          </p:nvPr>
        </p:nvSpPr>
        <p:spPr bwMode="auto">
          <a:xfrm>
            <a:off x="7042548" y="5636439"/>
            <a:ext cx="223573" cy="28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53" tIns="41476" rIns="82953" bIns="41476" numCol="1" anchor="t" anchorCtr="0" compatLnSpc="1">
            <a:prstTxWarp prst="textNoShape">
              <a:avLst/>
            </a:prstTxWarp>
          </a:bodyPr>
          <a:lstStyle/>
          <a:p>
            <a:endParaRPr lang="en-GB" sz="1420" dirty="0"/>
          </a:p>
        </p:txBody>
      </p:sp>
      <p:pic>
        <p:nvPicPr>
          <p:cNvPr id="8" name="Picture 7">
            <a:extLst>
              <a:ext uri="{FF2B5EF4-FFF2-40B4-BE49-F238E27FC236}">
                <a16:creationId xmlns:a16="http://schemas.microsoft.com/office/drawing/2014/main" id="{CD09EB93-1E07-4201-A0EC-A46C763AC99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313120" y="6111894"/>
            <a:ext cx="3195324" cy="660564"/>
          </a:xfrm>
          <a:prstGeom prst="rect">
            <a:avLst/>
          </a:prstGeom>
        </p:spPr>
      </p:pic>
    </p:spTree>
    <p:extLst>
      <p:ext uri="{BB962C8B-B14F-4D97-AF65-F5344CB8AC3E}">
        <p14:creationId xmlns:p14="http://schemas.microsoft.com/office/powerpoint/2010/main" val="203016231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996" userDrawn="1">
          <p15:clr>
            <a:srgbClr val="FBAE40"/>
          </p15:clr>
        </p15:guide>
        <p15:guide id="4" pos="4484" userDrawn="1">
          <p15:clr>
            <a:srgbClr val="FBAE40"/>
          </p15:clr>
        </p15:guide>
        <p15:guide id="5" orient="horz" pos="320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655FC2-417F-4618-B2C6-06E97C6BCCB0}"/>
              </a:ext>
            </a:extLst>
          </p:cNvPr>
          <p:cNvGrpSpPr>
            <a:grpSpLocks noChangeAspect="1"/>
          </p:cNvGrpSpPr>
          <p:nvPr/>
        </p:nvGrpSpPr>
        <p:grpSpPr>
          <a:xfrm>
            <a:off x="507435" y="522778"/>
            <a:ext cx="2151341" cy="646444"/>
            <a:chOff x="4455104" y="946032"/>
            <a:chExt cx="2315250" cy="710515"/>
          </a:xfrm>
        </p:grpSpPr>
        <p:pic>
          <p:nvPicPr>
            <p:cNvPr id="7" name="Picture 6" descr="GTlogo-primary-no tagline-RGB2012.jpg">
              <a:extLst>
                <a:ext uri="{FF2B5EF4-FFF2-40B4-BE49-F238E27FC236}">
                  <a16:creationId xmlns:a16="http://schemas.microsoft.com/office/drawing/2014/main" id="{4E8CDBAC-EB55-4D14-89A3-9449AFEC02C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55104" y="946032"/>
              <a:ext cx="432244" cy="432244"/>
            </a:xfrm>
            <a:prstGeom prst="rect">
              <a:avLst/>
            </a:prstGeom>
          </p:spPr>
        </p:pic>
        <p:pic>
          <p:nvPicPr>
            <p:cNvPr id="8" name="Picture 7" descr="GTlogo-primary-tagline-RGB2012.eps">
              <a:extLst>
                <a:ext uri="{FF2B5EF4-FFF2-40B4-BE49-F238E27FC236}">
                  <a16:creationId xmlns:a16="http://schemas.microsoft.com/office/drawing/2014/main" id="{0E790B39-4906-4A02-A745-843070ABEE2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88354" y="1052688"/>
              <a:ext cx="1782000" cy="603859"/>
            </a:xfrm>
            <a:prstGeom prst="rect">
              <a:avLst/>
            </a:prstGeom>
          </p:spPr>
        </p:pic>
      </p:grpSp>
      <p:pic>
        <p:nvPicPr>
          <p:cNvPr id="4" name="Picture 3">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13638" r="22850"/>
          <a:stretch/>
        </p:blipFill>
        <p:spPr>
          <a:xfrm rot="5400000">
            <a:off x="5284169" y="1851097"/>
            <a:ext cx="4312926" cy="4930732"/>
          </a:xfrm>
          <a:prstGeom prst="rect">
            <a:avLst/>
          </a:prstGeom>
        </p:spPr>
      </p:pic>
      <p:sp>
        <p:nvSpPr>
          <p:cNvPr id="5" name="Text Placeholder 4"/>
          <p:cNvSpPr>
            <a:spLocks noGrp="1"/>
          </p:cNvSpPr>
          <p:nvPr>
            <p:ph type="body" sz="quarter" idx="15" hasCustomPrompt="1"/>
            <p:custDataLst>
              <p:tags r:id="rId1"/>
            </p:custDataLst>
          </p:nvPr>
        </p:nvSpPr>
        <p:spPr>
          <a:xfrm>
            <a:off x="507001" y="4440001"/>
            <a:ext cx="4368610" cy="1101436"/>
          </a:xfrm>
          <a:prstGeom prst="rect">
            <a:avLst/>
          </a:prstGeom>
        </p:spPr>
        <p:txBody>
          <a:bodyPr/>
          <a:lstStyle>
            <a:lvl1pPr marL="0" indent="0">
              <a:lnSpc>
                <a:spcPct val="90000"/>
              </a:lnSpc>
              <a:spcAft>
                <a:spcPts val="0"/>
              </a:spcAft>
              <a:buFont typeface="Arial" panose="020B0604020202020204" pitchFamily="34" charset="0"/>
              <a:buNone/>
              <a:defRPr sz="1225" b="1">
                <a:solidFill>
                  <a:schemeClr val="accent1"/>
                </a:solidFill>
              </a:defRPr>
            </a:lvl1pPr>
            <a:lvl2pPr marL="0" indent="0">
              <a:spcBef>
                <a:spcPts val="544"/>
              </a:spcBef>
              <a:spcAft>
                <a:spcPts val="0"/>
              </a:spcAft>
              <a:buFont typeface="Arial" panose="020B0604020202020204" pitchFamily="34" charset="0"/>
              <a:buNone/>
              <a:defRPr sz="1225" b="0">
                <a:solidFill>
                  <a:schemeClr val="accent1"/>
                </a:solidFill>
              </a:defRPr>
            </a:lvl2pPr>
            <a:lvl3pPr marL="0" indent="0">
              <a:spcBef>
                <a:spcPts val="1089"/>
              </a:spcBef>
              <a:spcAft>
                <a:spcPts val="0"/>
              </a:spcAft>
              <a:buFont typeface="Arial" panose="020B0604020202020204" pitchFamily="34" charset="0"/>
              <a:buNone/>
              <a:defRPr sz="1633" b="0">
                <a:solidFill>
                  <a:schemeClr val="accent1"/>
                </a:solidFill>
              </a:defRPr>
            </a:lvl3pPr>
            <a:lvl4pPr marL="0" indent="0">
              <a:spcBef>
                <a:spcPts val="1089"/>
              </a:spcBef>
              <a:spcAft>
                <a:spcPts val="0"/>
              </a:spcAft>
              <a:buNone/>
              <a:defRPr sz="1633" b="0">
                <a:solidFill>
                  <a:schemeClr val="accent1"/>
                </a:solidFill>
              </a:defRPr>
            </a:lvl4pPr>
            <a:lvl5pPr marL="0" indent="0">
              <a:spcBef>
                <a:spcPts val="1089"/>
              </a:spcBef>
              <a:spcAft>
                <a:spcPts val="0"/>
              </a:spcAft>
              <a:buNone/>
              <a:defRPr sz="1633" b="0">
                <a:solidFill>
                  <a:schemeClr val="accent1"/>
                </a:solidFill>
              </a:defRPr>
            </a:lvl5pPr>
            <a:lvl6pPr marL="0" indent="0">
              <a:spcBef>
                <a:spcPts val="1089"/>
              </a:spcBef>
              <a:spcAft>
                <a:spcPts val="0"/>
              </a:spcAft>
              <a:buFont typeface="Arial" panose="020B0604020202020204" pitchFamily="34" charset="0"/>
              <a:buNone/>
              <a:defRPr sz="1633" b="0">
                <a:solidFill>
                  <a:schemeClr val="accent1"/>
                </a:solidFill>
              </a:defRPr>
            </a:lvl6pPr>
            <a:lvl7pPr marL="0" indent="0">
              <a:spcBef>
                <a:spcPts val="1089"/>
              </a:spcBef>
              <a:spcAft>
                <a:spcPts val="0"/>
              </a:spcAft>
              <a:buFont typeface="Arial" panose="020B0604020202020204" pitchFamily="34" charset="0"/>
              <a:buNone/>
              <a:defRPr sz="1633" b="0">
                <a:solidFill>
                  <a:schemeClr val="accent1"/>
                </a:solidFill>
              </a:defRPr>
            </a:lvl7pPr>
            <a:lvl8pPr marL="0" indent="0">
              <a:spcBef>
                <a:spcPts val="1089"/>
              </a:spcBef>
              <a:spcAft>
                <a:spcPts val="0"/>
              </a:spcAft>
              <a:buFont typeface="Arial" panose="020B0604020202020204" pitchFamily="34" charset="0"/>
              <a:buNone/>
              <a:defRPr sz="1633" b="0">
                <a:solidFill>
                  <a:schemeClr val="accent1"/>
                </a:solidFill>
              </a:defRPr>
            </a:lvl8pPr>
            <a:lvl9pPr marL="0" indent="0">
              <a:spcBef>
                <a:spcPts val="1089"/>
              </a:spcBef>
              <a:spcAft>
                <a:spcPts val="0"/>
              </a:spcAft>
              <a:buFont typeface="Arial" panose="020B0604020202020204" pitchFamily="34" charset="0"/>
              <a:buNone/>
              <a:defRPr sz="1633" b="0">
                <a:solidFill>
                  <a:schemeClr val="accent1"/>
                </a:solidFill>
              </a:defRPr>
            </a:lvl9pPr>
          </a:lstStyle>
          <a:p>
            <a:pPr lvl="0"/>
            <a:r>
              <a:rPr lang="en-GB" dirty="0"/>
              <a:t>Click to add name</a:t>
            </a:r>
          </a:p>
          <a:p>
            <a:pPr lvl="1"/>
            <a:r>
              <a:rPr lang="en-GB" dirty="0"/>
              <a:t>Click to add position or firm</a:t>
            </a:r>
          </a:p>
        </p:txBody>
      </p:sp>
      <p:sp>
        <p:nvSpPr>
          <p:cNvPr id="2" name="Title 1"/>
          <p:cNvSpPr>
            <a:spLocks noGrp="1"/>
          </p:cNvSpPr>
          <p:nvPr>
            <p:ph type="title"/>
            <p:custDataLst>
              <p:tags r:id="rId2"/>
            </p:custDataLst>
          </p:nvPr>
        </p:nvSpPr>
        <p:spPr>
          <a:xfrm>
            <a:off x="506999" y="2160002"/>
            <a:ext cx="4368000" cy="1440000"/>
          </a:xfrm>
        </p:spPr>
        <p:txBody>
          <a:bodyPr/>
          <a:lstStyle/>
          <a:p>
            <a:r>
              <a:rPr lang="en-US"/>
              <a:t>Click to edit Master title style</a:t>
            </a:r>
            <a:endParaRPr lang="en-GB" dirty="0"/>
          </a:p>
        </p:txBody>
      </p:sp>
    </p:spTree>
    <p:extLst>
      <p:ext uri="{BB962C8B-B14F-4D97-AF65-F5344CB8AC3E}">
        <p14:creationId xmlns:p14="http://schemas.microsoft.com/office/powerpoint/2010/main" val="3032678433"/>
      </p:ext>
    </p:extLst>
  </p:cSld>
  <p:clrMapOvr>
    <a:masterClrMapping/>
  </p:clrMapOvr>
  <p:extLst mod="1">
    <p:ext uri="{DCECCB84-F9BA-43D5-87BE-67443E8EF086}">
      <p15:sldGuideLst xmlns:p15="http://schemas.microsoft.com/office/powerpoint/2012/main">
        <p15:guide id="1" orient="horz" pos="1359" userDrawn="1">
          <p15:clr>
            <a:srgbClr val="FBAE40"/>
          </p15:clr>
        </p15:guide>
        <p15:guide id="4" pos="3071" userDrawn="1">
          <p15:clr>
            <a:srgbClr val="FBAE40"/>
          </p15:clr>
        </p15:guide>
        <p15:guide id="5" orient="horz" pos="2795" userDrawn="1">
          <p15:clr>
            <a:srgbClr val="FBAE40"/>
          </p15:clr>
        </p15:guide>
        <p15:guide id="6" orient="horz" pos="2267" userDrawn="1">
          <p15:clr>
            <a:srgbClr val="FBAE40"/>
          </p15:clr>
        </p15:guide>
        <p15:guide id="7" orient="horz" pos="349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p:custDataLst>
              <p:tags r:id="rId2"/>
            </p:custDataLst>
          </p:nvPr>
        </p:nvSpPr>
        <p:spPr/>
        <p:txBody>
          <a:bodyPr/>
          <a:lstStyle/>
          <a:p>
            <a:r>
              <a:rPr lang="en-US"/>
              <a:t>Click to edit Master title style</a:t>
            </a:r>
            <a:endParaRPr lang="en-GB" dirty="0"/>
          </a:p>
        </p:txBody>
      </p:sp>
      <p:sp>
        <p:nvSpPr>
          <p:cNvPr id="10" name="Content Placeholder 9"/>
          <p:cNvSpPr>
            <a:spLocks noGrp="1"/>
          </p:cNvSpPr>
          <p:nvPr>
            <p:ph sz="quarter" idx="14" hasCustomPrompt="1"/>
            <p:custDataLst>
              <p:tags r:id="rId3"/>
            </p:custDataLst>
          </p:nvPr>
        </p:nvSpPr>
        <p:spPr>
          <a:xfrm>
            <a:off x="507341" y="1991787"/>
            <a:ext cx="8891323" cy="3932767"/>
          </a:xfrm>
          <a:prstGeom prst="rect">
            <a:avLst/>
          </a:prstGeom>
        </p:spPr>
        <p:txBody>
          <a:bodyPr/>
          <a:lstStyle>
            <a:lvl1pPr>
              <a:defRPr/>
            </a:lvl1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1230928281"/>
      </p:ext>
    </p:extLst>
  </p:cSld>
  <p:clrMapOvr>
    <a:masterClrMapping/>
  </p:clrMapOvr>
  <p:extLst mod="1">
    <p:ext uri="{DCECCB84-F9BA-43D5-87BE-67443E8EF086}">
      <p15:sldGuideLst xmlns:p15="http://schemas.microsoft.com/office/powerpoint/2012/main">
        <p15:guide id="1" orient="horz" pos="1255" userDrawn="1">
          <p15:clr>
            <a:srgbClr val="FBAE40"/>
          </p15:clr>
        </p15:guide>
        <p15:guide id="2" orient="horz" pos="996" userDrawn="1">
          <p15:clr>
            <a:srgbClr val="FBAE40"/>
          </p15:clr>
        </p15:guide>
        <p15:guide id="3" orient="horz" pos="373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8C3038-4CC4-46CF-B9C1-5EFE2BA591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503" y="5721350"/>
            <a:ext cx="2147726" cy="648511"/>
          </a:xfrm>
          <a:prstGeom prst="rect">
            <a:avLst/>
          </a:prstGeom>
        </p:spPr>
      </p:pic>
      <p:sp>
        <p:nvSpPr>
          <p:cNvPr id="11" name="TextBox 10"/>
          <p:cNvSpPr txBox="1"/>
          <p:nvPr>
            <p:custDataLst>
              <p:tags r:id="rId1"/>
            </p:custDataLst>
          </p:nvPr>
        </p:nvSpPr>
        <p:spPr>
          <a:xfrm>
            <a:off x="3552213" y="5970310"/>
            <a:ext cx="5849012" cy="83741"/>
          </a:xfrm>
          <a:prstGeom prst="rect">
            <a:avLst/>
          </a:prstGeom>
          <a:noFill/>
        </p:spPr>
        <p:txBody>
          <a:bodyPr wrap="square" lIns="0" tIns="0" rIns="0" bIns="0" rtlCol="0">
            <a:spAutoFit/>
          </a:bodyPr>
          <a:lstStyle/>
          <a:p>
            <a:r>
              <a:rPr lang="en-GB" sz="544" b="0" i="0" kern="1200" dirty="0">
                <a:solidFill>
                  <a:schemeClr val="tx1"/>
                </a:solidFill>
                <a:effectLst/>
                <a:latin typeface="+mn-lt"/>
                <a:ea typeface="+mn-ea"/>
                <a:cs typeface="+mn-cs"/>
              </a:rPr>
              <a:t>© 2018 Grant Thornton UK LLP. | Draft</a:t>
            </a:r>
            <a:endParaRPr lang="en-GB" sz="544" dirty="0"/>
          </a:p>
        </p:txBody>
      </p:sp>
      <p:sp>
        <p:nvSpPr>
          <p:cNvPr id="12" name="TextBox 11"/>
          <p:cNvSpPr txBox="1"/>
          <p:nvPr>
            <p:custDataLst>
              <p:tags r:id="rId2"/>
            </p:custDataLst>
          </p:nvPr>
        </p:nvSpPr>
        <p:spPr>
          <a:xfrm>
            <a:off x="3552213" y="6151483"/>
            <a:ext cx="5849012" cy="334963"/>
          </a:xfrm>
          <a:prstGeom prst="rect">
            <a:avLst/>
          </a:prstGeom>
          <a:noFill/>
        </p:spPr>
        <p:txBody>
          <a:bodyPr wrap="square" lIns="0" tIns="0" rIns="0" bIns="0" rtlCol="0">
            <a:spAutoFit/>
          </a:bodyPr>
          <a:lstStyle/>
          <a:p>
            <a:pPr marL="0" marR="0" lvl="0" indent="0" algn="l" defTabSz="903146" rtl="0" eaLnBrk="1" fontAlgn="auto" latinLnBrk="0" hangingPunct="1">
              <a:lnSpc>
                <a:spcPct val="100000"/>
              </a:lnSpc>
              <a:spcBef>
                <a:spcPts val="0"/>
              </a:spcBef>
              <a:spcAft>
                <a:spcPts val="0"/>
              </a:spcAft>
              <a:buClrTx/>
              <a:buSzTx/>
              <a:buFontTx/>
              <a:buNone/>
              <a:tabLst/>
              <a:defRPr/>
            </a:pPr>
            <a:r>
              <a:rPr kumimoji="0" lang="en-GB" sz="54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‘Grant Thornton’ refers to the brand under which the Grant Thornton member firms provide assurance, tax and advisory services to their clients and/or refers to one or more member firms, as the context requires. Grant Thornton UK LLP is a member firm of Grant Thornton International Ltd (GTIL). GTIL and the member firms are not a worldwide partnership. GTIL and each member firm is a separate legal entity. Services are delivered by the member firms. GTIL does not provide services to clients. GTIL and its member firms are not agents of, and do not obligate, one another and are not liable for one another’s acts or omissions.</a:t>
            </a:r>
          </a:p>
        </p:txBody>
      </p:sp>
      <p:cxnSp>
        <p:nvCxnSpPr>
          <p:cNvPr id="8" name="Straight Connector 7">
            <a:extLst>
              <a:ext uri="{FF2B5EF4-FFF2-40B4-BE49-F238E27FC236}">
                <a16:creationId xmlns:a16="http://schemas.microsoft.com/office/drawing/2014/main" id="{168F50D6-8CFC-4D43-B816-A750C2600D38}"/>
              </a:ext>
            </a:extLst>
          </p:cNvPr>
          <p:cNvCxnSpPr>
            <a:cxnSpLocks/>
          </p:cNvCxnSpPr>
          <p:nvPr>
            <p:custDataLst>
              <p:tags r:id="rId3"/>
            </p:custDataLst>
          </p:nvPr>
        </p:nvCxnSpPr>
        <p:spPr>
          <a:xfrm>
            <a:off x="530502" y="6461167"/>
            <a:ext cx="2142990"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EAFB0BED-7DE6-4ACB-90C2-A5D2E4C7B6FC}"/>
              </a:ext>
            </a:extLst>
          </p:cNvPr>
          <p:cNvSpPr txBox="1">
            <a:spLocks/>
          </p:cNvSpPr>
          <p:nvPr>
            <p:custDataLst>
              <p:tags r:id="rId4"/>
            </p:custDataLst>
          </p:nvPr>
        </p:nvSpPr>
        <p:spPr>
          <a:xfrm>
            <a:off x="530503" y="6563616"/>
            <a:ext cx="1215131" cy="89289"/>
          </a:xfrm>
          <a:prstGeom prst="rect">
            <a:avLst/>
          </a:prstGeom>
        </p:spPr>
        <p:txBody>
          <a:bodyPr vert="horz" wrap="none" lIns="0" tIns="0" rIns="0" bIns="0" rtlCol="0" anchor="ctr">
            <a:noAutofit/>
          </a:bodyPr>
          <a:lstStyle>
            <a:defPPr>
              <a:defRPr lang="en-US"/>
            </a:defPPr>
            <a:lvl1pPr marL="0" algn="ctr" defTabSz="457200" rtl="0" eaLnBrk="1" latinLnBrk="0" hangingPunct="1">
              <a:defRPr sz="992"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726" b="1" dirty="0">
                <a:solidFill>
                  <a:schemeClr val="tx1"/>
                </a:solidFill>
              </a:rPr>
              <a:t>grantthornton.co.uk</a:t>
            </a:r>
          </a:p>
        </p:txBody>
      </p:sp>
    </p:spTree>
    <p:extLst>
      <p:ext uri="{BB962C8B-B14F-4D97-AF65-F5344CB8AC3E}">
        <p14:creationId xmlns:p14="http://schemas.microsoft.com/office/powerpoint/2010/main" val="1521302895"/>
      </p:ext>
    </p:extLst>
  </p:cSld>
  <p:clrMapOvr>
    <a:masterClrMapping/>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2" name="Slide Number Placeholder 1"/>
          <p:cNvSpPr>
            <a:spLocks noGrp="1"/>
          </p:cNvSpPr>
          <p:nvPr>
            <p:ph type="sldNum" sz="quarter" idx="11"/>
            <p:custDataLst>
              <p:tags r:id="rId1"/>
            </p:custDataLst>
          </p:nvPr>
        </p:nvSpPr>
        <p:spPr/>
        <p:txBody>
          <a:bodyPr/>
          <a:lstStyle/>
          <a:p>
            <a:fld id="{46ABC04E-765B-43CD-99F7-BD23851D570E}" type="slidenum">
              <a:rPr lang="en-GB" noProof="0" smtClean="0"/>
              <a:pPr/>
              <a:t>‹#›</a:t>
            </a:fld>
            <a:endParaRPr lang="en-GB" noProof="0" dirty="0"/>
          </a:p>
        </p:txBody>
      </p:sp>
      <p:sp>
        <p:nvSpPr>
          <p:cNvPr id="4" name="Content Placeholder 3"/>
          <p:cNvSpPr>
            <a:spLocks noGrp="1"/>
          </p:cNvSpPr>
          <p:nvPr>
            <p:ph sz="quarter" idx="12" hasCustomPrompt="1"/>
            <p:custDataLst>
              <p:tags r:id="rId2"/>
            </p:custDataLst>
          </p:nvPr>
        </p:nvSpPr>
        <p:spPr>
          <a:xfrm>
            <a:off x="500239" y="1828494"/>
            <a:ext cx="8904228" cy="3689641"/>
          </a:xfrm>
        </p:spPr>
        <p:txBody>
          <a:bodyPr/>
          <a:lstStyle>
            <a:lvl5pPr>
              <a:defRPr baseline="0"/>
            </a:lvl5pPr>
            <a:lvl6pPr>
              <a:defRPr/>
            </a:lvl6pPr>
          </a:lstStyle>
          <a:p>
            <a:pPr lvl="0"/>
            <a:r>
              <a:rPr lang="en-GB" noProof="0" dirty="0"/>
              <a:t>Content/text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a:p>
            <a:pPr lvl="5"/>
            <a:endParaRPr lang="en-GB" noProof="0" dirty="0"/>
          </a:p>
        </p:txBody>
      </p:sp>
      <p:sp>
        <p:nvSpPr>
          <p:cNvPr id="5" name="Title 4"/>
          <p:cNvSpPr>
            <a:spLocks noGrp="1"/>
          </p:cNvSpPr>
          <p:nvPr>
            <p:ph type="title"/>
            <p:custDataLst>
              <p:tags r:id="rId3"/>
            </p:custDataLst>
          </p:nvPr>
        </p:nvSpPr>
        <p:spPr/>
        <p:txBody>
          <a:bodyPr/>
          <a:lstStyle/>
          <a:p>
            <a:r>
              <a:rPr lang="en-US"/>
              <a:t>Click to edit Master title style</a:t>
            </a:r>
            <a:endParaRPr lang="en-GB" dirty="0"/>
          </a:p>
        </p:txBody>
      </p:sp>
      <p:pic>
        <p:nvPicPr>
          <p:cNvPr id="6" name="Picture 5"/>
          <p:cNvPicPr>
            <a:picLocks noChangeAspect="1"/>
          </p:cNvPicPr>
          <p:nvPr userDrawn="1">
            <p:custDataLst>
              <p:tags r:id="rId4"/>
            </p:custDataLst>
          </p:nvPr>
        </p:nvPicPr>
        <p:blipFill>
          <a:blip r:embed="rId6" cstate="hqprint">
            <a:extLst>
              <a:ext uri="{28A0092B-C50C-407E-A947-70E740481C1C}">
                <a14:useLocalDpi xmlns:a14="http://schemas.microsoft.com/office/drawing/2010/main" val="0"/>
              </a:ext>
            </a:extLst>
          </a:blip>
          <a:stretch>
            <a:fillRect/>
          </a:stretch>
        </p:blipFill>
        <p:spPr>
          <a:xfrm>
            <a:off x="2" y="5874352"/>
            <a:ext cx="9404523" cy="368338"/>
          </a:xfrm>
          <a:prstGeom prst="rect">
            <a:avLst/>
          </a:prstGeom>
        </p:spPr>
      </p:pic>
    </p:spTree>
    <p:extLst>
      <p:ext uri="{BB962C8B-B14F-4D97-AF65-F5344CB8AC3E}">
        <p14:creationId xmlns:p14="http://schemas.microsoft.com/office/powerpoint/2010/main" val="1890014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ub, Body copy">
    <p:spTree>
      <p:nvGrpSpPr>
        <p:cNvPr id="1" name=""/>
        <p:cNvGrpSpPr/>
        <p:nvPr/>
      </p:nvGrpSpPr>
      <p:grpSpPr>
        <a:xfrm>
          <a:off x="0" y="0"/>
          <a:ext cx="0" cy="0"/>
          <a:chOff x="0" y="0"/>
          <a:chExt cx="0" cy="0"/>
        </a:xfrm>
      </p:grpSpPr>
      <p:sp>
        <p:nvSpPr>
          <p:cNvPr id="6" name="Text Placeholder 8"/>
          <p:cNvSpPr>
            <a:spLocks noGrp="1"/>
          </p:cNvSpPr>
          <p:nvPr>
            <p:ph type="body" sz="quarter" idx="10" hasCustomPrompt="1"/>
          </p:nvPr>
        </p:nvSpPr>
        <p:spPr>
          <a:xfrm>
            <a:off x="1267092" y="404664"/>
            <a:ext cx="8307923" cy="864096"/>
          </a:xfrm>
          <a:prstGeom prst="rect">
            <a:avLst/>
          </a:prstGeom>
        </p:spPr>
        <p:txBody>
          <a:bodyPr anchor="ctr">
            <a:normAutofit/>
          </a:bodyPr>
          <a:lstStyle>
            <a:lvl1pPr marL="0" indent="0">
              <a:buNone/>
              <a:defRPr sz="2228" b="1">
                <a:solidFill>
                  <a:srgbClr val="0C406D"/>
                </a:solidFill>
                <a:latin typeface="Arial" charset="0"/>
                <a:ea typeface="Arial" charset="0"/>
                <a:cs typeface="Arial" charset="0"/>
              </a:defRPr>
            </a:lvl1pPr>
          </a:lstStyle>
          <a:p>
            <a:pPr lvl="0"/>
            <a:r>
              <a:rPr lang="en-US" dirty="0"/>
              <a:t>Slide Title, Arial Bold 28pt</a:t>
            </a:r>
            <a:endParaRPr lang="en-GB" dirty="0"/>
          </a:p>
        </p:txBody>
      </p:sp>
      <p:sp>
        <p:nvSpPr>
          <p:cNvPr id="7" name="Text Placeholder 2"/>
          <p:cNvSpPr>
            <a:spLocks noGrp="1"/>
          </p:cNvSpPr>
          <p:nvPr>
            <p:ph type="body" sz="quarter" idx="15" hasCustomPrompt="1"/>
          </p:nvPr>
        </p:nvSpPr>
        <p:spPr>
          <a:xfrm>
            <a:off x="331490" y="1412877"/>
            <a:ext cx="9243523" cy="792163"/>
          </a:xfrm>
          <a:prstGeom prst="rect">
            <a:avLst/>
          </a:prstGeom>
          <a:noFill/>
          <a:ln>
            <a:noFill/>
          </a:ln>
        </p:spPr>
        <p:txBody>
          <a:bodyPr anchor="ctr"/>
          <a:lstStyle>
            <a:lvl1pPr marL="0" indent="0">
              <a:lnSpc>
                <a:spcPct val="100000"/>
              </a:lnSpc>
              <a:buNone/>
              <a:defRPr sz="1750" b="1">
                <a:solidFill>
                  <a:srgbClr val="0099C4"/>
                </a:solidFill>
              </a:defRPr>
            </a:lvl1pPr>
            <a:lvl3pPr marL="727521" indent="0">
              <a:lnSpc>
                <a:spcPct val="100000"/>
              </a:lnSpc>
              <a:buFont typeface="Arial" panose="020B0604020202020204" pitchFamily="34" charset="0"/>
              <a:buNone/>
              <a:defRPr sz="1750" b="1" baseline="0">
                <a:solidFill>
                  <a:srgbClr val="0099C4"/>
                </a:solidFill>
              </a:defRPr>
            </a:lvl3pPr>
          </a:lstStyle>
          <a:p>
            <a:pPr lvl="0"/>
            <a:r>
              <a:rPr lang="en-GB" dirty="0"/>
              <a:t>Sub-header, Arial Bold 22pt</a:t>
            </a:r>
          </a:p>
        </p:txBody>
      </p:sp>
      <p:sp>
        <p:nvSpPr>
          <p:cNvPr id="11" name="Content Placeholder 7"/>
          <p:cNvSpPr>
            <a:spLocks noGrp="1"/>
          </p:cNvSpPr>
          <p:nvPr>
            <p:ph sz="quarter" idx="16"/>
          </p:nvPr>
        </p:nvSpPr>
        <p:spPr>
          <a:xfrm>
            <a:off x="331492" y="2349500"/>
            <a:ext cx="9243020" cy="3959225"/>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1671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63082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4" name="Rectangle 23"/>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hasCustomPrompt="1"/>
          </p:nvPr>
        </p:nvSpPr>
        <p:spPr>
          <a:xfrm>
            <a:off x="415925" y="1997645"/>
            <a:ext cx="5911396" cy="550700"/>
          </a:xfrm>
        </p:spPr>
        <p:txBody>
          <a:bodyPr/>
          <a:lstStyle>
            <a:lvl1pPr>
              <a:defRPr sz="1800">
                <a:solidFill>
                  <a:schemeClr val="accent1"/>
                </a:solidFill>
              </a:defRPr>
            </a:lvl1pPr>
          </a:lstStyle>
          <a:p>
            <a:r>
              <a:rPr lang="en-US"/>
              <a:t>Contact details.</a:t>
            </a:r>
          </a:p>
        </p:txBody>
      </p:sp>
      <p:sp>
        <p:nvSpPr>
          <p:cNvPr id="13" name="Text Placeholder 8">
            <a:extLst>
              <a:ext uri="{FF2B5EF4-FFF2-40B4-BE49-F238E27FC236}">
                <a16:creationId xmlns:a16="http://schemas.microsoft.com/office/drawing/2014/main" id="{2029C6E8-6DD6-42FA-8230-4D6D5AB084D3}"/>
              </a:ext>
            </a:extLst>
          </p:cNvPr>
          <p:cNvSpPr>
            <a:spLocks noGrp="1"/>
          </p:cNvSpPr>
          <p:nvPr>
            <p:ph type="body" sz="quarter" idx="12" hasCustomPrompt="1"/>
          </p:nvPr>
        </p:nvSpPr>
        <p:spPr>
          <a:xfrm>
            <a:off x="415925" y="2591981"/>
            <a:ext cx="5911396" cy="1453950"/>
          </a:xfrm>
        </p:spPr>
        <p:txBody>
          <a:bodyPr/>
          <a:lstStyle>
            <a:lvl1pPr marL="0" indent="0">
              <a:buNone/>
              <a:defRPr/>
            </a:lvl1pPr>
            <a:lvl2pPr marL="269875" indent="0">
              <a:buNone/>
              <a:defRPr/>
            </a:lvl2pPr>
          </a:lstStyle>
          <a:p>
            <a:pPr lvl="0"/>
            <a:r>
              <a:rPr lang="en-US"/>
              <a:t>Name Surname</a:t>
            </a:r>
          </a:p>
          <a:p>
            <a:pPr lvl="0"/>
            <a:r>
              <a:rPr lang="en-US"/>
              <a:t>Contact Number</a:t>
            </a:r>
          </a:p>
          <a:p>
            <a:pPr lvl="0"/>
            <a:r>
              <a:rPr lang="en-US"/>
              <a:t>Email Address</a:t>
            </a:r>
          </a:p>
        </p:txBody>
      </p:sp>
      <p:pic>
        <p:nvPicPr>
          <p:cNvPr id="14" name="Picture 13">
            <a:extLst>
              <a:ext uri="{FF2B5EF4-FFF2-40B4-BE49-F238E27FC236}">
                <a16:creationId xmlns:a16="http://schemas.microsoft.com/office/drawing/2014/main" id="{B49A0D54-B539-44B7-B76D-E77CE809CE4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00076" y="5617173"/>
            <a:ext cx="2147726" cy="648511"/>
          </a:xfrm>
          <a:prstGeom prst="rect">
            <a:avLst/>
          </a:prstGeom>
        </p:spPr>
      </p:pic>
      <p:sp>
        <p:nvSpPr>
          <p:cNvPr id="15" name="TextBox 14"/>
          <p:cNvSpPr txBox="1"/>
          <p:nvPr userDrawn="1">
            <p:custDataLst>
              <p:tags r:id="rId1"/>
            </p:custDataLst>
          </p:nvPr>
        </p:nvSpPr>
        <p:spPr>
          <a:xfrm>
            <a:off x="3552213" y="5970308"/>
            <a:ext cx="5849012" cy="83741"/>
          </a:xfrm>
          <a:prstGeom prst="rect">
            <a:avLst/>
          </a:prstGeom>
          <a:noFill/>
        </p:spPr>
        <p:txBody>
          <a:bodyPr wrap="square" lIns="0" tIns="0" rIns="0" bIns="0" rtlCol="0">
            <a:spAutoFit/>
          </a:bodyPr>
          <a:lstStyle/>
          <a:p>
            <a:r>
              <a:rPr lang="en-GB" sz="544" b="0" i="0" kern="1200">
                <a:solidFill>
                  <a:schemeClr val="tx1"/>
                </a:solidFill>
                <a:effectLst/>
                <a:latin typeface="+mn-lt"/>
                <a:ea typeface="+mn-ea"/>
                <a:cs typeface="+mn-cs"/>
              </a:rPr>
              <a:t>© 2018 Grant Thornton UK LLP. | Draft</a:t>
            </a:r>
            <a:endParaRPr lang="en-GB" sz="544" dirty="0"/>
          </a:p>
        </p:txBody>
      </p:sp>
      <p:sp>
        <p:nvSpPr>
          <p:cNvPr id="16" name="TextBox 15"/>
          <p:cNvSpPr txBox="1"/>
          <p:nvPr userDrawn="1">
            <p:custDataLst>
              <p:tags r:id="rId2"/>
            </p:custDataLst>
          </p:nvPr>
        </p:nvSpPr>
        <p:spPr>
          <a:xfrm>
            <a:off x="3552213" y="6151483"/>
            <a:ext cx="5849012" cy="334963"/>
          </a:xfrm>
          <a:prstGeom prst="rect">
            <a:avLst/>
          </a:prstGeom>
          <a:noFill/>
        </p:spPr>
        <p:txBody>
          <a:bodyPr wrap="square" lIns="0" tIns="0" rIns="0" bIns="0" rtlCol="0">
            <a:spAutoFit/>
          </a:bodyPr>
          <a:lstStyle/>
          <a:p>
            <a:pPr marL="0" marR="0" lvl="0" indent="0" algn="l" defTabSz="903131" rtl="0" eaLnBrk="1" fontAlgn="auto" latinLnBrk="0" hangingPunct="1">
              <a:lnSpc>
                <a:spcPct val="100000"/>
              </a:lnSpc>
              <a:spcBef>
                <a:spcPts val="0"/>
              </a:spcBef>
              <a:spcAft>
                <a:spcPts val="0"/>
              </a:spcAft>
              <a:buClrTx/>
              <a:buSzTx/>
              <a:buFontTx/>
              <a:buNone/>
              <a:tabLst/>
              <a:defRPr/>
            </a:pPr>
            <a:r>
              <a:rPr kumimoji="0" lang="en-GB" sz="544"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‘Grant Thornton’ refers to the brand under which the Grant Thornton member firms provide assurance, tax and advisory services to their clients and/or refers to one or more member firms, as the context requires. Grant Thornton UK LLP is a member firm of Grant Thornton International Ltd (GTIL).GTIL and the member firms are not a worldwide partnership. GTIL and each member firm is a separate legal entity. Services are delivered by the member firms. GTIL does not provide services to clients. GTIL and its member firms are not agents of, and do not obligate, one another and are not liable for one another’s acts or omissions.</a:t>
            </a:r>
          </a:p>
        </p:txBody>
      </p:sp>
      <p:cxnSp>
        <p:nvCxnSpPr>
          <p:cNvPr id="25" name="Straight Connector 24"/>
          <p:cNvCxnSpPr>
            <a:cxnSpLocks/>
          </p:cNvCxnSpPr>
          <p:nvPr userDrawn="1"/>
        </p:nvCxnSpPr>
        <p:spPr>
          <a:xfrm>
            <a:off x="599623" y="6369536"/>
            <a:ext cx="2148179" cy="323"/>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394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ne column + picture">
    <p:spTree>
      <p:nvGrpSpPr>
        <p:cNvPr id="1" name=""/>
        <p:cNvGrpSpPr/>
        <p:nvPr/>
      </p:nvGrpSpPr>
      <p:grpSpPr>
        <a:xfrm>
          <a:off x="0" y="0"/>
          <a:ext cx="0" cy="0"/>
          <a:chOff x="0" y="0"/>
          <a:chExt cx="0" cy="0"/>
        </a:xfrm>
      </p:grpSpPr>
      <p:sp>
        <p:nvSpPr>
          <p:cNvPr id="12" name="Text Placeholder 4"/>
          <p:cNvSpPr>
            <a:spLocks noGrp="1"/>
          </p:cNvSpPr>
          <p:nvPr>
            <p:ph type="body" sz="quarter" idx="12" hasCustomPrompt="1"/>
            <p:custDataLst>
              <p:tags r:id="rId1"/>
            </p:custDataLst>
          </p:nvPr>
        </p:nvSpPr>
        <p:spPr>
          <a:xfrm>
            <a:off x="507002" y="1991732"/>
            <a:ext cx="5089500" cy="3936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p:custDataLst>
              <p:tags r:id="rId3"/>
            </p:custDataLst>
          </p:nvPr>
        </p:nvSpPr>
        <p:spPr/>
        <p:txBody>
          <a:bodyPr/>
          <a:lstStyle/>
          <a:p>
            <a:r>
              <a:rPr lang="en-US"/>
              <a:t>Click to edit Master title style</a:t>
            </a:r>
            <a:endParaRPr lang="en-GB" dirty="0"/>
          </a:p>
        </p:txBody>
      </p:sp>
      <p:sp>
        <p:nvSpPr>
          <p:cNvPr id="5" name="Picture Placeholder 4"/>
          <p:cNvSpPr>
            <a:spLocks noGrp="1"/>
          </p:cNvSpPr>
          <p:nvPr>
            <p:ph type="pic" sz="quarter" idx="14" hasCustomPrompt="1"/>
            <p:custDataLst>
              <p:tags r:id="rId4"/>
            </p:custDataLst>
          </p:nvPr>
        </p:nvSpPr>
        <p:spPr>
          <a:xfrm>
            <a:off x="5830094" y="1991787"/>
            <a:ext cx="3568568" cy="3932767"/>
          </a:xfrm>
          <a:prstGeom prst="rect">
            <a:avLst/>
          </a:prstGeom>
        </p:spPr>
        <p:txBody>
          <a:bodyPr/>
          <a:lstStyle>
            <a:lvl1pPr>
              <a:defRPr/>
            </a:lvl1pPr>
          </a:lstStyle>
          <a:p>
            <a:r>
              <a:rPr lang="en-GB" dirty="0"/>
              <a:t>Click ‘Insert Image’ from the Brandmaker ribbon</a:t>
            </a:r>
          </a:p>
        </p:txBody>
      </p:sp>
    </p:spTree>
    <p:extLst>
      <p:ext uri="{BB962C8B-B14F-4D97-AF65-F5344CB8AC3E}">
        <p14:creationId xmlns:p14="http://schemas.microsoft.com/office/powerpoint/2010/main" val="1606963864"/>
      </p:ext>
    </p:extLst>
  </p:cSld>
  <p:clrMapOvr>
    <a:masterClrMapping/>
  </p:clrMapOvr>
  <p:extLst mod="1">
    <p:ext uri="{DCECCB84-F9BA-43D5-87BE-67443E8EF086}">
      <p15:sldGuideLst xmlns:p15="http://schemas.microsoft.com/office/powerpoint/2012/main">
        <p15:guide id="1" orient="horz" pos="1255" userDrawn="1">
          <p15:clr>
            <a:srgbClr val="FBAE40"/>
          </p15:clr>
        </p15:guide>
        <p15:guide id="2" orient="horz" pos="996" userDrawn="1">
          <p15:clr>
            <a:srgbClr val="FBAE40"/>
          </p15:clr>
        </p15:guide>
        <p15:guide id="3" orient="horz" pos="3732" userDrawn="1">
          <p15:clr>
            <a:srgbClr val="FBAE40"/>
          </p15:clr>
        </p15:guide>
        <p15:guide id="4" pos="3673" userDrawn="1">
          <p15:clr>
            <a:srgbClr val="FBAE40"/>
          </p15:clr>
        </p15:guide>
        <p15:guide id="5" pos="35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6" name="Title 5"/>
          <p:cNvSpPr>
            <a:spLocks noGrp="1"/>
          </p:cNvSpPr>
          <p:nvPr>
            <p:ph type="title"/>
            <p:custDataLst>
              <p:tags r:id="rId2"/>
            </p:custDataLst>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6FD003C-C59E-4AEE-8E68-505F2775F7AC}"/>
              </a:ext>
            </a:extLst>
          </p:cNvPr>
          <p:cNvSpPr>
            <a:spLocks noGrp="1"/>
          </p:cNvSpPr>
          <p:nvPr>
            <p:ph sz="quarter" idx="15" hasCustomPrompt="1"/>
            <p:custDataLst>
              <p:tags r:id="rId3"/>
            </p:custDataLst>
          </p:nvPr>
        </p:nvSpPr>
        <p:spPr>
          <a:xfrm>
            <a:off x="507002" y="1992002"/>
            <a:ext cx="4328715" cy="3937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8" name="Content Placeholder 2">
            <a:extLst>
              <a:ext uri="{FF2B5EF4-FFF2-40B4-BE49-F238E27FC236}">
                <a16:creationId xmlns:a16="http://schemas.microsoft.com/office/drawing/2014/main" id="{7F692C17-6C1F-4A47-B80F-F62330EE86D2}"/>
              </a:ext>
            </a:extLst>
          </p:cNvPr>
          <p:cNvSpPr>
            <a:spLocks noGrp="1"/>
          </p:cNvSpPr>
          <p:nvPr>
            <p:ph sz="quarter" idx="16" hasCustomPrompt="1"/>
            <p:custDataLst>
              <p:tags r:id="rId4"/>
            </p:custDataLst>
          </p:nvPr>
        </p:nvSpPr>
        <p:spPr>
          <a:xfrm>
            <a:off x="5070003" y="1992002"/>
            <a:ext cx="4328715" cy="3937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3218685045"/>
      </p:ext>
    </p:extLst>
  </p:cSld>
  <p:clrMapOvr>
    <a:masterClrMapping/>
  </p:clrMapOvr>
  <p:extLst mod="1">
    <p:ext uri="{DCECCB84-F9BA-43D5-87BE-67443E8EF086}">
      <p15:sldGuideLst xmlns:p15="http://schemas.microsoft.com/office/powerpoint/2012/main">
        <p15:guide id="1" orient="horz" pos="1255" userDrawn="1">
          <p15:clr>
            <a:srgbClr val="FBAE40"/>
          </p15:clr>
        </p15:guide>
        <p15:guide id="2" orient="horz" pos="996" userDrawn="1">
          <p15:clr>
            <a:srgbClr val="FBAE40"/>
          </p15:clr>
        </p15:guide>
        <p15:guide id="3" orient="horz" pos="3732" userDrawn="1">
          <p15:clr>
            <a:srgbClr val="FBAE40"/>
          </p15:clr>
        </p15:guide>
        <p15:guide id="4" pos="3046" userDrawn="1">
          <p15:clr>
            <a:srgbClr val="FBAE40"/>
          </p15:clr>
        </p15:guide>
        <p15:guide id="5" pos="319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s – purple">
    <p:spTree>
      <p:nvGrpSpPr>
        <p:cNvPr id="1" name=""/>
        <p:cNvGrpSpPr/>
        <p:nvPr/>
      </p:nvGrpSpPr>
      <p:grpSpPr>
        <a:xfrm>
          <a:off x="0" y="0"/>
          <a:ext cx="0" cy="0"/>
          <a:chOff x="0" y="0"/>
          <a:chExt cx="0" cy="0"/>
        </a:xfrm>
      </p:grpSpPr>
      <p:sp>
        <p:nvSpPr>
          <p:cNvPr id="6" name="Rectangle 5"/>
          <p:cNvSpPr/>
          <p:nvPr>
            <p:custDataLst>
              <p:tags r:id="rId1"/>
            </p:custDataLst>
          </p:nvPr>
        </p:nvSpPr>
        <p:spPr>
          <a:xfrm>
            <a:off x="4953339" y="1991730"/>
            <a:ext cx="4445662" cy="3936000"/>
          </a:xfrm>
          <a:prstGeom prst="rect">
            <a:avLst/>
          </a:prstGeom>
          <a:solidFill>
            <a:srgbClr val="4F2D7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sz="1420" dirty="0"/>
          </a:p>
        </p:txBody>
      </p:sp>
      <p:sp>
        <p:nvSpPr>
          <p:cNvPr id="7" name="Rectangle 6"/>
          <p:cNvSpPr/>
          <p:nvPr>
            <p:custDataLst>
              <p:tags r:id="rId2"/>
            </p:custDataLst>
          </p:nvPr>
        </p:nvSpPr>
        <p:spPr>
          <a:xfrm>
            <a:off x="507338" y="1991732"/>
            <a:ext cx="4445661" cy="3936000"/>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1420" dirty="0"/>
          </a:p>
        </p:txBody>
      </p:sp>
      <p:sp>
        <p:nvSpPr>
          <p:cNvPr id="9" name="Oval 8"/>
          <p:cNvSpPr/>
          <p:nvPr>
            <p:custDataLst>
              <p:tags r:id="rId3"/>
            </p:custDataLst>
          </p:nvPr>
        </p:nvSpPr>
        <p:spPr>
          <a:xfrm>
            <a:off x="4485001" y="3599732"/>
            <a:ext cx="585001" cy="72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20" dirty="0"/>
          </a:p>
        </p:txBody>
      </p:sp>
      <p:sp>
        <p:nvSpPr>
          <p:cNvPr id="12" name="Text Placeholder 4"/>
          <p:cNvSpPr>
            <a:spLocks noGrp="1"/>
          </p:cNvSpPr>
          <p:nvPr>
            <p:ph type="body" sz="quarter" idx="12" hasCustomPrompt="1"/>
            <p:custDataLst>
              <p:tags r:id="rId4"/>
            </p:custDataLst>
          </p:nvPr>
        </p:nvSpPr>
        <p:spPr>
          <a:xfrm>
            <a:off x="507001" y="1991732"/>
            <a:ext cx="4329000" cy="3936000"/>
          </a:xfrm>
          <a:prstGeom prst="rect">
            <a:avLst/>
          </a:prstGeo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dirty="0"/>
          </a:p>
        </p:txBody>
      </p:sp>
      <p:sp>
        <p:nvSpPr>
          <p:cNvPr id="5" name="Text Placeholder 4"/>
          <p:cNvSpPr>
            <a:spLocks noGrp="1"/>
          </p:cNvSpPr>
          <p:nvPr>
            <p:ph type="body" sz="quarter" idx="14" hasCustomPrompt="1"/>
            <p:custDataLst>
              <p:tags r:id="rId6"/>
            </p:custDataLst>
          </p:nvPr>
        </p:nvSpPr>
        <p:spPr>
          <a:xfrm>
            <a:off x="5070001" y="1991732"/>
            <a:ext cx="4329000" cy="3936000"/>
          </a:xfrm>
          <a:prstGeom prst="rect">
            <a:avLst/>
          </a:prstGeo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0" name="Title 9"/>
          <p:cNvSpPr>
            <a:spLocks noGrp="1"/>
          </p:cNvSpPr>
          <p:nvPr>
            <p:ph type="title"/>
            <p:custDataLst>
              <p:tags r:id="rId7"/>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938930439"/>
      </p:ext>
    </p:extLst>
  </p:cSld>
  <p:clrMapOvr>
    <a:masterClrMapping/>
  </p:clrMapOvr>
  <p:extLst mod="1">
    <p:ext uri="{DCECCB84-F9BA-43D5-87BE-67443E8EF086}">
      <p15:sldGuideLst xmlns:p15="http://schemas.microsoft.com/office/powerpoint/2012/main">
        <p15:guide id="1" orient="horz" pos="1255" userDrawn="1">
          <p15:clr>
            <a:srgbClr val="FBAE40"/>
          </p15:clr>
        </p15:guide>
        <p15:guide id="2" orient="horz" pos="996" userDrawn="1">
          <p15:clr>
            <a:srgbClr val="FBAE40"/>
          </p15:clr>
        </p15:guide>
        <p15:guide id="3" orient="horz" pos="3732" userDrawn="1">
          <p15:clr>
            <a:srgbClr val="FBAE40"/>
          </p15:clr>
        </p15:guide>
        <p15:guide id="4" pos="3046" userDrawn="1">
          <p15:clr>
            <a:srgbClr val="FBAE40"/>
          </p15:clr>
        </p15:guide>
        <p15:guide id="5" pos="319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s – accent">
    <p:spTree>
      <p:nvGrpSpPr>
        <p:cNvPr id="1" name=""/>
        <p:cNvGrpSpPr/>
        <p:nvPr/>
      </p:nvGrpSpPr>
      <p:grpSpPr>
        <a:xfrm>
          <a:off x="0" y="0"/>
          <a:ext cx="0" cy="0"/>
          <a:chOff x="0" y="0"/>
          <a:chExt cx="0" cy="0"/>
        </a:xfrm>
      </p:grpSpPr>
      <p:sp>
        <p:nvSpPr>
          <p:cNvPr id="6" name="Rectangle 5"/>
          <p:cNvSpPr/>
          <p:nvPr>
            <p:custDataLst>
              <p:tags r:id="rId1"/>
            </p:custDataLst>
          </p:nvPr>
        </p:nvSpPr>
        <p:spPr>
          <a:xfrm>
            <a:off x="4953339" y="1991730"/>
            <a:ext cx="4445662" cy="3936000"/>
          </a:xfrm>
          <a:prstGeom prst="rect">
            <a:avLst/>
          </a:prstGeom>
          <a:solidFill>
            <a:schemeClr val="accent4">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sz="1420" dirty="0"/>
          </a:p>
        </p:txBody>
      </p:sp>
      <p:sp>
        <p:nvSpPr>
          <p:cNvPr id="7" name="Rectangle 6"/>
          <p:cNvSpPr/>
          <p:nvPr>
            <p:custDataLst>
              <p:tags r:id="rId2"/>
            </p:custDataLst>
          </p:nvPr>
        </p:nvSpPr>
        <p:spPr>
          <a:xfrm>
            <a:off x="507338" y="1991732"/>
            <a:ext cx="4445661" cy="393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1420" dirty="0"/>
          </a:p>
        </p:txBody>
      </p:sp>
      <p:sp>
        <p:nvSpPr>
          <p:cNvPr id="9" name="Oval 8"/>
          <p:cNvSpPr/>
          <p:nvPr>
            <p:custDataLst>
              <p:tags r:id="rId3"/>
            </p:custDataLst>
          </p:nvPr>
        </p:nvSpPr>
        <p:spPr>
          <a:xfrm>
            <a:off x="4484663" y="3599732"/>
            <a:ext cx="585001" cy="720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20" dirty="0"/>
          </a:p>
        </p:txBody>
      </p:sp>
      <p:sp>
        <p:nvSpPr>
          <p:cNvPr id="12" name="Text Placeholder 4"/>
          <p:cNvSpPr>
            <a:spLocks noGrp="1"/>
          </p:cNvSpPr>
          <p:nvPr>
            <p:ph type="body" sz="quarter" idx="12" hasCustomPrompt="1"/>
            <p:custDataLst>
              <p:tags r:id="rId4"/>
            </p:custDataLst>
          </p:nvPr>
        </p:nvSpPr>
        <p:spPr>
          <a:xfrm>
            <a:off x="507001" y="1991732"/>
            <a:ext cx="4329000" cy="3936000"/>
          </a:xfrm>
          <a:prstGeom prst="rect">
            <a:avLst/>
          </a:prstGeo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dirty="0"/>
          </a:p>
        </p:txBody>
      </p:sp>
      <p:sp>
        <p:nvSpPr>
          <p:cNvPr id="5" name="Text Placeholder 4"/>
          <p:cNvSpPr>
            <a:spLocks noGrp="1"/>
          </p:cNvSpPr>
          <p:nvPr>
            <p:ph type="body" sz="quarter" idx="14" hasCustomPrompt="1"/>
            <p:custDataLst>
              <p:tags r:id="rId6"/>
            </p:custDataLst>
          </p:nvPr>
        </p:nvSpPr>
        <p:spPr>
          <a:xfrm>
            <a:off x="5070001" y="1991732"/>
            <a:ext cx="4329000" cy="3936000"/>
          </a:xfrm>
          <a:prstGeom prst="rect">
            <a:avLst/>
          </a:prstGeo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3" name="Title 2"/>
          <p:cNvSpPr>
            <a:spLocks noGrp="1"/>
          </p:cNvSpPr>
          <p:nvPr>
            <p:ph type="title"/>
            <p:custDataLst>
              <p:tags r:id="rId7"/>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4131408926"/>
      </p:ext>
    </p:extLst>
  </p:cSld>
  <p:clrMapOvr>
    <a:masterClrMapping/>
  </p:clrMapOvr>
  <p:extLst mod="1">
    <p:ext uri="{DCECCB84-F9BA-43D5-87BE-67443E8EF086}">
      <p15:sldGuideLst xmlns:p15="http://schemas.microsoft.com/office/powerpoint/2012/main">
        <p15:guide id="1" orient="horz" pos="1255" userDrawn="1">
          <p15:clr>
            <a:srgbClr val="FBAE40"/>
          </p15:clr>
        </p15:guide>
        <p15:guide id="2" orient="horz" pos="996" userDrawn="1">
          <p15:clr>
            <a:srgbClr val="FBAE40"/>
          </p15:clr>
        </p15:guide>
        <p15:guide id="3" orient="horz" pos="3732" userDrawn="1">
          <p15:clr>
            <a:srgbClr val="FBAE40"/>
          </p15:clr>
        </p15:guide>
        <p15:guide id="4" pos="3046" userDrawn="1">
          <p15:clr>
            <a:srgbClr val="FBAE40"/>
          </p15:clr>
        </p15:guide>
        <p15:guide id="5" pos="31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ur columns – pictures, tex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9" name="Picture Placeholder 8"/>
          <p:cNvSpPr>
            <a:spLocks noGrp="1"/>
          </p:cNvSpPr>
          <p:nvPr>
            <p:ph type="pic" sz="quarter" idx="17" hasCustomPrompt="1"/>
            <p:custDataLst>
              <p:tags r:id="rId2"/>
            </p:custDataLst>
          </p:nvPr>
        </p:nvSpPr>
        <p:spPr>
          <a:xfrm>
            <a:off x="507341" y="1991784"/>
            <a:ext cx="2046552" cy="1896000"/>
          </a:xfrm>
          <a:prstGeom prst="rect">
            <a:avLst/>
          </a:prstGeom>
        </p:spPr>
        <p:txBody>
          <a:bodyPr/>
          <a:lstStyle>
            <a:lvl1pPr>
              <a:defRPr/>
            </a:lvl1pPr>
          </a:lstStyle>
          <a:p>
            <a:r>
              <a:rPr lang="en-GB" dirty="0"/>
              <a:t>Click ‘Insert Image’ from the Brandmaker ribbon</a:t>
            </a:r>
          </a:p>
        </p:txBody>
      </p:sp>
      <p:sp>
        <p:nvSpPr>
          <p:cNvPr id="13" name="Picture Placeholder 8"/>
          <p:cNvSpPr>
            <a:spLocks noGrp="1"/>
          </p:cNvSpPr>
          <p:nvPr>
            <p:ph type="pic" sz="quarter" idx="19" hasCustomPrompt="1"/>
            <p:custDataLst>
              <p:tags r:id="rId3"/>
            </p:custDataLst>
          </p:nvPr>
        </p:nvSpPr>
        <p:spPr>
          <a:xfrm>
            <a:off x="2788557" y="1991784"/>
            <a:ext cx="2046552" cy="1896000"/>
          </a:xfrm>
          <a:prstGeom prst="rect">
            <a:avLst/>
          </a:prstGeom>
        </p:spPr>
        <p:txBody>
          <a:bodyPr/>
          <a:lstStyle>
            <a:lvl1pPr>
              <a:defRPr/>
            </a:lvl1pPr>
          </a:lstStyle>
          <a:p>
            <a:r>
              <a:rPr lang="en-GB" dirty="0"/>
              <a:t>Click ‘Insert Image’ from the Brandmaker ribbon</a:t>
            </a:r>
          </a:p>
        </p:txBody>
      </p:sp>
      <p:sp>
        <p:nvSpPr>
          <p:cNvPr id="15" name="Picture Placeholder 8"/>
          <p:cNvSpPr>
            <a:spLocks noGrp="1"/>
          </p:cNvSpPr>
          <p:nvPr>
            <p:ph type="pic" sz="quarter" idx="21" hasCustomPrompt="1"/>
            <p:custDataLst>
              <p:tags r:id="rId4"/>
            </p:custDataLst>
          </p:nvPr>
        </p:nvSpPr>
        <p:spPr>
          <a:xfrm>
            <a:off x="5070002" y="1991784"/>
            <a:ext cx="2046552" cy="1896000"/>
          </a:xfrm>
          <a:prstGeom prst="rect">
            <a:avLst/>
          </a:prstGeom>
        </p:spPr>
        <p:txBody>
          <a:bodyPr/>
          <a:lstStyle>
            <a:lvl1pPr>
              <a:defRPr/>
            </a:lvl1pPr>
          </a:lstStyle>
          <a:p>
            <a:r>
              <a:rPr lang="en-GB" dirty="0"/>
              <a:t>Click ‘Insert Image’ from the Brandmaker ribbon</a:t>
            </a:r>
          </a:p>
        </p:txBody>
      </p:sp>
      <p:sp>
        <p:nvSpPr>
          <p:cNvPr id="17" name="Picture Placeholder 8"/>
          <p:cNvSpPr>
            <a:spLocks noGrp="1"/>
          </p:cNvSpPr>
          <p:nvPr>
            <p:ph type="pic" sz="quarter" idx="23" hasCustomPrompt="1"/>
            <p:custDataLst>
              <p:tags r:id="rId5"/>
            </p:custDataLst>
          </p:nvPr>
        </p:nvSpPr>
        <p:spPr>
          <a:xfrm>
            <a:off x="7352450" y="1991784"/>
            <a:ext cx="2046552" cy="1896000"/>
          </a:xfrm>
          <a:prstGeom prst="rect">
            <a:avLst/>
          </a:prstGeom>
        </p:spPr>
        <p:txBody>
          <a:bodyPr/>
          <a:lstStyle>
            <a:lvl1pPr>
              <a:defRPr/>
            </a:lvl1pPr>
          </a:lstStyle>
          <a:p>
            <a:r>
              <a:rPr lang="en-GB" dirty="0"/>
              <a:t>Click ‘Insert Image’ from the Brandmaker ribbon</a:t>
            </a:r>
          </a:p>
        </p:txBody>
      </p:sp>
      <p:sp>
        <p:nvSpPr>
          <p:cNvPr id="2" name="Title 1"/>
          <p:cNvSpPr>
            <a:spLocks noGrp="1"/>
          </p:cNvSpPr>
          <p:nvPr>
            <p:ph type="title"/>
            <p:custDataLst>
              <p:tags r:id="rId6"/>
            </p:custDataLst>
          </p:nvPr>
        </p:nvSpPr>
        <p:spPr/>
        <p:txBody>
          <a:bodyPr/>
          <a:lstStyle/>
          <a:p>
            <a:r>
              <a:rPr lang="en-US"/>
              <a:t>Click to edit Master title style</a:t>
            </a:r>
            <a:endParaRPr lang="en-GB" dirty="0"/>
          </a:p>
        </p:txBody>
      </p:sp>
      <p:sp>
        <p:nvSpPr>
          <p:cNvPr id="18" name="Text Placeholder 4"/>
          <p:cNvSpPr>
            <a:spLocks noGrp="1"/>
          </p:cNvSpPr>
          <p:nvPr>
            <p:ph type="body" sz="quarter" idx="24" hasCustomPrompt="1"/>
            <p:custDataLst>
              <p:tags r:id="rId7"/>
            </p:custDataLst>
          </p:nvPr>
        </p:nvSpPr>
        <p:spPr>
          <a:xfrm>
            <a:off x="516855" y="4036612"/>
            <a:ext cx="2047943" cy="1897462"/>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9" name="Text Placeholder 4"/>
          <p:cNvSpPr>
            <a:spLocks noGrp="1"/>
          </p:cNvSpPr>
          <p:nvPr>
            <p:ph type="body" sz="quarter" idx="25" hasCustomPrompt="1"/>
            <p:custDataLst>
              <p:tags r:id="rId8"/>
            </p:custDataLst>
          </p:nvPr>
        </p:nvSpPr>
        <p:spPr>
          <a:xfrm>
            <a:off x="2785899" y="4030175"/>
            <a:ext cx="2047943" cy="1897462"/>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0" name="Text Placeholder 4"/>
          <p:cNvSpPr>
            <a:spLocks noGrp="1"/>
          </p:cNvSpPr>
          <p:nvPr>
            <p:ph type="body" sz="quarter" idx="26" hasCustomPrompt="1"/>
            <p:custDataLst>
              <p:tags r:id="rId9"/>
            </p:custDataLst>
          </p:nvPr>
        </p:nvSpPr>
        <p:spPr>
          <a:xfrm>
            <a:off x="5081065" y="4030022"/>
            <a:ext cx="2047943" cy="1897462"/>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1" name="Text Placeholder 4"/>
          <p:cNvSpPr>
            <a:spLocks noGrp="1"/>
          </p:cNvSpPr>
          <p:nvPr>
            <p:ph type="body" sz="quarter" idx="27" hasCustomPrompt="1"/>
            <p:custDataLst>
              <p:tags r:id="rId10"/>
            </p:custDataLst>
          </p:nvPr>
        </p:nvSpPr>
        <p:spPr>
          <a:xfrm>
            <a:off x="7356805" y="4028315"/>
            <a:ext cx="2047943" cy="1897462"/>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695313271"/>
      </p:ext>
    </p:extLst>
  </p:cSld>
  <p:clrMapOvr>
    <a:masterClrMapping/>
  </p:clrMapOvr>
  <p:extLst mod="1">
    <p:ext uri="{DCECCB84-F9BA-43D5-87BE-67443E8EF086}">
      <p15:sldGuideLst xmlns:p15="http://schemas.microsoft.com/office/powerpoint/2012/main">
        <p15:guide id="1" orient="horz" pos="1255" userDrawn="1">
          <p15:clr>
            <a:srgbClr val="FBAE40"/>
          </p15:clr>
        </p15:guide>
        <p15:guide id="2" orient="horz" pos="996" userDrawn="1">
          <p15:clr>
            <a:srgbClr val="FBAE40"/>
          </p15:clr>
        </p15:guide>
        <p15:guide id="3" orient="horz" pos="3732" userDrawn="1">
          <p15:clr>
            <a:srgbClr val="FBAE40"/>
          </p15:clr>
        </p15:guide>
        <p15:guide id="4" pos="3046" userDrawn="1">
          <p15:clr>
            <a:srgbClr val="FBAE40"/>
          </p15:clr>
        </p15:guide>
        <p15:guide id="5" pos="3194" userDrawn="1">
          <p15:clr>
            <a:srgbClr val="FBAE40"/>
          </p15:clr>
        </p15:guide>
        <p15:guide id="7" pos="1758" userDrawn="1">
          <p15:clr>
            <a:srgbClr val="FBAE40"/>
          </p15:clr>
        </p15:guide>
        <p15:guide id="8" pos="1610" userDrawn="1">
          <p15:clr>
            <a:srgbClr val="FBAE40"/>
          </p15:clr>
        </p15:guide>
        <p15:guide id="9" pos="4630" userDrawn="1">
          <p15:clr>
            <a:srgbClr val="FBAE40"/>
          </p15:clr>
        </p15:guide>
        <p15:guide id="10" pos="44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message + conten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6" name="Text Placeholder 5"/>
          <p:cNvSpPr>
            <a:spLocks noGrp="1"/>
          </p:cNvSpPr>
          <p:nvPr>
            <p:ph type="body" sz="quarter" idx="28" hasCustomPrompt="1"/>
            <p:custDataLst>
              <p:tags r:id="rId2"/>
            </p:custDataLst>
          </p:nvPr>
        </p:nvSpPr>
        <p:spPr>
          <a:xfrm>
            <a:off x="507002" y="1991785"/>
            <a:ext cx="2806700" cy="3936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Title 1"/>
          <p:cNvSpPr>
            <a:spLocks noGrp="1"/>
          </p:cNvSpPr>
          <p:nvPr>
            <p:ph type="title"/>
            <p:custDataLst>
              <p:tags r:id="rId3"/>
            </p:custDataLst>
          </p:nvPr>
        </p:nvSpPr>
        <p:spPr/>
        <p:txBody>
          <a:bodyPr/>
          <a:lstStyle/>
          <a:p>
            <a:r>
              <a:rPr lang="en-US"/>
              <a:t>Click to edit Master title style</a:t>
            </a:r>
            <a:endParaRPr lang="en-GB" dirty="0"/>
          </a:p>
        </p:txBody>
      </p:sp>
      <p:sp>
        <p:nvSpPr>
          <p:cNvPr id="5" name="Content Placeholder 4">
            <a:extLst>
              <a:ext uri="{FF2B5EF4-FFF2-40B4-BE49-F238E27FC236}">
                <a16:creationId xmlns:a16="http://schemas.microsoft.com/office/drawing/2014/main" id="{410835FB-DD0E-4E53-9AD4-FB49E2729D7E}"/>
              </a:ext>
            </a:extLst>
          </p:cNvPr>
          <p:cNvSpPr>
            <a:spLocks noGrp="1"/>
          </p:cNvSpPr>
          <p:nvPr>
            <p:ph sz="quarter" idx="29" hasCustomPrompt="1"/>
            <p:custDataLst>
              <p:tags r:id="rId4"/>
            </p:custDataLst>
          </p:nvPr>
        </p:nvSpPr>
        <p:spPr>
          <a:xfrm>
            <a:off x="3549000" y="1991786"/>
            <a:ext cx="5849012" cy="3937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776927416"/>
      </p:ext>
    </p:extLst>
  </p:cSld>
  <p:clrMapOvr>
    <a:masterClrMapping/>
  </p:clrMapOvr>
  <p:extLst mod="1">
    <p:ext uri="{DCECCB84-F9BA-43D5-87BE-67443E8EF086}">
      <p15:sldGuideLst xmlns:p15="http://schemas.microsoft.com/office/powerpoint/2012/main">
        <p15:guide id="1" orient="horz" pos="1255" userDrawn="1">
          <p15:clr>
            <a:srgbClr val="FBAE40"/>
          </p15:clr>
        </p15:guide>
        <p15:guide id="2" orient="horz" pos="996" userDrawn="1">
          <p15:clr>
            <a:srgbClr val="FBAE40"/>
          </p15:clr>
        </p15:guide>
        <p15:guide id="3" orient="horz" pos="3732" userDrawn="1">
          <p15:clr>
            <a:srgbClr val="FBAE40"/>
          </p15:clr>
        </p15:guide>
        <p15:guide id="7" pos="2087" userDrawn="1">
          <p15:clr>
            <a:srgbClr val="FBAE40"/>
          </p15:clr>
        </p15:guide>
        <p15:guide id="8" pos="22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sp>
        <p:nvSpPr>
          <p:cNvPr id="9" name="Freeform 5"/>
          <p:cNvSpPr>
            <a:spLocks noEditPoints="1"/>
          </p:cNvSpPr>
          <p:nvPr>
            <p:custDataLst>
              <p:tags r:id="rId1"/>
            </p:custDataLst>
          </p:nvPr>
        </p:nvSpPr>
        <p:spPr bwMode="auto">
          <a:xfrm>
            <a:off x="6961389" y="2001940"/>
            <a:ext cx="476712" cy="34750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420" dirty="0"/>
          </a:p>
        </p:txBody>
      </p:sp>
      <p:sp>
        <p:nvSpPr>
          <p:cNvPr id="11" name="Freeform 9"/>
          <p:cNvSpPr>
            <a:spLocks noEditPoints="1"/>
          </p:cNvSpPr>
          <p:nvPr>
            <p:custDataLst>
              <p:tags r:id="rId2"/>
            </p:custDataLst>
          </p:nvPr>
        </p:nvSpPr>
        <p:spPr bwMode="auto">
          <a:xfrm>
            <a:off x="6961389" y="5575221"/>
            <a:ext cx="476712" cy="349563"/>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420" dirty="0"/>
          </a:p>
        </p:txBody>
      </p:sp>
      <p:sp>
        <p:nvSpPr>
          <p:cNvPr id="12" name="Text Placeholder 4"/>
          <p:cNvSpPr>
            <a:spLocks noGrp="1"/>
          </p:cNvSpPr>
          <p:nvPr>
            <p:ph type="body" sz="quarter" idx="12" hasCustomPrompt="1"/>
            <p:custDataLst>
              <p:tags r:id="rId3"/>
            </p:custDataLst>
          </p:nvPr>
        </p:nvSpPr>
        <p:spPr>
          <a:xfrm>
            <a:off x="507001" y="1991732"/>
            <a:ext cx="4329000" cy="3936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4"/>
            </p:custDataLst>
          </p:nvPr>
        </p:nvSpPr>
        <p:spPr/>
        <p:txBody>
          <a:bodyPr/>
          <a:lstStyle/>
          <a:p>
            <a:pPr algn="l"/>
            <a:fld id="{37B4438D-29B8-4FC7-9D64-F44FE400D0A9}" type="slidenum">
              <a:rPr lang="en-GB" smtClean="0"/>
              <a:pPr algn="l"/>
              <a:t>‹#›</a:t>
            </a:fld>
            <a:endParaRPr lang="en-GB" dirty="0"/>
          </a:p>
        </p:txBody>
      </p:sp>
      <p:cxnSp>
        <p:nvCxnSpPr>
          <p:cNvPr id="6" name="Straight Connector 5"/>
          <p:cNvCxnSpPr/>
          <p:nvPr>
            <p:custDataLst>
              <p:tags r:id="rId5"/>
            </p:custDataLst>
          </p:nvPr>
        </p:nvCxnSpPr>
        <p:spPr>
          <a:xfrm>
            <a:off x="4953000" y="1991732"/>
            <a:ext cx="0" cy="3936000"/>
          </a:xfrm>
          <a:prstGeom prst="line">
            <a:avLst/>
          </a:prstGeom>
          <a:ln w="762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4" hasCustomPrompt="1"/>
            <p:custDataLst>
              <p:tags r:id="rId6"/>
            </p:custDataLst>
          </p:nvPr>
        </p:nvSpPr>
        <p:spPr>
          <a:xfrm>
            <a:off x="5070001" y="1991732"/>
            <a:ext cx="4329000" cy="3936000"/>
          </a:xfrm>
          <a:prstGeom prst="rect">
            <a:avLst/>
          </a:prstGeom>
        </p:spPr>
        <p:txBody>
          <a:bodyPr tIns="0" bIns="0" anchor="ctr" anchorCtr="0"/>
          <a:lstStyle>
            <a:lvl1pPr marL="0" indent="0" algn="ctr">
              <a:spcAft>
                <a:spcPts val="1089"/>
              </a:spcAft>
              <a:buFont typeface="Arial" panose="020B0604020202020204" pitchFamily="34" charset="0"/>
              <a:buNone/>
              <a:defRPr sz="3084" b="0">
                <a:solidFill>
                  <a:schemeClr val="accent1"/>
                </a:solidFill>
              </a:defRPr>
            </a:lvl1pPr>
            <a:lvl2pPr marL="0" indent="0" algn="ctr">
              <a:spcAft>
                <a:spcPts val="1089"/>
              </a:spcAft>
              <a:buFont typeface="Arial" panose="020B0604020202020204" pitchFamily="34" charset="0"/>
              <a:buNone/>
              <a:defRPr sz="3084" b="0">
                <a:solidFill>
                  <a:schemeClr val="accent1"/>
                </a:solidFill>
              </a:defRPr>
            </a:lvl2pPr>
            <a:lvl3pPr marL="0" indent="0" algn="ctr">
              <a:spcAft>
                <a:spcPts val="1089"/>
              </a:spcAft>
              <a:buNone/>
              <a:defRPr sz="3084" b="0">
                <a:solidFill>
                  <a:schemeClr val="accent1"/>
                </a:solidFill>
              </a:defRPr>
            </a:lvl3pPr>
            <a:lvl4pPr marL="0" indent="0" algn="ctr">
              <a:spcAft>
                <a:spcPts val="1089"/>
              </a:spcAft>
              <a:buNone/>
              <a:defRPr sz="3084" b="0">
                <a:solidFill>
                  <a:schemeClr val="accent1"/>
                </a:solidFill>
              </a:defRPr>
            </a:lvl4pPr>
            <a:lvl5pPr marL="0" indent="0" algn="ctr">
              <a:spcAft>
                <a:spcPts val="1089"/>
              </a:spcAft>
              <a:buNone/>
              <a:defRPr sz="3084" b="0">
                <a:solidFill>
                  <a:schemeClr val="accent1"/>
                </a:solidFill>
              </a:defRPr>
            </a:lvl5pPr>
            <a:lvl6pPr marL="0" indent="0" algn="ctr">
              <a:spcAft>
                <a:spcPts val="1089"/>
              </a:spcAft>
              <a:buNone/>
              <a:defRPr sz="3084" b="0">
                <a:solidFill>
                  <a:schemeClr val="accent1"/>
                </a:solidFill>
              </a:defRPr>
            </a:lvl6pPr>
            <a:lvl7pPr marL="0" indent="0" algn="ctr">
              <a:spcAft>
                <a:spcPts val="1089"/>
              </a:spcAft>
              <a:buNone/>
              <a:defRPr sz="3084" b="0">
                <a:solidFill>
                  <a:schemeClr val="accent1"/>
                </a:solidFill>
              </a:defRPr>
            </a:lvl7pPr>
            <a:lvl8pPr marL="0" indent="0" algn="ctr">
              <a:spcAft>
                <a:spcPts val="1089"/>
              </a:spcAft>
              <a:buNone/>
              <a:defRPr sz="3084" b="0">
                <a:solidFill>
                  <a:schemeClr val="accent1"/>
                </a:solidFill>
              </a:defRPr>
            </a:lvl8pPr>
            <a:lvl9pPr marL="0" indent="0" algn="ctr">
              <a:spcAft>
                <a:spcPts val="1089"/>
              </a:spcAft>
              <a:buNone/>
              <a:defRPr sz="3084" b="0">
                <a:solidFill>
                  <a:schemeClr val="accent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Title 1"/>
          <p:cNvSpPr>
            <a:spLocks noGrp="1"/>
          </p:cNvSpPr>
          <p:nvPr>
            <p:ph type="title"/>
            <p:custDataLst>
              <p:tags r:id="rId7"/>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814121322"/>
      </p:ext>
    </p:extLst>
  </p:cSld>
  <p:clrMapOvr>
    <a:masterClrMapping/>
  </p:clrMapOvr>
  <p:extLst mod="1">
    <p:ext uri="{DCECCB84-F9BA-43D5-87BE-67443E8EF086}">
      <p15:sldGuideLst xmlns:p15="http://schemas.microsoft.com/office/powerpoint/2012/main">
        <p15:guide id="1" orient="horz" pos="1255" userDrawn="1">
          <p15:clr>
            <a:srgbClr val="FBAE40"/>
          </p15:clr>
        </p15:guide>
        <p15:guide id="2" orient="horz" pos="996" userDrawn="1">
          <p15:clr>
            <a:srgbClr val="FBAE40"/>
          </p15:clr>
        </p15:guide>
        <p15:guide id="3" orient="horz" pos="3732" userDrawn="1">
          <p15:clr>
            <a:srgbClr val="FBAE40"/>
          </p15:clr>
        </p15:guide>
        <p15:guide id="4" pos="3046" userDrawn="1">
          <p15:clr>
            <a:srgbClr val="FBAE40"/>
          </p15:clr>
        </p15:guide>
        <p15:guide id="5" pos="319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304463-0A22-4949-A0DD-102C2780BCBC}"/>
              </a:ext>
            </a:extLst>
          </p:cNvPr>
          <p:cNvGrpSpPr/>
          <p:nvPr/>
        </p:nvGrpSpPr>
        <p:grpSpPr>
          <a:xfrm>
            <a:off x="6456732" y="6288438"/>
            <a:ext cx="2941833" cy="325768"/>
            <a:chOff x="6355453" y="3640610"/>
            <a:chExt cx="2118304" cy="228108"/>
          </a:xfrm>
        </p:grpSpPr>
        <p:pic>
          <p:nvPicPr>
            <p:cNvPr id="10" name="Picture 9" descr="GTlogo-primary-no tagline-RGB2012.jpg">
              <a:extLst>
                <a:ext uri="{FF2B5EF4-FFF2-40B4-BE49-F238E27FC236}">
                  <a16:creationId xmlns:a16="http://schemas.microsoft.com/office/drawing/2014/main" id="{9A5DD908-9DEE-4F77-AE80-112C4B295FCB}"/>
                </a:ext>
              </a:extLst>
            </p:cNvPr>
            <p:cNvPicPr>
              <a:picLocks noChangeAspect="1"/>
            </p:cNvPicPr>
            <p:nvPr/>
          </p:nvPicPr>
          <p:blipFill>
            <a:blip r:embed="rId27" cstate="hqprint">
              <a:extLst>
                <a:ext uri="{28A0092B-C50C-407E-A947-70E740481C1C}">
                  <a14:useLocalDpi xmlns:a14="http://schemas.microsoft.com/office/drawing/2010/main" val="0"/>
                </a:ext>
              </a:extLst>
            </a:blip>
            <a:stretch>
              <a:fillRect/>
            </a:stretch>
          </p:blipFill>
          <p:spPr>
            <a:xfrm>
              <a:off x="6355453" y="3640610"/>
              <a:ext cx="213006" cy="205424"/>
            </a:xfrm>
            <a:prstGeom prst="rect">
              <a:avLst/>
            </a:prstGeom>
          </p:spPr>
        </p:pic>
        <p:sp>
          <p:nvSpPr>
            <p:cNvPr id="11" name="Freeform 5">
              <a:extLst>
                <a:ext uri="{FF2B5EF4-FFF2-40B4-BE49-F238E27FC236}">
                  <a16:creationId xmlns:a16="http://schemas.microsoft.com/office/drawing/2014/main" id="{91ECCFF2-595F-4EB0-A441-F29C934292E8}"/>
                </a:ext>
              </a:extLst>
            </p:cNvPr>
            <p:cNvSpPr>
              <a:spLocks noEditPoints="1"/>
            </p:cNvSpPr>
            <p:nvPr/>
          </p:nvSpPr>
          <p:spPr bwMode="auto">
            <a:xfrm>
              <a:off x="6618058" y="3691355"/>
              <a:ext cx="851576" cy="104231"/>
            </a:xfrm>
            <a:custGeom>
              <a:avLst/>
              <a:gdLst>
                <a:gd name="T0" fmla="*/ 8200 w 9332"/>
                <a:gd name="T1" fmla="*/ 1171 h 1178"/>
                <a:gd name="T2" fmla="*/ 5688 w 9332"/>
                <a:gd name="T3" fmla="*/ 376 h 1178"/>
                <a:gd name="T4" fmla="*/ 6050 w 9332"/>
                <a:gd name="T5" fmla="*/ 774 h 1178"/>
                <a:gd name="T6" fmla="*/ 596 w 9332"/>
                <a:gd name="T7" fmla="*/ 701 h 1178"/>
                <a:gd name="T8" fmla="*/ 158 w 9332"/>
                <a:gd name="T9" fmla="*/ 602 h 1178"/>
                <a:gd name="T10" fmla="*/ 568 w 9332"/>
                <a:gd name="T11" fmla="*/ 0 h 1178"/>
                <a:gd name="T12" fmla="*/ 1014 w 9332"/>
                <a:gd name="T13" fmla="*/ 584 h 1178"/>
                <a:gd name="T14" fmla="*/ 4559 w 9332"/>
                <a:gd name="T15" fmla="*/ 1153 h 1178"/>
                <a:gd name="T16" fmla="*/ 4882 w 9332"/>
                <a:gd name="T17" fmla="*/ 504 h 1178"/>
                <a:gd name="T18" fmla="*/ 5184 w 9332"/>
                <a:gd name="T19" fmla="*/ 643 h 1178"/>
                <a:gd name="T20" fmla="*/ 4559 w 9332"/>
                <a:gd name="T21" fmla="*/ 13 h 1178"/>
                <a:gd name="T22" fmla="*/ 4486 w 9332"/>
                <a:gd name="T23" fmla="*/ 136 h 1178"/>
                <a:gd name="T24" fmla="*/ 4009 w 9332"/>
                <a:gd name="T25" fmla="*/ 136 h 1178"/>
                <a:gd name="T26" fmla="*/ 4486 w 9332"/>
                <a:gd name="T27" fmla="*/ 136 h 1178"/>
                <a:gd name="T28" fmla="*/ 8846 w 9332"/>
                <a:gd name="T29" fmla="*/ 1153 h 1178"/>
                <a:gd name="T30" fmla="*/ 9191 w 9332"/>
                <a:gd name="T31" fmla="*/ 1153 h 1178"/>
                <a:gd name="T32" fmla="*/ 8846 w 9332"/>
                <a:gd name="T33" fmla="*/ 492 h 1178"/>
                <a:gd name="T34" fmla="*/ 8708 w 9332"/>
                <a:gd name="T35" fmla="*/ 1153 h 1178"/>
                <a:gd name="T36" fmla="*/ 2530 w 9332"/>
                <a:gd name="T37" fmla="*/ 717 h 1178"/>
                <a:gd name="T38" fmla="*/ 3017 w 9332"/>
                <a:gd name="T39" fmla="*/ 1153 h 1178"/>
                <a:gd name="T40" fmla="*/ 2513 w 9332"/>
                <a:gd name="T41" fmla="*/ 396 h 1178"/>
                <a:gd name="T42" fmla="*/ 6662 w 9332"/>
                <a:gd name="T43" fmla="*/ 1153 h 1178"/>
                <a:gd name="T44" fmla="*/ 6985 w 9332"/>
                <a:gd name="T45" fmla="*/ 504 h 1178"/>
                <a:gd name="T46" fmla="*/ 7287 w 9332"/>
                <a:gd name="T47" fmla="*/ 643 h 1178"/>
                <a:gd name="T48" fmla="*/ 6662 w 9332"/>
                <a:gd name="T49" fmla="*/ 396 h 1178"/>
                <a:gd name="T50" fmla="*/ 8207 w 9332"/>
                <a:gd name="T51" fmla="*/ 1055 h 1178"/>
                <a:gd name="T52" fmla="*/ 8207 w 9332"/>
                <a:gd name="T53" fmla="*/ 1055 h 1178"/>
                <a:gd name="T54" fmla="*/ 5454 w 9332"/>
                <a:gd name="T55" fmla="*/ 773 h 1178"/>
                <a:gd name="T56" fmla="*/ 5678 w 9332"/>
                <a:gd name="T57" fmla="*/ 1055 h 1178"/>
                <a:gd name="T58" fmla="*/ 7629 w 9332"/>
                <a:gd name="T59" fmla="*/ 396 h 1178"/>
                <a:gd name="T60" fmla="*/ 7374 w 9332"/>
                <a:gd name="T61" fmla="*/ 396 h 1178"/>
                <a:gd name="T62" fmla="*/ 7683 w 9332"/>
                <a:gd name="T63" fmla="*/ 1174 h 1178"/>
                <a:gd name="T64" fmla="*/ 7629 w 9332"/>
                <a:gd name="T65" fmla="*/ 959 h 1178"/>
                <a:gd name="T66" fmla="*/ 3520 w 9332"/>
                <a:gd name="T67" fmla="*/ 520 h 1178"/>
                <a:gd name="T68" fmla="*/ 3364 w 9332"/>
                <a:gd name="T69" fmla="*/ 179 h 1178"/>
                <a:gd name="T70" fmla="*/ 3110 w 9332"/>
                <a:gd name="T71" fmla="*/ 520 h 1178"/>
                <a:gd name="T72" fmla="*/ 3537 w 9332"/>
                <a:gd name="T73" fmla="*/ 1158 h 1178"/>
                <a:gd name="T74" fmla="*/ 3364 w 9332"/>
                <a:gd name="T75" fmla="*/ 520 h 1178"/>
                <a:gd name="T76" fmla="*/ 6177 w 9332"/>
                <a:gd name="T77" fmla="*/ 1153 h 1178"/>
                <a:gd name="T78" fmla="*/ 6565 w 9332"/>
                <a:gd name="T79" fmla="*/ 525 h 1178"/>
                <a:gd name="T80" fmla="*/ 6301 w 9332"/>
                <a:gd name="T81" fmla="*/ 396 h 1178"/>
                <a:gd name="T82" fmla="*/ 1164 w 9332"/>
                <a:gd name="T83" fmla="*/ 1153 h 1178"/>
                <a:gd name="T84" fmla="*/ 1460 w 9332"/>
                <a:gd name="T85" fmla="*/ 518 h 1178"/>
                <a:gd name="T86" fmla="*/ 1305 w 9332"/>
                <a:gd name="T87" fmla="*/ 488 h 1178"/>
                <a:gd name="T88" fmla="*/ 1164 w 9332"/>
                <a:gd name="T89" fmla="*/ 1153 h 1178"/>
                <a:gd name="T90" fmla="*/ 2068 w 9332"/>
                <a:gd name="T91" fmla="*/ 1057 h 1178"/>
                <a:gd name="T92" fmla="*/ 1919 w 9332"/>
                <a:gd name="T93" fmla="*/ 376 h 1178"/>
                <a:gd name="T94" fmla="*/ 2071 w 9332"/>
                <a:gd name="T95" fmla="*/ 638 h 1178"/>
                <a:gd name="T96" fmla="*/ 1563 w 9332"/>
                <a:gd name="T97" fmla="*/ 947 h 1178"/>
                <a:gd name="T98" fmla="*/ 1897 w 9332"/>
                <a:gd name="T99" fmla="*/ 795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32" h="1178">
                  <a:moveTo>
                    <a:pt x="8217" y="376"/>
                  </a:moveTo>
                  <a:lnTo>
                    <a:pt x="8217" y="376"/>
                  </a:lnTo>
                  <a:cubicBezTo>
                    <a:pt x="7966" y="376"/>
                    <a:pt x="7835" y="549"/>
                    <a:pt x="7835" y="778"/>
                  </a:cubicBezTo>
                  <a:cubicBezTo>
                    <a:pt x="7835" y="1013"/>
                    <a:pt x="7966" y="1171"/>
                    <a:pt x="8200" y="1171"/>
                  </a:cubicBezTo>
                  <a:cubicBezTo>
                    <a:pt x="8434" y="1171"/>
                    <a:pt x="8579" y="1017"/>
                    <a:pt x="8579" y="774"/>
                  </a:cubicBezTo>
                  <a:cubicBezTo>
                    <a:pt x="8579" y="525"/>
                    <a:pt x="8444" y="376"/>
                    <a:pt x="8217" y="376"/>
                  </a:cubicBezTo>
                  <a:lnTo>
                    <a:pt x="8217" y="376"/>
                  </a:lnTo>
                  <a:close/>
                  <a:moveTo>
                    <a:pt x="5688" y="376"/>
                  </a:moveTo>
                  <a:lnTo>
                    <a:pt x="5688" y="376"/>
                  </a:lnTo>
                  <a:cubicBezTo>
                    <a:pt x="5437" y="376"/>
                    <a:pt x="5306" y="549"/>
                    <a:pt x="5306" y="778"/>
                  </a:cubicBezTo>
                  <a:cubicBezTo>
                    <a:pt x="5306" y="1013"/>
                    <a:pt x="5437" y="1171"/>
                    <a:pt x="5671" y="1171"/>
                  </a:cubicBezTo>
                  <a:cubicBezTo>
                    <a:pt x="5905" y="1171"/>
                    <a:pt x="6050" y="1017"/>
                    <a:pt x="6050" y="774"/>
                  </a:cubicBezTo>
                  <a:cubicBezTo>
                    <a:pt x="6050" y="525"/>
                    <a:pt x="5915" y="376"/>
                    <a:pt x="5688" y="376"/>
                  </a:cubicBezTo>
                  <a:lnTo>
                    <a:pt x="5688" y="376"/>
                  </a:lnTo>
                  <a:close/>
                  <a:moveTo>
                    <a:pt x="596" y="701"/>
                  </a:moveTo>
                  <a:lnTo>
                    <a:pt x="596" y="701"/>
                  </a:lnTo>
                  <a:lnTo>
                    <a:pt x="865" y="701"/>
                  </a:lnTo>
                  <a:lnTo>
                    <a:pt x="865" y="954"/>
                  </a:lnTo>
                  <a:cubicBezTo>
                    <a:pt x="783" y="1026"/>
                    <a:pt x="657" y="1054"/>
                    <a:pt x="556" y="1054"/>
                  </a:cubicBezTo>
                  <a:cubicBezTo>
                    <a:pt x="303" y="1054"/>
                    <a:pt x="158" y="890"/>
                    <a:pt x="158" y="602"/>
                  </a:cubicBezTo>
                  <a:cubicBezTo>
                    <a:pt x="158" y="296"/>
                    <a:pt x="314" y="127"/>
                    <a:pt x="553" y="127"/>
                  </a:cubicBezTo>
                  <a:cubicBezTo>
                    <a:pt x="696" y="127"/>
                    <a:pt x="802" y="177"/>
                    <a:pt x="904" y="273"/>
                  </a:cubicBezTo>
                  <a:lnTo>
                    <a:pt x="993" y="172"/>
                  </a:lnTo>
                  <a:cubicBezTo>
                    <a:pt x="902" y="73"/>
                    <a:pt x="746" y="0"/>
                    <a:pt x="568" y="0"/>
                  </a:cubicBezTo>
                  <a:cubicBezTo>
                    <a:pt x="211" y="0"/>
                    <a:pt x="0" y="249"/>
                    <a:pt x="0" y="598"/>
                  </a:cubicBezTo>
                  <a:cubicBezTo>
                    <a:pt x="0" y="940"/>
                    <a:pt x="176" y="1178"/>
                    <a:pt x="558" y="1178"/>
                  </a:cubicBezTo>
                  <a:cubicBezTo>
                    <a:pt x="769" y="1178"/>
                    <a:pt x="933" y="1085"/>
                    <a:pt x="1014" y="998"/>
                  </a:cubicBezTo>
                  <a:lnTo>
                    <a:pt x="1014" y="584"/>
                  </a:lnTo>
                  <a:lnTo>
                    <a:pt x="596" y="584"/>
                  </a:lnTo>
                  <a:lnTo>
                    <a:pt x="596" y="701"/>
                  </a:lnTo>
                  <a:lnTo>
                    <a:pt x="596" y="701"/>
                  </a:lnTo>
                  <a:close/>
                  <a:moveTo>
                    <a:pt x="4559" y="1153"/>
                  </a:moveTo>
                  <a:lnTo>
                    <a:pt x="4559" y="1153"/>
                  </a:lnTo>
                  <a:lnTo>
                    <a:pt x="4697" y="1153"/>
                  </a:lnTo>
                  <a:lnTo>
                    <a:pt x="4697" y="717"/>
                  </a:lnTo>
                  <a:cubicBezTo>
                    <a:pt x="4697" y="591"/>
                    <a:pt x="4751" y="504"/>
                    <a:pt x="4882" y="504"/>
                  </a:cubicBezTo>
                  <a:cubicBezTo>
                    <a:pt x="5004" y="504"/>
                    <a:pt x="5043" y="556"/>
                    <a:pt x="5043" y="684"/>
                  </a:cubicBezTo>
                  <a:lnTo>
                    <a:pt x="5043" y="1153"/>
                  </a:lnTo>
                  <a:lnTo>
                    <a:pt x="5184" y="1153"/>
                  </a:lnTo>
                  <a:lnTo>
                    <a:pt x="5184" y="643"/>
                  </a:lnTo>
                  <a:cubicBezTo>
                    <a:pt x="5184" y="469"/>
                    <a:pt x="5111" y="378"/>
                    <a:pt x="4945" y="378"/>
                  </a:cubicBezTo>
                  <a:cubicBezTo>
                    <a:pt x="4832" y="378"/>
                    <a:pt x="4748" y="420"/>
                    <a:pt x="4697" y="492"/>
                  </a:cubicBezTo>
                  <a:lnTo>
                    <a:pt x="4697" y="13"/>
                  </a:lnTo>
                  <a:lnTo>
                    <a:pt x="4559" y="13"/>
                  </a:lnTo>
                  <a:lnTo>
                    <a:pt x="4559" y="1153"/>
                  </a:lnTo>
                  <a:lnTo>
                    <a:pt x="4559" y="1153"/>
                  </a:lnTo>
                  <a:close/>
                  <a:moveTo>
                    <a:pt x="4486" y="136"/>
                  </a:moveTo>
                  <a:lnTo>
                    <a:pt x="4486" y="136"/>
                  </a:lnTo>
                  <a:lnTo>
                    <a:pt x="4486" y="13"/>
                  </a:lnTo>
                  <a:lnTo>
                    <a:pt x="3680" y="13"/>
                  </a:lnTo>
                  <a:lnTo>
                    <a:pt x="3680" y="136"/>
                  </a:lnTo>
                  <a:lnTo>
                    <a:pt x="4009" y="136"/>
                  </a:lnTo>
                  <a:lnTo>
                    <a:pt x="4009" y="1153"/>
                  </a:lnTo>
                  <a:lnTo>
                    <a:pt x="4161" y="1153"/>
                  </a:lnTo>
                  <a:lnTo>
                    <a:pt x="4161" y="136"/>
                  </a:lnTo>
                  <a:lnTo>
                    <a:pt x="4486" y="136"/>
                  </a:lnTo>
                  <a:lnTo>
                    <a:pt x="4486" y="136"/>
                  </a:lnTo>
                  <a:close/>
                  <a:moveTo>
                    <a:pt x="8708" y="1153"/>
                  </a:moveTo>
                  <a:lnTo>
                    <a:pt x="8708" y="1153"/>
                  </a:lnTo>
                  <a:lnTo>
                    <a:pt x="8846" y="1153"/>
                  </a:lnTo>
                  <a:lnTo>
                    <a:pt x="8846" y="717"/>
                  </a:lnTo>
                  <a:cubicBezTo>
                    <a:pt x="8846" y="591"/>
                    <a:pt x="8900" y="504"/>
                    <a:pt x="9031" y="504"/>
                  </a:cubicBezTo>
                  <a:cubicBezTo>
                    <a:pt x="9153" y="504"/>
                    <a:pt x="9191" y="556"/>
                    <a:pt x="9191" y="684"/>
                  </a:cubicBezTo>
                  <a:lnTo>
                    <a:pt x="9191" y="1153"/>
                  </a:lnTo>
                  <a:lnTo>
                    <a:pt x="9332" y="1153"/>
                  </a:lnTo>
                  <a:lnTo>
                    <a:pt x="9332" y="643"/>
                  </a:lnTo>
                  <a:cubicBezTo>
                    <a:pt x="9332" y="469"/>
                    <a:pt x="9259" y="378"/>
                    <a:pt x="9093" y="378"/>
                  </a:cubicBezTo>
                  <a:cubicBezTo>
                    <a:pt x="8980" y="378"/>
                    <a:pt x="8896" y="420"/>
                    <a:pt x="8846" y="492"/>
                  </a:cubicBezTo>
                  <a:lnTo>
                    <a:pt x="8828" y="396"/>
                  </a:lnTo>
                  <a:lnTo>
                    <a:pt x="8708" y="396"/>
                  </a:lnTo>
                  <a:lnTo>
                    <a:pt x="8708" y="1153"/>
                  </a:lnTo>
                  <a:lnTo>
                    <a:pt x="8708" y="1153"/>
                  </a:lnTo>
                  <a:close/>
                  <a:moveTo>
                    <a:pt x="2392" y="1153"/>
                  </a:moveTo>
                  <a:lnTo>
                    <a:pt x="2392" y="1153"/>
                  </a:lnTo>
                  <a:lnTo>
                    <a:pt x="2530" y="1153"/>
                  </a:lnTo>
                  <a:lnTo>
                    <a:pt x="2530" y="717"/>
                  </a:lnTo>
                  <a:cubicBezTo>
                    <a:pt x="2530" y="591"/>
                    <a:pt x="2584" y="504"/>
                    <a:pt x="2715" y="504"/>
                  </a:cubicBezTo>
                  <a:cubicBezTo>
                    <a:pt x="2837" y="504"/>
                    <a:pt x="2876" y="556"/>
                    <a:pt x="2876" y="684"/>
                  </a:cubicBezTo>
                  <a:lnTo>
                    <a:pt x="2876" y="1153"/>
                  </a:lnTo>
                  <a:lnTo>
                    <a:pt x="3017" y="1153"/>
                  </a:lnTo>
                  <a:lnTo>
                    <a:pt x="3017" y="643"/>
                  </a:lnTo>
                  <a:cubicBezTo>
                    <a:pt x="3017" y="469"/>
                    <a:pt x="2944" y="378"/>
                    <a:pt x="2778" y="378"/>
                  </a:cubicBezTo>
                  <a:cubicBezTo>
                    <a:pt x="2664" y="378"/>
                    <a:pt x="2581" y="420"/>
                    <a:pt x="2530" y="492"/>
                  </a:cubicBezTo>
                  <a:lnTo>
                    <a:pt x="2513" y="396"/>
                  </a:lnTo>
                  <a:lnTo>
                    <a:pt x="2392" y="396"/>
                  </a:lnTo>
                  <a:lnTo>
                    <a:pt x="2392" y="1153"/>
                  </a:lnTo>
                  <a:lnTo>
                    <a:pt x="2392" y="1153"/>
                  </a:lnTo>
                  <a:close/>
                  <a:moveTo>
                    <a:pt x="6662" y="1153"/>
                  </a:moveTo>
                  <a:lnTo>
                    <a:pt x="6662" y="1153"/>
                  </a:lnTo>
                  <a:lnTo>
                    <a:pt x="6800" y="1153"/>
                  </a:lnTo>
                  <a:lnTo>
                    <a:pt x="6800" y="717"/>
                  </a:lnTo>
                  <a:cubicBezTo>
                    <a:pt x="6800" y="591"/>
                    <a:pt x="6854" y="504"/>
                    <a:pt x="6985" y="504"/>
                  </a:cubicBezTo>
                  <a:cubicBezTo>
                    <a:pt x="7107" y="504"/>
                    <a:pt x="7146" y="556"/>
                    <a:pt x="7146" y="684"/>
                  </a:cubicBezTo>
                  <a:lnTo>
                    <a:pt x="7146" y="1153"/>
                  </a:lnTo>
                  <a:lnTo>
                    <a:pt x="7287" y="1153"/>
                  </a:lnTo>
                  <a:lnTo>
                    <a:pt x="7287" y="643"/>
                  </a:lnTo>
                  <a:cubicBezTo>
                    <a:pt x="7287" y="469"/>
                    <a:pt x="7214" y="378"/>
                    <a:pt x="7048" y="378"/>
                  </a:cubicBezTo>
                  <a:cubicBezTo>
                    <a:pt x="6935" y="378"/>
                    <a:pt x="6851" y="420"/>
                    <a:pt x="6800" y="492"/>
                  </a:cubicBezTo>
                  <a:lnTo>
                    <a:pt x="6783" y="396"/>
                  </a:lnTo>
                  <a:lnTo>
                    <a:pt x="6662" y="396"/>
                  </a:lnTo>
                  <a:lnTo>
                    <a:pt x="6662" y="1153"/>
                  </a:lnTo>
                  <a:lnTo>
                    <a:pt x="6662" y="1153"/>
                  </a:lnTo>
                  <a:close/>
                  <a:moveTo>
                    <a:pt x="8207" y="1055"/>
                  </a:moveTo>
                  <a:lnTo>
                    <a:pt x="8207" y="1055"/>
                  </a:lnTo>
                  <a:cubicBezTo>
                    <a:pt x="8071" y="1055"/>
                    <a:pt x="7983" y="961"/>
                    <a:pt x="7983" y="773"/>
                  </a:cubicBezTo>
                  <a:cubicBezTo>
                    <a:pt x="7983" y="593"/>
                    <a:pt x="8074" y="492"/>
                    <a:pt x="8209" y="492"/>
                  </a:cubicBezTo>
                  <a:cubicBezTo>
                    <a:pt x="8345" y="492"/>
                    <a:pt x="8425" y="591"/>
                    <a:pt x="8425" y="781"/>
                  </a:cubicBezTo>
                  <a:cubicBezTo>
                    <a:pt x="8425" y="965"/>
                    <a:pt x="8341" y="1055"/>
                    <a:pt x="8207" y="1055"/>
                  </a:cubicBezTo>
                  <a:lnTo>
                    <a:pt x="8207" y="1055"/>
                  </a:lnTo>
                  <a:close/>
                  <a:moveTo>
                    <a:pt x="5678" y="1055"/>
                  </a:moveTo>
                  <a:lnTo>
                    <a:pt x="5678" y="1055"/>
                  </a:lnTo>
                  <a:cubicBezTo>
                    <a:pt x="5542" y="1055"/>
                    <a:pt x="5454" y="961"/>
                    <a:pt x="5454" y="773"/>
                  </a:cubicBezTo>
                  <a:cubicBezTo>
                    <a:pt x="5454" y="593"/>
                    <a:pt x="5545" y="492"/>
                    <a:pt x="5680" y="492"/>
                  </a:cubicBezTo>
                  <a:cubicBezTo>
                    <a:pt x="5816" y="492"/>
                    <a:pt x="5896" y="591"/>
                    <a:pt x="5896" y="781"/>
                  </a:cubicBezTo>
                  <a:cubicBezTo>
                    <a:pt x="5896" y="965"/>
                    <a:pt x="5812" y="1055"/>
                    <a:pt x="5678" y="1055"/>
                  </a:cubicBezTo>
                  <a:lnTo>
                    <a:pt x="5678" y="1055"/>
                  </a:lnTo>
                  <a:close/>
                  <a:moveTo>
                    <a:pt x="7784" y="520"/>
                  </a:moveTo>
                  <a:lnTo>
                    <a:pt x="7784" y="520"/>
                  </a:lnTo>
                  <a:lnTo>
                    <a:pt x="7784" y="396"/>
                  </a:lnTo>
                  <a:lnTo>
                    <a:pt x="7629" y="396"/>
                  </a:lnTo>
                  <a:lnTo>
                    <a:pt x="7629" y="179"/>
                  </a:lnTo>
                  <a:lnTo>
                    <a:pt x="7484" y="202"/>
                  </a:lnTo>
                  <a:lnTo>
                    <a:pt x="7484" y="396"/>
                  </a:lnTo>
                  <a:lnTo>
                    <a:pt x="7374" y="396"/>
                  </a:lnTo>
                  <a:lnTo>
                    <a:pt x="7374" y="520"/>
                  </a:lnTo>
                  <a:lnTo>
                    <a:pt x="7484" y="520"/>
                  </a:lnTo>
                  <a:lnTo>
                    <a:pt x="7484" y="1001"/>
                  </a:lnTo>
                  <a:cubicBezTo>
                    <a:pt x="7484" y="1109"/>
                    <a:pt x="7524" y="1174"/>
                    <a:pt x="7683" y="1174"/>
                  </a:cubicBezTo>
                  <a:cubicBezTo>
                    <a:pt x="7718" y="1174"/>
                    <a:pt x="7770" y="1167"/>
                    <a:pt x="7802" y="1158"/>
                  </a:cubicBezTo>
                  <a:lnTo>
                    <a:pt x="7802" y="1050"/>
                  </a:lnTo>
                  <a:cubicBezTo>
                    <a:pt x="7769" y="1059"/>
                    <a:pt x="7737" y="1061"/>
                    <a:pt x="7715" y="1061"/>
                  </a:cubicBezTo>
                  <a:cubicBezTo>
                    <a:pt x="7648" y="1061"/>
                    <a:pt x="7629" y="1029"/>
                    <a:pt x="7629" y="959"/>
                  </a:cubicBezTo>
                  <a:lnTo>
                    <a:pt x="7629" y="520"/>
                  </a:lnTo>
                  <a:lnTo>
                    <a:pt x="7784" y="520"/>
                  </a:lnTo>
                  <a:lnTo>
                    <a:pt x="7784" y="520"/>
                  </a:lnTo>
                  <a:close/>
                  <a:moveTo>
                    <a:pt x="3520" y="520"/>
                  </a:moveTo>
                  <a:lnTo>
                    <a:pt x="3520" y="520"/>
                  </a:lnTo>
                  <a:lnTo>
                    <a:pt x="3520" y="396"/>
                  </a:lnTo>
                  <a:lnTo>
                    <a:pt x="3364" y="396"/>
                  </a:lnTo>
                  <a:lnTo>
                    <a:pt x="3364" y="179"/>
                  </a:lnTo>
                  <a:lnTo>
                    <a:pt x="3219" y="202"/>
                  </a:lnTo>
                  <a:lnTo>
                    <a:pt x="3219" y="396"/>
                  </a:lnTo>
                  <a:lnTo>
                    <a:pt x="3110" y="396"/>
                  </a:lnTo>
                  <a:lnTo>
                    <a:pt x="3110" y="520"/>
                  </a:lnTo>
                  <a:lnTo>
                    <a:pt x="3219" y="520"/>
                  </a:lnTo>
                  <a:lnTo>
                    <a:pt x="3219" y="1001"/>
                  </a:lnTo>
                  <a:cubicBezTo>
                    <a:pt x="3219" y="1109"/>
                    <a:pt x="3260" y="1174"/>
                    <a:pt x="3418" y="1174"/>
                  </a:cubicBezTo>
                  <a:cubicBezTo>
                    <a:pt x="3453" y="1174"/>
                    <a:pt x="3506" y="1167"/>
                    <a:pt x="3537" y="1158"/>
                  </a:cubicBezTo>
                  <a:lnTo>
                    <a:pt x="3537" y="1050"/>
                  </a:lnTo>
                  <a:cubicBezTo>
                    <a:pt x="3504" y="1059"/>
                    <a:pt x="3473" y="1061"/>
                    <a:pt x="3450" y="1061"/>
                  </a:cubicBezTo>
                  <a:cubicBezTo>
                    <a:pt x="3384" y="1061"/>
                    <a:pt x="3364" y="1029"/>
                    <a:pt x="3364" y="959"/>
                  </a:cubicBezTo>
                  <a:lnTo>
                    <a:pt x="3364" y="520"/>
                  </a:lnTo>
                  <a:lnTo>
                    <a:pt x="3520" y="520"/>
                  </a:lnTo>
                  <a:lnTo>
                    <a:pt x="3520" y="520"/>
                  </a:lnTo>
                  <a:close/>
                  <a:moveTo>
                    <a:pt x="6177" y="1153"/>
                  </a:moveTo>
                  <a:lnTo>
                    <a:pt x="6177" y="1153"/>
                  </a:lnTo>
                  <a:lnTo>
                    <a:pt x="6318" y="1153"/>
                  </a:lnTo>
                  <a:lnTo>
                    <a:pt x="6318" y="678"/>
                  </a:lnTo>
                  <a:cubicBezTo>
                    <a:pt x="6318" y="568"/>
                    <a:pt x="6386" y="518"/>
                    <a:pt x="6474" y="518"/>
                  </a:cubicBezTo>
                  <a:cubicBezTo>
                    <a:pt x="6503" y="518"/>
                    <a:pt x="6533" y="520"/>
                    <a:pt x="6565" y="525"/>
                  </a:cubicBezTo>
                  <a:lnTo>
                    <a:pt x="6565" y="387"/>
                  </a:lnTo>
                  <a:cubicBezTo>
                    <a:pt x="6538" y="378"/>
                    <a:pt x="6514" y="376"/>
                    <a:pt x="6490" y="376"/>
                  </a:cubicBezTo>
                  <a:cubicBezTo>
                    <a:pt x="6411" y="376"/>
                    <a:pt x="6350" y="424"/>
                    <a:pt x="6318" y="488"/>
                  </a:cubicBezTo>
                  <a:lnTo>
                    <a:pt x="6301" y="396"/>
                  </a:lnTo>
                  <a:lnTo>
                    <a:pt x="6177" y="396"/>
                  </a:lnTo>
                  <a:lnTo>
                    <a:pt x="6177" y="1153"/>
                  </a:lnTo>
                  <a:lnTo>
                    <a:pt x="6177" y="1153"/>
                  </a:lnTo>
                  <a:close/>
                  <a:moveTo>
                    <a:pt x="1164" y="1153"/>
                  </a:moveTo>
                  <a:lnTo>
                    <a:pt x="1164" y="1153"/>
                  </a:lnTo>
                  <a:lnTo>
                    <a:pt x="1305" y="1153"/>
                  </a:lnTo>
                  <a:lnTo>
                    <a:pt x="1305" y="678"/>
                  </a:lnTo>
                  <a:cubicBezTo>
                    <a:pt x="1305" y="568"/>
                    <a:pt x="1373" y="518"/>
                    <a:pt x="1460" y="518"/>
                  </a:cubicBezTo>
                  <a:cubicBezTo>
                    <a:pt x="1490" y="518"/>
                    <a:pt x="1520" y="520"/>
                    <a:pt x="1551" y="525"/>
                  </a:cubicBezTo>
                  <a:lnTo>
                    <a:pt x="1551" y="387"/>
                  </a:lnTo>
                  <a:cubicBezTo>
                    <a:pt x="1525" y="378"/>
                    <a:pt x="1500" y="376"/>
                    <a:pt x="1476" y="376"/>
                  </a:cubicBezTo>
                  <a:cubicBezTo>
                    <a:pt x="1397" y="376"/>
                    <a:pt x="1336" y="424"/>
                    <a:pt x="1305" y="488"/>
                  </a:cubicBezTo>
                  <a:lnTo>
                    <a:pt x="1288" y="396"/>
                  </a:lnTo>
                  <a:lnTo>
                    <a:pt x="1164" y="396"/>
                  </a:lnTo>
                  <a:lnTo>
                    <a:pt x="1164" y="1153"/>
                  </a:lnTo>
                  <a:lnTo>
                    <a:pt x="1164" y="1153"/>
                  </a:lnTo>
                  <a:close/>
                  <a:moveTo>
                    <a:pt x="1563" y="947"/>
                  </a:moveTo>
                  <a:lnTo>
                    <a:pt x="1563" y="947"/>
                  </a:lnTo>
                  <a:cubicBezTo>
                    <a:pt x="1563" y="1055"/>
                    <a:pt x="1626" y="1171"/>
                    <a:pt x="1822" y="1171"/>
                  </a:cubicBezTo>
                  <a:cubicBezTo>
                    <a:pt x="1935" y="1171"/>
                    <a:pt x="2014" y="1127"/>
                    <a:pt x="2068" y="1057"/>
                  </a:cubicBezTo>
                  <a:lnTo>
                    <a:pt x="2087" y="1153"/>
                  </a:lnTo>
                  <a:lnTo>
                    <a:pt x="2209" y="1153"/>
                  </a:lnTo>
                  <a:lnTo>
                    <a:pt x="2209" y="636"/>
                  </a:lnTo>
                  <a:cubicBezTo>
                    <a:pt x="2209" y="415"/>
                    <a:pt x="2076" y="376"/>
                    <a:pt x="1919" y="376"/>
                  </a:cubicBezTo>
                  <a:cubicBezTo>
                    <a:pt x="1801" y="376"/>
                    <a:pt x="1645" y="411"/>
                    <a:pt x="1607" y="589"/>
                  </a:cubicBezTo>
                  <a:lnTo>
                    <a:pt x="1757" y="589"/>
                  </a:lnTo>
                  <a:cubicBezTo>
                    <a:pt x="1776" y="523"/>
                    <a:pt x="1822" y="485"/>
                    <a:pt x="1918" y="485"/>
                  </a:cubicBezTo>
                  <a:cubicBezTo>
                    <a:pt x="1996" y="485"/>
                    <a:pt x="2071" y="513"/>
                    <a:pt x="2071" y="638"/>
                  </a:cubicBezTo>
                  <a:lnTo>
                    <a:pt x="2071" y="692"/>
                  </a:lnTo>
                  <a:lnTo>
                    <a:pt x="1905" y="692"/>
                  </a:lnTo>
                  <a:cubicBezTo>
                    <a:pt x="1706" y="692"/>
                    <a:pt x="1563" y="759"/>
                    <a:pt x="1563" y="947"/>
                  </a:cubicBezTo>
                  <a:lnTo>
                    <a:pt x="1563" y="947"/>
                  </a:lnTo>
                  <a:close/>
                  <a:moveTo>
                    <a:pt x="1867" y="1061"/>
                  </a:moveTo>
                  <a:lnTo>
                    <a:pt x="1867" y="1061"/>
                  </a:lnTo>
                  <a:cubicBezTo>
                    <a:pt x="1755" y="1061"/>
                    <a:pt x="1713" y="1012"/>
                    <a:pt x="1713" y="933"/>
                  </a:cubicBezTo>
                  <a:cubicBezTo>
                    <a:pt x="1713" y="842"/>
                    <a:pt x="1764" y="795"/>
                    <a:pt x="1897" y="795"/>
                  </a:cubicBezTo>
                  <a:lnTo>
                    <a:pt x="2071" y="795"/>
                  </a:lnTo>
                  <a:lnTo>
                    <a:pt x="2071" y="848"/>
                  </a:lnTo>
                  <a:cubicBezTo>
                    <a:pt x="2071" y="986"/>
                    <a:pt x="1986" y="1061"/>
                    <a:pt x="1867" y="106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20" dirty="0"/>
            </a:p>
          </p:txBody>
        </p:sp>
        <p:grpSp>
          <p:nvGrpSpPr>
            <p:cNvPr id="12" name="Group 11">
              <a:extLst>
                <a:ext uri="{FF2B5EF4-FFF2-40B4-BE49-F238E27FC236}">
                  <a16:creationId xmlns:a16="http://schemas.microsoft.com/office/drawing/2014/main" id="{944BED65-FF8F-4019-8890-C4DF169F9EF8}"/>
                </a:ext>
              </a:extLst>
            </p:cNvPr>
            <p:cNvGrpSpPr/>
            <p:nvPr/>
          </p:nvGrpSpPr>
          <p:grpSpPr>
            <a:xfrm>
              <a:off x="7607274" y="3715616"/>
              <a:ext cx="866483" cy="97941"/>
              <a:chOff x="6630170" y="4515559"/>
              <a:chExt cx="866483" cy="97941"/>
            </a:xfrm>
          </p:grpSpPr>
          <p:sp>
            <p:nvSpPr>
              <p:cNvPr id="14" name="Freeform 6">
                <a:extLst>
                  <a:ext uri="{FF2B5EF4-FFF2-40B4-BE49-F238E27FC236}">
                    <a16:creationId xmlns:a16="http://schemas.microsoft.com/office/drawing/2014/main" id="{0DC3BBEF-CB91-4283-BC75-69D2BBDD8D59}"/>
                  </a:ext>
                </a:extLst>
              </p:cNvPr>
              <p:cNvSpPr>
                <a:spLocks noEditPoints="1"/>
              </p:cNvSpPr>
              <p:nvPr/>
            </p:nvSpPr>
            <p:spPr bwMode="auto">
              <a:xfrm>
                <a:off x="6630170" y="4527240"/>
                <a:ext cx="61492" cy="67391"/>
              </a:xfrm>
              <a:custGeom>
                <a:avLst/>
                <a:gdLst>
                  <a:gd name="T0" fmla="*/ 331 w 674"/>
                  <a:gd name="T1" fmla="*/ 105 h 756"/>
                  <a:gd name="T2" fmla="*/ 331 w 674"/>
                  <a:gd name="T3" fmla="*/ 105 h 756"/>
                  <a:gd name="T4" fmla="*/ 217 w 674"/>
                  <a:gd name="T5" fmla="*/ 435 h 756"/>
                  <a:gd name="T6" fmla="*/ 449 w 674"/>
                  <a:gd name="T7" fmla="*/ 435 h 756"/>
                  <a:gd name="T8" fmla="*/ 331 w 674"/>
                  <a:gd name="T9" fmla="*/ 105 h 756"/>
                  <a:gd name="T10" fmla="*/ 331 w 674"/>
                  <a:gd name="T11" fmla="*/ 105 h 756"/>
                  <a:gd name="T12" fmla="*/ 568 w 674"/>
                  <a:gd name="T13" fmla="*/ 756 h 756"/>
                  <a:gd name="T14" fmla="*/ 568 w 674"/>
                  <a:gd name="T15" fmla="*/ 756 h 756"/>
                  <a:gd name="T16" fmla="*/ 478 w 674"/>
                  <a:gd name="T17" fmla="*/ 517 h 756"/>
                  <a:gd name="T18" fmla="*/ 190 w 674"/>
                  <a:gd name="T19" fmla="*/ 517 h 756"/>
                  <a:gd name="T20" fmla="*/ 107 w 674"/>
                  <a:gd name="T21" fmla="*/ 756 h 756"/>
                  <a:gd name="T22" fmla="*/ 0 w 674"/>
                  <a:gd name="T23" fmla="*/ 756 h 756"/>
                  <a:gd name="T24" fmla="*/ 275 w 674"/>
                  <a:gd name="T25" fmla="*/ 0 h 756"/>
                  <a:gd name="T26" fmla="*/ 394 w 674"/>
                  <a:gd name="T27" fmla="*/ 0 h 756"/>
                  <a:gd name="T28" fmla="*/ 674 w 674"/>
                  <a:gd name="T29" fmla="*/ 756 h 756"/>
                  <a:gd name="T30" fmla="*/ 568 w 674"/>
                  <a:gd name="T31"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4" h="756">
                    <a:moveTo>
                      <a:pt x="331" y="105"/>
                    </a:moveTo>
                    <a:lnTo>
                      <a:pt x="331" y="105"/>
                    </a:lnTo>
                    <a:lnTo>
                      <a:pt x="217" y="435"/>
                    </a:lnTo>
                    <a:lnTo>
                      <a:pt x="449" y="435"/>
                    </a:lnTo>
                    <a:lnTo>
                      <a:pt x="331" y="105"/>
                    </a:lnTo>
                    <a:lnTo>
                      <a:pt x="331" y="105"/>
                    </a:lnTo>
                    <a:close/>
                    <a:moveTo>
                      <a:pt x="568" y="756"/>
                    </a:moveTo>
                    <a:lnTo>
                      <a:pt x="568" y="756"/>
                    </a:lnTo>
                    <a:lnTo>
                      <a:pt x="478" y="517"/>
                    </a:lnTo>
                    <a:lnTo>
                      <a:pt x="190" y="517"/>
                    </a:lnTo>
                    <a:lnTo>
                      <a:pt x="107" y="756"/>
                    </a:lnTo>
                    <a:lnTo>
                      <a:pt x="0" y="756"/>
                    </a:lnTo>
                    <a:lnTo>
                      <a:pt x="275" y="0"/>
                    </a:lnTo>
                    <a:lnTo>
                      <a:pt x="394" y="0"/>
                    </a:lnTo>
                    <a:lnTo>
                      <a:pt x="674" y="756"/>
                    </a:lnTo>
                    <a:lnTo>
                      <a:pt x="568" y="756"/>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20" dirty="0"/>
              </a:p>
            </p:txBody>
          </p:sp>
          <p:sp>
            <p:nvSpPr>
              <p:cNvPr id="15" name="Freeform 7">
                <a:extLst>
                  <a:ext uri="{FF2B5EF4-FFF2-40B4-BE49-F238E27FC236}">
                    <a16:creationId xmlns:a16="http://schemas.microsoft.com/office/drawing/2014/main" id="{6F8DA4E6-B2C5-48AC-9AA5-57BD98DFA606}"/>
                  </a:ext>
                </a:extLst>
              </p:cNvPr>
              <p:cNvSpPr>
                <a:spLocks/>
              </p:cNvSpPr>
              <p:nvPr/>
            </p:nvSpPr>
            <p:spPr bwMode="auto">
              <a:xfrm>
                <a:off x="6698184" y="4548805"/>
                <a:ext cx="37268" cy="45826"/>
              </a:xfrm>
              <a:custGeom>
                <a:avLst/>
                <a:gdLst>
                  <a:gd name="T0" fmla="*/ 0 w 416"/>
                  <a:gd name="T1" fmla="*/ 12 h 514"/>
                  <a:gd name="T2" fmla="*/ 0 w 416"/>
                  <a:gd name="T3" fmla="*/ 12 h 514"/>
                  <a:gd name="T4" fmla="*/ 84 w 416"/>
                  <a:gd name="T5" fmla="*/ 12 h 514"/>
                  <a:gd name="T6" fmla="*/ 94 w 416"/>
                  <a:gd name="T7" fmla="*/ 75 h 514"/>
                  <a:gd name="T8" fmla="*/ 255 w 416"/>
                  <a:gd name="T9" fmla="*/ 0 h 514"/>
                  <a:gd name="T10" fmla="*/ 416 w 416"/>
                  <a:gd name="T11" fmla="*/ 174 h 514"/>
                  <a:gd name="T12" fmla="*/ 416 w 416"/>
                  <a:gd name="T13" fmla="*/ 514 h 514"/>
                  <a:gd name="T14" fmla="*/ 322 w 416"/>
                  <a:gd name="T15" fmla="*/ 514 h 514"/>
                  <a:gd name="T16" fmla="*/ 322 w 416"/>
                  <a:gd name="T17" fmla="*/ 203 h 514"/>
                  <a:gd name="T18" fmla="*/ 215 w 416"/>
                  <a:gd name="T19" fmla="*/ 83 h 514"/>
                  <a:gd name="T20" fmla="*/ 94 w 416"/>
                  <a:gd name="T21" fmla="*/ 226 h 514"/>
                  <a:gd name="T22" fmla="*/ 94 w 416"/>
                  <a:gd name="T23" fmla="*/ 514 h 514"/>
                  <a:gd name="T24" fmla="*/ 0 w 416"/>
                  <a:gd name="T25" fmla="*/ 514 h 514"/>
                  <a:gd name="T26" fmla="*/ 0 w 416"/>
                  <a:gd name="T27" fmla="*/ 1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6" h="514">
                    <a:moveTo>
                      <a:pt x="0" y="12"/>
                    </a:moveTo>
                    <a:lnTo>
                      <a:pt x="0" y="12"/>
                    </a:lnTo>
                    <a:lnTo>
                      <a:pt x="84" y="12"/>
                    </a:lnTo>
                    <a:lnTo>
                      <a:pt x="94" y="75"/>
                    </a:lnTo>
                    <a:cubicBezTo>
                      <a:pt x="127" y="28"/>
                      <a:pt x="181" y="0"/>
                      <a:pt x="255" y="0"/>
                    </a:cubicBezTo>
                    <a:cubicBezTo>
                      <a:pt x="365" y="0"/>
                      <a:pt x="416" y="59"/>
                      <a:pt x="416" y="174"/>
                    </a:cubicBezTo>
                    <a:lnTo>
                      <a:pt x="416" y="514"/>
                    </a:lnTo>
                    <a:lnTo>
                      <a:pt x="322" y="514"/>
                    </a:lnTo>
                    <a:lnTo>
                      <a:pt x="322" y="203"/>
                    </a:lnTo>
                    <a:cubicBezTo>
                      <a:pt x="322" y="119"/>
                      <a:pt x="296" y="83"/>
                      <a:pt x="215" y="83"/>
                    </a:cubicBezTo>
                    <a:cubicBezTo>
                      <a:pt x="127" y="83"/>
                      <a:pt x="94" y="142"/>
                      <a:pt x="94" y="226"/>
                    </a:cubicBezTo>
                    <a:lnTo>
                      <a:pt x="94" y="514"/>
                    </a:lnTo>
                    <a:lnTo>
                      <a:pt x="0" y="514"/>
                    </a:lnTo>
                    <a:lnTo>
                      <a:pt x="0" y="12"/>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20" dirty="0"/>
              </a:p>
            </p:txBody>
          </p:sp>
          <p:sp>
            <p:nvSpPr>
              <p:cNvPr id="16" name="Freeform 8">
                <a:extLst>
                  <a:ext uri="{FF2B5EF4-FFF2-40B4-BE49-F238E27FC236}">
                    <a16:creationId xmlns:a16="http://schemas.microsoft.com/office/drawing/2014/main" id="{DD10E9B1-855A-431C-9DCA-88EDEC960C0E}"/>
                  </a:ext>
                </a:extLst>
              </p:cNvPr>
              <p:cNvSpPr>
                <a:spLocks noEditPoints="1"/>
              </p:cNvSpPr>
              <p:nvPr/>
            </p:nvSpPr>
            <p:spPr bwMode="auto">
              <a:xfrm>
                <a:off x="6770857" y="4531733"/>
                <a:ext cx="8385" cy="62898"/>
              </a:xfrm>
              <a:custGeom>
                <a:avLst/>
                <a:gdLst>
                  <a:gd name="T0" fmla="*/ 0 w 93"/>
                  <a:gd name="T1" fmla="*/ 212 h 714"/>
                  <a:gd name="T2" fmla="*/ 0 w 93"/>
                  <a:gd name="T3" fmla="*/ 212 h 714"/>
                  <a:gd name="T4" fmla="*/ 93 w 93"/>
                  <a:gd name="T5" fmla="*/ 212 h 714"/>
                  <a:gd name="T6" fmla="*/ 93 w 93"/>
                  <a:gd name="T7" fmla="*/ 714 h 714"/>
                  <a:gd name="T8" fmla="*/ 0 w 93"/>
                  <a:gd name="T9" fmla="*/ 714 h 714"/>
                  <a:gd name="T10" fmla="*/ 0 w 93"/>
                  <a:gd name="T11" fmla="*/ 212 h 714"/>
                  <a:gd name="T12" fmla="*/ 0 w 93"/>
                  <a:gd name="T13" fmla="*/ 0 h 714"/>
                  <a:gd name="T14" fmla="*/ 0 w 93"/>
                  <a:gd name="T15" fmla="*/ 0 h 714"/>
                  <a:gd name="T16" fmla="*/ 93 w 93"/>
                  <a:gd name="T17" fmla="*/ 0 h 714"/>
                  <a:gd name="T18" fmla="*/ 93 w 93"/>
                  <a:gd name="T19" fmla="*/ 104 h 714"/>
                  <a:gd name="T20" fmla="*/ 0 w 93"/>
                  <a:gd name="T21" fmla="*/ 104 h 714"/>
                  <a:gd name="T22" fmla="*/ 0 w 93"/>
                  <a:gd name="T23"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714">
                    <a:moveTo>
                      <a:pt x="0" y="212"/>
                    </a:moveTo>
                    <a:lnTo>
                      <a:pt x="0" y="212"/>
                    </a:lnTo>
                    <a:lnTo>
                      <a:pt x="93" y="212"/>
                    </a:lnTo>
                    <a:lnTo>
                      <a:pt x="93" y="714"/>
                    </a:lnTo>
                    <a:lnTo>
                      <a:pt x="0" y="714"/>
                    </a:lnTo>
                    <a:lnTo>
                      <a:pt x="0" y="212"/>
                    </a:lnTo>
                    <a:close/>
                    <a:moveTo>
                      <a:pt x="0" y="0"/>
                    </a:moveTo>
                    <a:lnTo>
                      <a:pt x="0" y="0"/>
                    </a:lnTo>
                    <a:lnTo>
                      <a:pt x="93" y="0"/>
                    </a:lnTo>
                    <a:lnTo>
                      <a:pt x="93" y="104"/>
                    </a:lnTo>
                    <a:lnTo>
                      <a:pt x="0" y="104"/>
                    </a:lnTo>
                    <a:lnTo>
                      <a:pt x="0" y="0"/>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20" dirty="0"/>
              </a:p>
            </p:txBody>
          </p:sp>
          <p:sp>
            <p:nvSpPr>
              <p:cNvPr id="17" name="Freeform 9">
                <a:extLst>
                  <a:ext uri="{FF2B5EF4-FFF2-40B4-BE49-F238E27FC236}">
                    <a16:creationId xmlns:a16="http://schemas.microsoft.com/office/drawing/2014/main" id="{408E9E47-8BCA-4649-97EF-259E1227EB94}"/>
                  </a:ext>
                </a:extLst>
              </p:cNvPr>
              <p:cNvSpPr>
                <a:spLocks/>
              </p:cNvSpPr>
              <p:nvPr/>
            </p:nvSpPr>
            <p:spPr bwMode="auto">
              <a:xfrm>
                <a:off x="6790423" y="4548805"/>
                <a:ext cx="38200" cy="45826"/>
              </a:xfrm>
              <a:custGeom>
                <a:avLst/>
                <a:gdLst>
                  <a:gd name="T0" fmla="*/ 0 w 415"/>
                  <a:gd name="T1" fmla="*/ 12 h 514"/>
                  <a:gd name="T2" fmla="*/ 0 w 415"/>
                  <a:gd name="T3" fmla="*/ 12 h 514"/>
                  <a:gd name="T4" fmla="*/ 83 w 415"/>
                  <a:gd name="T5" fmla="*/ 12 h 514"/>
                  <a:gd name="T6" fmla="*/ 93 w 415"/>
                  <a:gd name="T7" fmla="*/ 75 h 514"/>
                  <a:gd name="T8" fmla="*/ 254 w 415"/>
                  <a:gd name="T9" fmla="*/ 0 h 514"/>
                  <a:gd name="T10" fmla="*/ 415 w 415"/>
                  <a:gd name="T11" fmla="*/ 174 h 514"/>
                  <a:gd name="T12" fmla="*/ 415 w 415"/>
                  <a:gd name="T13" fmla="*/ 514 h 514"/>
                  <a:gd name="T14" fmla="*/ 321 w 415"/>
                  <a:gd name="T15" fmla="*/ 514 h 514"/>
                  <a:gd name="T16" fmla="*/ 321 w 415"/>
                  <a:gd name="T17" fmla="*/ 203 h 514"/>
                  <a:gd name="T18" fmla="*/ 214 w 415"/>
                  <a:gd name="T19" fmla="*/ 83 h 514"/>
                  <a:gd name="T20" fmla="*/ 93 w 415"/>
                  <a:gd name="T21" fmla="*/ 226 h 514"/>
                  <a:gd name="T22" fmla="*/ 93 w 415"/>
                  <a:gd name="T23" fmla="*/ 514 h 514"/>
                  <a:gd name="T24" fmla="*/ 0 w 415"/>
                  <a:gd name="T25" fmla="*/ 514 h 514"/>
                  <a:gd name="T26" fmla="*/ 0 w 415"/>
                  <a:gd name="T27" fmla="*/ 1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5" h="514">
                    <a:moveTo>
                      <a:pt x="0" y="12"/>
                    </a:moveTo>
                    <a:lnTo>
                      <a:pt x="0" y="12"/>
                    </a:lnTo>
                    <a:lnTo>
                      <a:pt x="83" y="12"/>
                    </a:lnTo>
                    <a:lnTo>
                      <a:pt x="93" y="75"/>
                    </a:lnTo>
                    <a:cubicBezTo>
                      <a:pt x="126" y="28"/>
                      <a:pt x="180" y="0"/>
                      <a:pt x="254" y="0"/>
                    </a:cubicBezTo>
                    <a:cubicBezTo>
                      <a:pt x="364" y="0"/>
                      <a:pt x="415" y="59"/>
                      <a:pt x="415" y="174"/>
                    </a:cubicBezTo>
                    <a:lnTo>
                      <a:pt x="415" y="514"/>
                    </a:lnTo>
                    <a:lnTo>
                      <a:pt x="321" y="514"/>
                    </a:lnTo>
                    <a:lnTo>
                      <a:pt x="321" y="203"/>
                    </a:lnTo>
                    <a:cubicBezTo>
                      <a:pt x="321" y="119"/>
                      <a:pt x="295" y="83"/>
                      <a:pt x="214" y="83"/>
                    </a:cubicBezTo>
                    <a:cubicBezTo>
                      <a:pt x="126" y="83"/>
                      <a:pt x="93" y="142"/>
                      <a:pt x="93" y="226"/>
                    </a:cubicBezTo>
                    <a:lnTo>
                      <a:pt x="93" y="514"/>
                    </a:lnTo>
                    <a:lnTo>
                      <a:pt x="0" y="514"/>
                    </a:lnTo>
                    <a:lnTo>
                      <a:pt x="0" y="12"/>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20" dirty="0"/>
              </a:p>
            </p:txBody>
          </p:sp>
          <p:sp>
            <p:nvSpPr>
              <p:cNvPr id="18" name="Freeform 10">
                <a:extLst>
                  <a:ext uri="{FF2B5EF4-FFF2-40B4-BE49-F238E27FC236}">
                    <a16:creationId xmlns:a16="http://schemas.microsoft.com/office/drawing/2014/main" id="{AB84DAF4-770E-48B2-9777-C2E913A33E64}"/>
                  </a:ext>
                </a:extLst>
              </p:cNvPr>
              <p:cNvSpPr>
                <a:spLocks/>
              </p:cNvSpPr>
              <p:nvPr/>
            </p:nvSpPr>
            <p:spPr bwMode="auto">
              <a:xfrm>
                <a:off x="6836076" y="4548805"/>
                <a:ext cx="33541" cy="45826"/>
              </a:xfrm>
              <a:custGeom>
                <a:avLst/>
                <a:gdLst>
                  <a:gd name="T0" fmla="*/ 33 w 367"/>
                  <a:gd name="T1" fmla="*/ 398 h 521"/>
                  <a:gd name="T2" fmla="*/ 33 w 367"/>
                  <a:gd name="T3" fmla="*/ 398 h 521"/>
                  <a:gd name="T4" fmla="*/ 178 w 367"/>
                  <a:gd name="T5" fmla="*/ 442 h 521"/>
                  <a:gd name="T6" fmla="*/ 272 w 367"/>
                  <a:gd name="T7" fmla="*/ 376 h 521"/>
                  <a:gd name="T8" fmla="*/ 164 w 367"/>
                  <a:gd name="T9" fmla="*/ 295 h 521"/>
                  <a:gd name="T10" fmla="*/ 11 w 367"/>
                  <a:gd name="T11" fmla="*/ 151 h 521"/>
                  <a:gd name="T12" fmla="*/ 189 w 367"/>
                  <a:gd name="T13" fmla="*/ 0 h 521"/>
                  <a:gd name="T14" fmla="*/ 357 w 367"/>
                  <a:gd name="T15" fmla="*/ 50 h 521"/>
                  <a:gd name="T16" fmla="*/ 315 w 367"/>
                  <a:gd name="T17" fmla="*/ 117 h 521"/>
                  <a:gd name="T18" fmla="*/ 191 w 367"/>
                  <a:gd name="T19" fmla="*/ 77 h 521"/>
                  <a:gd name="T20" fmla="*/ 106 w 367"/>
                  <a:gd name="T21" fmla="*/ 142 h 521"/>
                  <a:gd name="T22" fmla="*/ 205 w 367"/>
                  <a:gd name="T23" fmla="*/ 218 h 521"/>
                  <a:gd name="T24" fmla="*/ 367 w 367"/>
                  <a:gd name="T25" fmla="*/ 366 h 521"/>
                  <a:gd name="T26" fmla="*/ 181 w 367"/>
                  <a:gd name="T27" fmla="*/ 521 h 521"/>
                  <a:gd name="T28" fmla="*/ 0 w 367"/>
                  <a:gd name="T29" fmla="*/ 476 h 521"/>
                  <a:gd name="T30" fmla="*/ 33 w 367"/>
                  <a:gd name="T31" fmla="*/ 39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21">
                    <a:moveTo>
                      <a:pt x="33" y="398"/>
                    </a:moveTo>
                    <a:lnTo>
                      <a:pt x="33" y="398"/>
                    </a:lnTo>
                    <a:cubicBezTo>
                      <a:pt x="68" y="419"/>
                      <a:pt x="122" y="442"/>
                      <a:pt x="178" y="442"/>
                    </a:cubicBezTo>
                    <a:cubicBezTo>
                      <a:pt x="231" y="442"/>
                      <a:pt x="272" y="429"/>
                      <a:pt x="272" y="376"/>
                    </a:cubicBezTo>
                    <a:cubicBezTo>
                      <a:pt x="272" y="327"/>
                      <a:pt x="233" y="311"/>
                      <a:pt x="164" y="295"/>
                    </a:cubicBezTo>
                    <a:cubicBezTo>
                      <a:pt x="79" y="277"/>
                      <a:pt x="11" y="249"/>
                      <a:pt x="11" y="151"/>
                    </a:cubicBezTo>
                    <a:cubicBezTo>
                      <a:pt x="11" y="54"/>
                      <a:pt x="84" y="0"/>
                      <a:pt x="189" y="0"/>
                    </a:cubicBezTo>
                    <a:cubicBezTo>
                      <a:pt x="276" y="0"/>
                      <a:pt x="333" y="33"/>
                      <a:pt x="357" y="50"/>
                    </a:cubicBezTo>
                    <a:lnTo>
                      <a:pt x="315" y="117"/>
                    </a:lnTo>
                    <a:cubicBezTo>
                      <a:pt x="278" y="93"/>
                      <a:pt x="235" y="77"/>
                      <a:pt x="191" y="77"/>
                    </a:cubicBezTo>
                    <a:cubicBezTo>
                      <a:pt x="143" y="77"/>
                      <a:pt x="106" y="93"/>
                      <a:pt x="106" y="142"/>
                    </a:cubicBezTo>
                    <a:cubicBezTo>
                      <a:pt x="106" y="191"/>
                      <a:pt x="149" y="204"/>
                      <a:pt x="205" y="218"/>
                    </a:cubicBezTo>
                    <a:cubicBezTo>
                      <a:pt x="288" y="238"/>
                      <a:pt x="367" y="267"/>
                      <a:pt x="367" y="366"/>
                    </a:cubicBezTo>
                    <a:cubicBezTo>
                      <a:pt x="367" y="468"/>
                      <a:pt x="291" y="521"/>
                      <a:pt x="181" y="521"/>
                    </a:cubicBezTo>
                    <a:cubicBezTo>
                      <a:pt x="100" y="521"/>
                      <a:pt x="28" y="493"/>
                      <a:pt x="0" y="476"/>
                    </a:cubicBezTo>
                    <a:lnTo>
                      <a:pt x="33" y="398"/>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20" dirty="0"/>
              </a:p>
            </p:txBody>
          </p:sp>
          <p:sp>
            <p:nvSpPr>
              <p:cNvPr id="19" name="Freeform 11">
                <a:extLst>
                  <a:ext uri="{FF2B5EF4-FFF2-40B4-BE49-F238E27FC236}">
                    <a16:creationId xmlns:a16="http://schemas.microsoft.com/office/drawing/2014/main" id="{56B9E24A-9A69-4BE1-B531-14D43E76AC2F}"/>
                  </a:ext>
                </a:extLst>
              </p:cNvPr>
              <p:cNvSpPr>
                <a:spLocks/>
              </p:cNvSpPr>
              <p:nvPr/>
            </p:nvSpPr>
            <p:spPr bwMode="auto">
              <a:xfrm>
                <a:off x="6874276" y="4537124"/>
                <a:ext cx="26088" cy="58405"/>
              </a:xfrm>
              <a:custGeom>
                <a:avLst/>
                <a:gdLst>
                  <a:gd name="T0" fmla="*/ 169 w 283"/>
                  <a:gd name="T1" fmla="*/ 226 h 657"/>
                  <a:gd name="T2" fmla="*/ 169 w 283"/>
                  <a:gd name="T3" fmla="*/ 226 h 657"/>
                  <a:gd name="T4" fmla="*/ 169 w 283"/>
                  <a:gd name="T5" fmla="*/ 516 h 657"/>
                  <a:gd name="T6" fmla="*/ 227 w 283"/>
                  <a:gd name="T7" fmla="*/ 582 h 657"/>
                  <a:gd name="T8" fmla="*/ 283 w 283"/>
                  <a:gd name="T9" fmla="*/ 575 h 657"/>
                  <a:gd name="T10" fmla="*/ 283 w 283"/>
                  <a:gd name="T11" fmla="*/ 647 h 657"/>
                  <a:gd name="T12" fmla="*/ 206 w 283"/>
                  <a:gd name="T13" fmla="*/ 657 h 657"/>
                  <a:gd name="T14" fmla="*/ 75 w 283"/>
                  <a:gd name="T15" fmla="*/ 543 h 657"/>
                  <a:gd name="T16" fmla="*/ 75 w 283"/>
                  <a:gd name="T17" fmla="*/ 226 h 657"/>
                  <a:gd name="T18" fmla="*/ 0 w 283"/>
                  <a:gd name="T19" fmla="*/ 226 h 657"/>
                  <a:gd name="T20" fmla="*/ 0 w 283"/>
                  <a:gd name="T21" fmla="*/ 144 h 657"/>
                  <a:gd name="T22" fmla="*/ 75 w 283"/>
                  <a:gd name="T23" fmla="*/ 144 h 657"/>
                  <a:gd name="T24" fmla="*/ 75 w 283"/>
                  <a:gd name="T25" fmla="*/ 16 h 657"/>
                  <a:gd name="T26" fmla="*/ 169 w 283"/>
                  <a:gd name="T27" fmla="*/ 0 h 657"/>
                  <a:gd name="T28" fmla="*/ 169 w 283"/>
                  <a:gd name="T29" fmla="*/ 144 h 657"/>
                  <a:gd name="T30" fmla="*/ 272 w 283"/>
                  <a:gd name="T31" fmla="*/ 144 h 657"/>
                  <a:gd name="T32" fmla="*/ 272 w 283"/>
                  <a:gd name="T33" fmla="*/ 226 h 657"/>
                  <a:gd name="T34" fmla="*/ 169 w 283"/>
                  <a:gd name="T35" fmla="*/ 22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 h="657">
                    <a:moveTo>
                      <a:pt x="169" y="226"/>
                    </a:moveTo>
                    <a:lnTo>
                      <a:pt x="169" y="226"/>
                    </a:lnTo>
                    <a:lnTo>
                      <a:pt x="169" y="516"/>
                    </a:lnTo>
                    <a:cubicBezTo>
                      <a:pt x="169" y="561"/>
                      <a:pt x="183" y="582"/>
                      <a:pt x="227" y="582"/>
                    </a:cubicBezTo>
                    <a:cubicBezTo>
                      <a:pt x="241" y="582"/>
                      <a:pt x="262" y="581"/>
                      <a:pt x="283" y="575"/>
                    </a:cubicBezTo>
                    <a:lnTo>
                      <a:pt x="283" y="647"/>
                    </a:lnTo>
                    <a:cubicBezTo>
                      <a:pt x="263" y="653"/>
                      <a:pt x="230" y="657"/>
                      <a:pt x="206" y="657"/>
                    </a:cubicBezTo>
                    <a:cubicBezTo>
                      <a:pt x="100" y="657"/>
                      <a:pt x="75" y="616"/>
                      <a:pt x="75" y="543"/>
                    </a:cubicBezTo>
                    <a:lnTo>
                      <a:pt x="75" y="226"/>
                    </a:lnTo>
                    <a:lnTo>
                      <a:pt x="0" y="226"/>
                    </a:lnTo>
                    <a:lnTo>
                      <a:pt x="0" y="144"/>
                    </a:lnTo>
                    <a:lnTo>
                      <a:pt x="75" y="144"/>
                    </a:lnTo>
                    <a:lnTo>
                      <a:pt x="75" y="16"/>
                    </a:lnTo>
                    <a:lnTo>
                      <a:pt x="169" y="0"/>
                    </a:lnTo>
                    <a:lnTo>
                      <a:pt x="169" y="144"/>
                    </a:lnTo>
                    <a:lnTo>
                      <a:pt x="272" y="144"/>
                    </a:lnTo>
                    <a:lnTo>
                      <a:pt x="272" y="226"/>
                    </a:lnTo>
                    <a:lnTo>
                      <a:pt x="169" y="226"/>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20" dirty="0"/>
              </a:p>
            </p:txBody>
          </p:sp>
          <p:sp>
            <p:nvSpPr>
              <p:cNvPr id="20" name="Freeform 12">
                <a:extLst>
                  <a:ext uri="{FF2B5EF4-FFF2-40B4-BE49-F238E27FC236}">
                    <a16:creationId xmlns:a16="http://schemas.microsoft.com/office/drawing/2014/main" id="{B57B979B-E773-4C37-9168-48DB42A4EC59}"/>
                  </a:ext>
                </a:extLst>
              </p:cNvPr>
              <p:cNvSpPr>
                <a:spLocks noEditPoints="1"/>
              </p:cNvSpPr>
              <p:nvPr/>
            </p:nvSpPr>
            <p:spPr bwMode="auto">
              <a:xfrm>
                <a:off x="6910612" y="4531733"/>
                <a:ext cx="8385" cy="62898"/>
              </a:xfrm>
              <a:custGeom>
                <a:avLst/>
                <a:gdLst>
                  <a:gd name="T0" fmla="*/ 0 w 92"/>
                  <a:gd name="T1" fmla="*/ 212 h 714"/>
                  <a:gd name="T2" fmla="*/ 0 w 92"/>
                  <a:gd name="T3" fmla="*/ 212 h 714"/>
                  <a:gd name="T4" fmla="*/ 92 w 92"/>
                  <a:gd name="T5" fmla="*/ 212 h 714"/>
                  <a:gd name="T6" fmla="*/ 92 w 92"/>
                  <a:gd name="T7" fmla="*/ 714 h 714"/>
                  <a:gd name="T8" fmla="*/ 0 w 92"/>
                  <a:gd name="T9" fmla="*/ 714 h 714"/>
                  <a:gd name="T10" fmla="*/ 0 w 92"/>
                  <a:gd name="T11" fmla="*/ 212 h 714"/>
                  <a:gd name="T12" fmla="*/ 0 w 92"/>
                  <a:gd name="T13" fmla="*/ 0 h 714"/>
                  <a:gd name="T14" fmla="*/ 0 w 92"/>
                  <a:gd name="T15" fmla="*/ 0 h 714"/>
                  <a:gd name="T16" fmla="*/ 92 w 92"/>
                  <a:gd name="T17" fmla="*/ 0 h 714"/>
                  <a:gd name="T18" fmla="*/ 92 w 92"/>
                  <a:gd name="T19" fmla="*/ 104 h 714"/>
                  <a:gd name="T20" fmla="*/ 0 w 92"/>
                  <a:gd name="T21" fmla="*/ 104 h 714"/>
                  <a:gd name="T22" fmla="*/ 0 w 92"/>
                  <a:gd name="T23"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714">
                    <a:moveTo>
                      <a:pt x="0" y="212"/>
                    </a:moveTo>
                    <a:lnTo>
                      <a:pt x="0" y="212"/>
                    </a:lnTo>
                    <a:lnTo>
                      <a:pt x="92" y="212"/>
                    </a:lnTo>
                    <a:lnTo>
                      <a:pt x="92" y="714"/>
                    </a:lnTo>
                    <a:lnTo>
                      <a:pt x="0" y="714"/>
                    </a:lnTo>
                    <a:lnTo>
                      <a:pt x="0" y="212"/>
                    </a:lnTo>
                    <a:close/>
                    <a:moveTo>
                      <a:pt x="0" y="0"/>
                    </a:moveTo>
                    <a:lnTo>
                      <a:pt x="0" y="0"/>
                    </a:lnTo>
                    <a:lnTo>
                      <a:pt x="92" y="0"/>
                    </a:lnTo>
                    <a:lnTo>
                      <a:pt x="92" y="104"/>
                    </a:lnTo>
                    <a:lnTo>
                      <a:pt x="0" y="104"/>
                    </a:lnTo>
                    <a:lnTo>
                      <a:pt x="0" y="0"/>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20" dirty="0"/>
              </a:p>
            </p:txBody>
          </p:sp>
          <p:sp>
            <p:nvSpPr>
              <p:cNvPr id="21" name="Freeform 13">
                <a:extLst>
                  <a:ext uri="{FF2B5EF4-FFF2-40B4-BE49-F238E27FC236}">
                    <a16:creationId xmlns:a16="http://schemas.microsoft.com/office/drawing/2014/main" id="{EA59839C-15FB-477B-ADCC-C5696FC886F7}"/>
                  </a:ext>
                </a:extLst>
              </p:cNvPr>
              <p:cNvSpPr>
                <a:spLocks/>
              </p:cNvSpPr>
              <p:nvPr/>
            </p:nvSpPr>
            <p:spPr bwMode="auto">
              <a:xfrm>
                <a:off x="6930178" y="4548805"/>
                <a:ext cx="38200" cy="45826"/>
              </a:xfrm>
              <a:custGeom>
                <a:avLst/>
                <a:gdLst>
                  <a:gd name="T0" fmla="*/ 0 w 416"/>
                  <a:gd name="T1" fmla="*/ 12 h 514"/>
                  <a:gd name="T2" fmla="*/ 0 w 416"/>
                  <a:gd name="T3" fmla="*/ 12 h 514"/>
                  <a:gd name="T4" fmla="*/ 84 w 416"/>
                  <a:gd name="T5" fmla="*/ 12 h 514"/>
                  <a:gd name="T6" fmla="*/ 94 w 416"/>
                  <a:gd name="T7" fmla="*/ 75 h 514"/>
                  <a:gd name="T8" fmla="*/ 255 w 416"/>
                  <a:gd name="T9" fmla="*/ 0 h 514"/>
                  <a:gd name="T10" fmla="*/ 416 w 416"/>
                  <a:gd name="T11" fmla="*/ 174 h 514"/>
                  <a:gd name="T12" fmla="*/ 416 w 416"/>
                  <a:gd name="T13" fmla="*/ 514 h 514"/>
                  <a:gd name="T14" fmla="*/ 322 w 416"/>
                  <a:gd name="T15" fmla="*/ 514 h 514"/>
                  <a:gd name="T16" fmla="*/ 322 w 416"/>
                  <a:gd name="T17" fmla="*/ 203 h 514"/>
                  <a:gd name="T18" fmla="*/ 215 w 416"/>
                  <a:gd name="T19" fmla="*/ 83 h 514"/>
                  <a:gd name="T20" fmla="*/ 94 w 416"/>
                  <a:gd name="T21" fmla="*/ 226 h 514"/>
                  <a:gd name="T22" fmla="*/ 94 w 416"/>
                  <a:gd name="T23" fmla="*/ 514 h 514"/>
                  <a:gd name="T24" fmla="*/ 0 w 416"/>
                  <a:gd name="T25" fmla="*/ 514 h 514"/>
                  <a:gd name="T26" fmla="*/ 0 w 416"/>
                  <a:gd name="T27" fmla="*/ 1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6" h="514">
                    <a:moveTo>
                      <a:pt x="0" y="12"/>
                    </a:moveTo>
                    <a:lnTo>
                      <a:pt x="0" y="12"/>
                    </a:lnTo>
                    <a:lnTo>
                      <a:pt x="84" y="12"/>
                    </a:lnTo>
                    <a:lnTo>
                      <a:pt x="94" y="75"/>
                    </a:lnTo>
                    <a:cubicBezTo>
                      <a:pt x="127" y="28"/>
                      <a:pt x="181" y="0"/>
                      <a:pt x="255" y="0"/>
                    </a:cubicBezTo>
                    <a:cubicBezTo>
                      <a:pt x="365" y="0"/>
                      <a:pt x="416" y="59"/>
                      <a:pt x="416" y="174"/>
                    </a:cubicBezTo>
                    <a:lnTo>
                      <a:pt x="416" y="514"/>
                    </a:lnTo>
                    <a:lnTo>
                      <a:pt x="322" y="514"/>
                    </a:lnTo>
                    <a:lnTo>
                      <a:pt x="322" y="203"/>
                    </a:lnTo>
                    <a:cubicBezTo>
                      <a:pt x="322" y="119"/>
                      <a:pt x="296" y="83"/>
                      <a:pt x="215" y="83"/>
                    </a:cubicBezTo>
                    <a:cubicBezTo>
                      <a:pt x="127" y="83"/>
                      <a:pt x="94" y="142"/>
                      <a:pt x="94" y="226"/>
                    </a:cubicBezTo>
                    <a:lnTo>
                      <a:pt x="94" y="514"/>
                    </a:lnTo>
                    <a:lnTo>
                      <a:pt x="0" y="514"/>
                    </a:lnTo>
                    <a:lnTo>
                      <a:pt x="0" y="12"/>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20" dirty="0"/>
              </a:p>
            </p:txBody>
          </p:sp>
          <p:sp>
            <p:nvSpPr>
              <p:cNvPr id="22" name="Freeform 14">
                <a:extLst>
                  <a:ext uri="{FF2B5EF4-FFF2-40B4-BE49-F238E27FC236}">
                    <a16:creationId xmlns:a16="http://schemas.microsoft.com/office/drawing/2014/main" id="{814F12F9-ACD0-4673-94FD-7F796DA2E593}"/>
                  </a:ext>
                </a:extLst>
              </p:cNvPr>
              <p:cNvSpPr>
                <a:spLocks/>
              </p:cNvSpPr>
              <p:nvPr/>
            </p:nvSpPr>
            <p:spPr bwMode="auto">
              <a:xfrm>
                <a:off x="6975832" y="4548805"/>
                <a:ext cx="39131" cy="46724"/>
              </a:xfrm>
              <a:custGeom>
                <a:avLst/>
                <a:gdLst>
                  <a:gd name="T0" fmla="*/ 384 w 429"/>
                  <a:gd name="T1" fmla="*/ 403 h 526"/>
                  <a:gd name="T2" fmla="*/ 384 w 429"/>
                  <a:gd name="T3" fmla="*/ 403 h 526"/>
                  <a:gd name="T4" fmla="*/ 421 w 429"/>
                  <a:gd name="T5" fmla="*/ 474 h 526"/>
                  <a:gd name="T6" fmla="*/ 244 w 429"/>
                  <a:gd name="T7" fmla="*/ 526 h 526"/>
                  <a:gd name="T8" fmla="*/ 0 w 429"/>
                  <a:gd name="T9" fmla="*/ 269 h 526"/>
                  <a:gd name="T10" fmla="*/ 243 w 429"/>
                  <a:gd name="T11" fmla="*/ 0 h 526"/>
                  <a:gd name="T12" fmla="*/ 429 w 429"/>
                  <a:gd name="T13" fmla="*/ 102 h 526"/>
                  <a:gd name="T14" fmla="*/ 367 w 429"/>
                  <a:gd name="T15" fmla="*/ 152 h 526"/>
                  <a:gd name="T16" fmla="*/ 239 w 429"/>
                  <a:gd name="T17" fmla="*/ 79 h 526"/>
                  <a:gd name="T18" fmla="*/ 100 w 429"/>
                  <a:gd name="T19" fmla="*/ 262 h 526"/>
                  <a:gd name="T20" fmla="*/ 252 w 429"/>
                  <a:gd name="T21" fmla="*/ 447 h 526"/>
                  <a:gd name="T22" fmla="*/ 384 w 429"/>
                  <a:gd name="T23" fmla="*/ 40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9" h="526">
                    <a:moveTo>
                      <a:pt x="384" y="403"/>
                    </a:moveTo>
                    <a:lnTo>
                      <a:pt x="384" y="403"/>
                    </a:lnTo>
                    <a:lnTo>
                      <a:pt x="421" y="474"/>
                    </a:lnTo>
                    <a:cubicBezTo>
                      <a:pt x="388" y="498"/>
                      <a:pt x="320" y="526"/>
                      <a:pt x="244" y="526"/>
                    </a:cubicBezTo>
                    <a:cubicBezTo>
                      <a:pt x="73" y="526"/>
                      <a:pt x="0" y="414"/>
                      <a:pt x="0" y="269"/>
                    </a:cubicBezTo>
                    <a:cubicBezTo>
                      <a:pt x="0" y="106"/>
                      <a:pt x="85" y="0"/>
                      <a:pt x="243" y="0"/>
                    </a:cubicBezTo>
                    <a:cubicBezTo>
                      <a:pt x="348" y="0"/>
                      <a:pt x="400" y="58"/>
                      <a:pt x="429" y="102"/>
                    </a:cubicBezTo>
                    <a:lnTo>
                      <a:pt x="367" y="152"/>
                    </a:lnTo>
                    <a:cubicBezTo>
                      <a:pt x="332" y="105"/>
                      <a:pt x="293" y="79"/>
                      <a:pt x="239" y="79"/>
                    </a:cubicBezTo>
                    <a:cubicBezTo>
                      <a:pt x="156" y="79"/>
                      <a:pt x="100" y="138"/>
                      <a:pt x="100" y="262"/>
                    </a:cubicBezTo>
                    <a:cubicBezTo>
                      <a:pt x="100" y="372"/>
                      <a:pt x="153" y="447"/>
                      <a:pt x="252" y="447"/>
                    </a:cubicBezTo>
                    <a:cubicBezTo>
                      <a:pt x="302" y="447"/>
                      <a:pt x="342" y="430"/>
                      <a:pt x="384" y="403"/>
                    </a:cubicBez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20" dirty="0"/>
              </a:p>
            </p:txBody>
          </p:sp>
          <p:sp>
            <p:nvSpPr>
              <p:cNvPr id="23" name="Freeform 15">
                <a:extLst>
                  <a:ext uri="{FF2B5EF4-FFF2-40B4-BE49-F238E27FC236}">
                    <a16:creationId xmlns:a16="http://schemas.microsoft.com/office/drawing/2014/main" id="{3503034E-B3D0-4EDF-B68C-D6A76EA399C9}"/>
                  </a:ext>
                </a:extLst>
              </p:cNvPr>
              <p:cNvSpPr>
                <a:spLocks/>
              </p:cNvSpPr>
              <p:nvPr/>
            </p:nvSpPr>
            <p:spPr bwMode="auto">
              <a:xfrm>
                <a:off x="7019622" y="4537124"/>
                <a:ext cx="26088" cy="58405"/>
              </a:xfrm>
              <a:custGeom>
                <a:avLst/>
                <a:gdLst>
                  <a:gd name="T0" fmla="*/ 169 w 282"/>
                  <a:gd name="T1" fmla="*/ 226 h 657"/>
                  <a:gd name="T2" fmla="*/ 169 w 282"/>
                  <a:gd name="T3" fmla="*/ 226 h 657"/>
                  <a:gd name="T4" fmla="*/ 169 w 282"/>
                  <a:gd name="T5" fmla="*/ 516 h 657"/>
                  <a:gd name="T6" fmla="*/ 226 w 282"/>
                  <a:gd name="T7" fmla="*/ 582 h 657"/>
                  <a:gd name="T8" fmla="*/ 282 w 282"/>
                  <a:gd name="T9" fmla="*/ 575 h 657"/>
                  <a:gd name="T10" fmla="*/ 282 w 282"/>
                  <a:gd name="T11" fmla="*/ 647 h 657"/>
                  <a:gd name="T12" fmla="*/ 206 w 282"/>
                  <a:gd name="T13" fmla="*/ 657 h 657"/>
                  <a:gd name="T14" fmla="*/ 74 w 282"/>
                  <a:gd name="T15" fmla="*/ 543 h 657"/>
                  <a:gd name="T16" fmla="*/ 74 w 282"/>
                  <a:gd name="T17" fmla="*/ 226 h 657"/>
                  <a:gd name="T18" fmla="*/ 0 w 282"/>
                  <a:gd name="T19" fmla="*/ 226 h 657"/>
                  <a:gd name="T20" fmla="*/ 0 w 282"/>
                  <a:gd name="T21" fmla="*/ 144 h 657"/>
                  <a:gd name="T22" fmla="*/ 74 w 282"/>
                  <a:gd name="T23" fmla="*/ 144 h 657"/>
                  <a:gd name="T24" fmla="*/ 74 w 282"/>
                  <a:gd name="T25" fmla="*/ 16 h 657"/>
                  <a:gd name="T26" fmla="*/ 169 w 282"/>
                  <a:gd name="T27" fmla="*/ 0 h 657"/>
                  <a:gd name="T28" fmla="*/ 169 w 282"/>
                  <a:gd name="T29" fmla="*/ 144 h 657"/>
                  <a:gd name="T30" fmla="*/ 272 w 282"/>
                  <a:gd name="T31" fmla="*/ 144 h 657"/>
                  <a:gd name="T32" fmla="*/ 272 w 282"/>
                  <a:gd name="T33" fmla="*/ 226 h 657"/>
                  <a:gd name="T34" fmla="*/ 169 w 282"/>
                  <a:gd name="T35" fmla="*/ 22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657">
                    <a:moveTo>
                      <a:pt x="169" y="226"/>
                    </a:moveTo>
                    <a:lnTo>
                      <a:pt x="169" y="226"/>
                    </a:lnTo>
                    <a:lnTo>
                      <a:pt x="169" y="516"/>
                    </a:lnTo>
                    <a:cubicBezTo>
                      <a:pt x="169" y="561"/>
                      <a:pt x="182" y="582"/>
                      <a:pt x="226" y="582"/>
                    </a:cubicBezTo>
                    <a:cubicBezTo>
                      <a:pt x="240" y="582"/>
                      <a:pt x="261" y="581"/>
                      <a:pt x="282" y="575"/>
                    </a:cubicBezTo>
                    <a:lnTo>
                      <a:pt x="282" y="647"/>
                    </a:lnTo>
                    <a:cubicBezTo>
                      <a:pt x="262" y="653"/>
                      <a:pt x="229" y="657"/>
                      <a:pt x="206" y="657"/>
                    </a:cubicBezTo>
                    <a:cubicBezTo>
                      <a:pt x="99" y="657"/>
                      <a:pt x="74" y="616"/>
                      <a:pt x="74" y="543"/>
                    </a:cubicBezTo>
                    <a:lnTo>
                      <a:pt x="74" y="226"/>
                    </a:lnTo>
                    <a:lnTo>
                      <a:pt x="0" y="226"/>
                    </a:lnTo>
                    <a:lnTo>
                      <a:pt x="0" y="144"/>
                    </a:lnTo>
                    <a:lnTo>
                      <a:pt x="74" y="144"/>
                    </a:lnTo>
                    <a:lnTo>
                      <a:pt x="74" y="16"/>
                    </a:lnTo>
                    <a:lnTo>
                      <a:pt x="169" y="0"/>
                    </a:lnTo>
                    <a:lnTo>
                      <a:pt x="169" y="144"/>
                    </a:lnTo>
                    <a:lnTo>
                      <a:pt x="272" y="144"/>
                    </a:lnTo>
                    <a:lnTo>
                      <a:pt x="272" y="226"/>
                    </a:lnTo>
                    <a:lnTo>
                      <a:pt x="169" y="226"/>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20" dirty="0"/>
              </a:p>
            </p:txBody>
          </p:sp>
          <p:sp>
            <p:nvSpPr>
              <p:cNvPr id="24" name="Freeform 16">
                <a:extLst>
                  <a:ext uri="{FF2B5EF4-FFF2-40B4-BE49-F238E27FC236}">
                    <a16:creationId xmlns:a16="http://schemas.microsoft.com/office/drawing/2014/main" id="{D8F9C11A-6860-4DE1-A2CD-C73EACEBC84A}"/>
                  </a:ext>
                </a:extLst>
              </p:cNvPr>
              <p:cNvSpPr>
                <a:spLocks/>
              </p:cNvSpPr>
              <p:nvPr/>
            </p:nvSpPr>
            <p:spPr bwMode="auto">
              <a:xfrm>
                <a:off x="7075524" y="4526342"/>
                <a:ext cx="27951" cy="68289"/>
              </a:xfrm>
              <a:custGeom>
                <a:avLst/>
                <a:gdLst>
                  <a:gd name="T0" fmla="*/ 278 w 310"/>
                  <a:gd name="T1" fmla="*/ 264 h 766"/>
                  <a:gd name="T2" fmla="*/ 278 w 310"/>
                  <a:gd name="T3" fmla="*/ 264 h 766"/>
                  <a:gd name="T4" fmla="*/ 278 w 310"/>
                  <a:gd name="T5" fmla="*/ 348 h 766"/>
                  <a:gd name="T6" fmla="*/ 167 w 310"/>
                  <a:gd name="T7" fmla="*/ 348 h 766"/>
                  <a:gd name="T8" fmla="*/ 167 w 310"/>
                  <a:gd name="T9" fmla="*/ 766 h 766"/>
                  <a:gd name="T10" fmla="*/ 74 w 310"/>
                  <a:gd name="T11" fmla="*/ 766 h 766"/>
                  <a:gd name="T12" fmla="*/ 74 w 310"/>
                  <a:gd name="T13" fmla="*/ 348 h 766"/>
                  <a:gd name="T14" fmla="*/ 0 w 310"/>
                  <a:gd name="T15" fmla="*/ 348 h 766"/>
                  <a:gd name="T16" fmla="*/ 0 w 310"/>
                  <a:gd name="T17" fmla="*/ 264 h 766"/>
                  <a:gd name="T18" fmla="*/ 74 w 310"/>
                  <a:gd name="T19" fmla="*/ 264 h 766"/>
                  <a:gd name="T20" fmla="*/ 74 w 310"/>
                  <a:gd name="T21" fmla="*/ 156 h 766"/>
                  <a:gd name="T22" fmla="*/ 217 w 310"/>
                  <a:gd name="T23" fmla="*/ 0 h 766"/>
                  <a:gd name="T24" fmla="*/ 310 w 310"/>
                  <a:gd name="T25" fmla="*/ 12 h 766"/>
                  <a:gd name="T26" fmla="*/ 310 w 310"/>
                  <a:gd name="T27" fmla="*/ 85 h 766"/>
                  <a:gd name="T28" fmla="*/ 249 w 310"/>
                  <a:gd name="T29" fmla="*/ 78 h 766"/>
                  <a:gd name="T30" fmla="*/ 167 w 310"/>
                  <a:gd name="T31" fmla="*/ 162 h 766"/>
                  <a:gd name="T32" fmla="*/ 167 w 310"/>
                  <a:gd name="T33" fmla="*/ 264 h 766"/>
                  <a:gd name="T34" fmla="*/ 278 w 310"/>
                  <a:gd name="T35" fmla="*/ 264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0" h="766">
                    <a:moveTo>
                      <a:pt x="278" y="264"/>
                    </a:moveTo>
                    <a:lnTo>
                      <a:pt x="278" y="264"/>
                    </a:lnTo>
                    <a:lnTo>
                      <a:pt x="278" y="348"/>
                    </a:lnTo>
                    <a:lnTo>
                      <a:pt x="167" y="348"/>
                    </a:lnTo>
                    <a:lnTo>
                      <a:pt x="167" y="766"/>
                    </a:lnTo>
                    <a:lnTo>
                      <a:pt x="74" y="766"/>
                    </a:lnTo>
                    <a:lnTo>
                      <a:pt x="74" y="348"/>
                    </a:lnTo>
                    <a:lnTo>
                      <a:pt x="0" y="348"/>
                    </a:lnTo>
                    <a:lnTo>
                      <a:pt x="0" y="264"/>
                    </a:lnTo>
                    <a:lnTo>
                      <a:pt x="74" y="264"/>
                    </a:lnTo>
                    <a:lnTo>
                      <a:pt x="74" y="156"/>
                    </a:lnTo>
                    <a:cubicBezTo>
                      <a:pt x="74" y="76"/>
                      <a:pt x="108" y="0"/>
                      <a:pt x="217" y="0"/>
                    </a:cubicBezTo>
                    <a:cubicBezTo>
                      <a:pt x="254" y="0"/>
                      <a:pt x="287" y="7"/>
                      <a:pt x="310" y="12"/>
                    </a:cubicBezTo>
                    <a:lnTo>
                      <a:pt x="310" y="85"/>
                    </a:lnTo>
                    <a:cubicBezTo>
                      <a:pt x="285" y="81"/>
                      <a:pt x="264" y="78"/>
                      <a:pt x="249" y="78"/>
                    </a:cubicBezTo>
                    <a:cubicBezTo>
                      <a:pt x="186" y="78"/>
                      <a:pt x="167" y="100"/>
                      <a:pt x="167" y="162"/>
                    </a:cubicBezTo>
                    <a:lnTo>
                      <a:pt x="167" y="264"/>
                    </a:lnTo>
                    <a:lnTo>
                      <a:pt x="278" y="264"/>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20" dirty="0"/>
              </a:p>
            </p:txBody>
          </p:sp>
          <p:sp>
            <p:nvSpPr>
              <p:cNvPr id="25" name="Freeform 17">
                <a:extLst>
                  <a:ext uri="{FF2B5EF4-FFF2-40B4-BE49-F238E27FC236}">
                    <a16:creationId xmlns:a16="http://schemas.microsoft.com/office/drawing/2014/main" id="{15183ADC-AE06-4FE6-8A65-FB066000A55C}"/>
                  </a:ext>
                </a:extLst>
              </p:cNvPr>
              <p:cNvSpPr>
                <a:spLocks noEditPoints="1"/>
              </p:cNvSpPr>
              <p:nvPr/>
            </p:nvSpPr>
            <p:spPr bwMode="auto">
              <a:xfrm>
                <a:off x="7103475" y="4548805"/>
                <a:ext cx="44722" cy="46724"/>
              </a:xfrm>
              <a:custGeom>
                <a:avLst/>
                <a:gdLst>
                  <a:gd name="T0" fmla="*/ 393 w 493"/>
                  <a:gd name="T1" fmla="*/ 270 h 526"/>
                  <a:gd name="T2" fmla="*/ 393 w 493"/>
                  <a:gd name="T3" fmla="*/ 270 h 526"/>
                  <a:gd name="T4" fmla="*/ 248 w 493"/>
                  <a:gd name="T5" fmla="*/ 76 h 526"/>
                  <a:gd name="T6" fmla="*/ 98 w 493"/>
                  <a:gd name="T7" fmla="*/ 264 h 526"/>
                  <a:gd name="T8" fmla="*/ 247 w 493"/>
                  <a:gd name="T9" fmla="*/ 450 h 526"/>
                  <a:gd name="T10" fmla="*/ 393 w 493"/>
                  <a:gd name="T11" fmla="*/ 270 h 526"/>
                  <a:gd name="T12" fmla="*/ 393 w 493"/>
                  <a:gd name="T13" fmla="*/ 270 h 526"/>
                  <a:gd name="T14" fmla="*/ 493 w 493"/>
                  <a:gd name="T15" fmla="*/ 265 h 526"/>
                  <a:gd name="T16" fmla="*/ 493 w 493"/>
                  <a:gd name="T17" fmla="*/ 265 h 526"/>
                  <a:gd name="T18" fmla="*/ 242 w 493"/>
                  <a:gd name="T19" fmla="*/ 526 h 526"/>
                  <a:gd name="T20" fmla="*/ 0 w 493"/>
                  <a:gd name="T21" fmla="*/ 266 h 526"/>
                  <a:gd name="T22" fmla="*/ 255 w 493"/>
                  <a:gd name="T23" fmla="*/ 0 h 526"/>
                  <a:gd name="T24" fmla="*/ 493 w 493"/>
                  <a:gd name="T25" fmla="*/ 26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3" h="526">
                    <a:moveTo>
                      <a:pt x="393" y="270"/>
                    </a:moveTo>
                    <a:lnTo>
                      <a:pt x="393" y="270"/>
                    </a:lnTo>
                    <a:cubicBezTo>
                      <a:pt x="393" y="143"/>
                      <a:pt x="337" y="76"/>
                      <a:pt x="248" y="76"/>
                    </a:cubicBezTo>
                    <a:cubicBezTo>
                      <a:pt x="159" y="76"/>
                      <a:pt x="98" y="143"/>
                      <a:pt x="98" y="264"/>
                    </a:cubicBezTo>
                    <a:cubicBezTo>
                      <a:pt x="98" y="389"/>
                      <a:pt x="157" y="450"/>
                      <a:pt x="247" y="450"/>
                    </a:cubicBezTo>
                    <a:cubicBezTo>
                      <a:pt x="335" y="450"/>
                      <a:pt x="393" y="391"/>
                      <a:pt x="393" y="270"/>
                    </a:cubicBezTo>
                    <a:lnTo>
                      <a:pt x="393" y="270"/>
                    </a:lnTo>
                    <a:close/>
                    <a:moveTo>
                      <a:pt x="493" y="265"/>
                    </a:moveTo>
                    <a:lnTo>
                      <a:pt x="493" y="265"/>
                    </a:lnTo>
                    <a:cubicBezTo>
                      <a:pt x="493" y="425"/>
                      <a:pt x="397" y="526"/>
                      <a:pt x="242" y="526"/>
                    </a:cubicBezTo>
                    <a:cubicBezTo>
                      <a:pt x="86" y="526"/>
                      <a:pt x="0" y="421"/>
                      <a:pt x="0" y="266"/>
                    </a:cubicBezTo>
                    <a:cubicBezTo>
                      <a:pt x="0" y="116"/>
                      <a:pt x="86" y="0"/>
                      <a:pt x="255" y="0"/>
                    </a:cubicBezTo>
                    <a:cubicBezTo>
                      <a:pt x="405" y="0"/>
                      <a:pt x="493" y="98"/>
                      <a:pt x="493" y="265"/>
                    </a:cubicBez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20" dirty="0"/>
              </a:p>
            </p:txBody>
          </p:sp>
          <p:sp>
            <p:nvSpPr>
              <p:cNvPr id="26" name="Freeform 18">
                <a:extLst>
                  <a:ext uri="{FF2B5EF4-FFF2-40B4-BE49-F238E27FC236}">
                    <a16:creationId xmlns:a16="http://schemas.microsoft.com/office/drawing/2014/main" id="{4FB9B630-8B23-4ADA-BD02-A9EF11BD31FD}"/>
                  </a:ext>
                </a:extLst>
              </p:cNvPr>
              <p:cNvSpPr>
                <a:spLocks/>
              </p:cNvSpPr>
              <p:nvPr/>
            </p:nvSpPr>
            <p:spPr bwMode="auto">
              <a:xfrm>
                <a:off x="7155650" y="4548805"/>
                <a:ext cx="24224" cy="45826"/>
              </a:xfrm>
              <a:custGeom>
                <a:avLst/>
                <a:gdLst>
                  <a:gd name="T0" fmla="*/ 0 w 257"/>
                  <a:gd name="T1" fmla="*/ 13 h 515"/>
                  <a:gd name="T2" fmla="*/ 0 w 257"/>
                  <a:gd name="T3" fmla="*/ 13 h 515"/>
                  <a:gd name="T4" fmla="*/ 80 w 257"/>
                  <a:gd name="T5" fmla="*/ 13 h 515"/>
                  <a:gd name="T6" fmla="*/ 93 w 257"/>
                  <a:gd name="T7" fmla="*/ 73 h 515"/>
                  <a:gd name="T8" fmla="*/ 209 w 257"/>
                  <a:gd name="T9" fmla="*/ 0 h 515"/>
                  <a:gd name="T10" fmla="*/ 257 w 257"/>
                  <a:gd name="T11" fmla="*/ 6 h 515"/>
                  <a:gd name="T12" fmla="*/ 257 w 257"/>
                  <a:gd name="T13" fmla="*/ 98 h 515"/>
                  <a:gd name="T14" fmla="*/ 199 w 257"/>
                  <a:gd name="T15" fmla="*/ 94 h 515"/>
                  <a:gd name="T16" fmla="*/ 93 w 257"/>
                  <a:gd name="T17" fmla="*/ 199 h 515"/>
                  <a:gd name="T18" fmla="*/ 93 w 257"/>
                  <a:gd name="T19" fmla="*/ 515 h 515"/>
                  <a:gd name="T20" fmla="*/ 0 w 257"/>
                  <a:gd name="T21" fmla="*/ 515 h 515"/>
                  <a:gd name="T22" fmla="*/ 0 w 257"/>
                  <a:gd name="T23" fmla="*/ 13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515">
                    <a:moveTo>
                      <a:pt x="0" y="13"/>
                    </a:moveTo>
                    <a:lnTo>
                      <a:pt x="0" y="13"/>
                    </a:lnTo>
                    <a:lnTo>
                      <a:pt x="80" y="13"/>
                    </a:lnTo>
                    <a:lnTo>
                      <a:pt x="93" y="73"/>
                    </a:lnTo>
                    <a:cubicBezTo>
                      <a:pt x="112" y="29"/>
                      <a:pt x="157" y="0"/>
                      <a:pt x="209" y="0"/>
                    </a:cubicBezTo>
                    <a:cubicBezTo>
                      <a:pt x="227" y="0"/>
                      <a:pt x="240" y="1"/>
                      <a:pt x="257" y="6"/>
                    </a:cubicBezTo>
                    <a:lnTo>
                      <a:pt x="257" y="98"/>
                    </a:lnTo>
                    <a:cubicBezTo>
                      <a:pt x="237" y="95"/>
                      <a:pt x="220" y="94"/>
                      <a:pt x="199" y="94"/>
                    </a:cubicBezTo>
                    <a:cubicBezTo>
                      <a:pt x="140" y="94"/>
                      <a:pt x="93" y="127"/>
                      <a:pt x="93" y="199"/>
                    </a:cubicBezTo>
                    <a:lnTo>
                      <a:pt x="93" y="515"/>
                    </a:lnTo>
                    <a:lnTo>
                      <a:pt x="0" y="515"/>
                    </a:lnTo>
                    <a:lnTo>
                      <a:pt x="0" y="13"/>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20" dirty="0"/>
              </a:p>
            </p:txBody>
          </p:sp>
          <p:sp>
            <p:nvSpPr>
              <p:cNvPr id="27" name="Freeform 19">
                <a:extLst>
                  <a:ext uri="{FF2B5EF4-FFF2-40B4-BE49-F238E27FC236}">
                    <a16:creationId xmlns:a16="http://schemas.microsoft.com/office/drawing/2014/main" id="{53BFDDF9-6F70-4C09-A3C0-34DF8543C56E}"/>
                  </a:ext>
                </a:extLst>
              </p:cNvPr>
              <p:cNvSpPr>
                <a:spLocks noEditPoints="1"/>
              </p:cNvSpPr>
              <p:nvPr/>
            </p:nvSpPr>
            <p:spPr bwMode="auto">
              <a:xfrm>
                <a:off x="7202235" y="4548805"/>
                <a:ext cx="42858" cy="64695"/>
              </a:xfrm>
              <a:custGeom>
                <a:avLst/>
                <a:gdLst>
                  <a:gd name="T0" fmla="*/ 370 w 463"/>
                  <a:gd name="T1" fmla="*/ 132 h 730"/>
                  <a:gd name="T2" fmla="*/ 370 w 463"/>
                  <a:gd name="T3" fmla="*/ 132 h 730"/>
                  <a:gd name="T4" fmla="*/ 243 w 463"/>
                  <a:gd name="T5" fmla="*/ 77 h 730"/>
                  <a:gd name="T6" fmla="*/ 100 w 463"/>
                  <a:gd name="T7" fmla="*/ 268 h 730"/>
                  <a:gd name="T8" fmla="*/ 236 w 463"/>
                  <a:gd name="T9" fmla="*/ 452 h 730"/>
                  <a:gd name="T10" fmla="*/ 370 w 463"/>
                  <a:gd name="T11" fmla="*/ 331 h 730"/>
                  <a:gd name="T12" fmla="*/ 370 w 463"/>
                  <a:gd name="T13" fmla="*/ 132 h 730"/>
                  <a:gd name="T14" fmla="*/ 370 w 463"/>
                  <a:gd name="T15" fmla="*/ 132 h 730"/>
                  <a:gd name="T16" fmla="*/ 463 w 463"/>
                  <a:gd name="T17" fmla="*/ 492 h 730"/>
                  <a:gd name="T18" fmla="*/ 463 w 463"/>
                  <a:gd name="T19" fmla="*/ 492 h 730"/>
                  <a:gd name="T20" fmla="*/ 214 w 463"/>
                  <a:gd name="T21" fmla="*/ 730 h 730"/>
                  <a:gd name="T22" fmla="*/ 46 w 463"/>
                  <a:gd name="T23" fmla="*/ 704 h 730"/>
                  <a:gd name="T24" fmla="*/ 46 w 463"/>
                  <a:gd name="T25" fmla="*/ 623 h 730"/>
                  <a:gd name="T26" fmla="*/ 209 w 463"/>
                  <a:gd name="T27" fmla="*/ 651 h 730"/>
                  <a:gd name="T28" fmla="*/ 370 w 463"/>
                  <a:gd name="T29" fmla="*/ 488 h 730"/>
                  <a:gd name="T30" fmla="*/ 370 w 463"/>
                  <a:gd name="T31" fmla="*/ 460 h 730"/>
                  <a:gd name="T32" fmla="*/ 220 w 463"/>
                  <a:gd name="T33" fmla="*/ 526 h 730"/>
                  <a:gd name="T34" fmla="*/ 0 w 463"/>
                  <a:gd name="T35" fmla="*/ 272 h 730"/>
                  <a:gd name="T36" fmla="*/ 228 w 463"/>
                  <a:gd name="T37" fmla="*/ 0 h 730"/>
                  <a:gd name="T38" fmla="*/ 378 w 463"/>
                  <a:gd name="T39" fmla="*/ 52 h 730"/>
                  <a:gd name="T40" fmla="*/ 386 w 463"/>
                  <a:gd name="T41" fmla="*/ 10 h 730"/>
                  <a:gd name="T42" fmla="*/ 463 w 463"/>
                  <a:gd name="T43" fmla="*/ 10 h 730"/>
                  <a:gd name="T44" fmla="*/ 463 w 463"/>
                  <a:gd name="T45" fmla="*/ 492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730">
                    <a:moveTo>
                      <a:pt x="370" y="132"/>
                    </a:moveTo>
                    <a:lnTo>
                      <a:pt x="370" y="132"/>
                    </a:lnTo>
                    <a:cubicBezTo>
                      <a:pt x="346" y="101"/>
                      <a:pt x="290" y="77"/>
                      <a:pt x="243" y="77"/>
                    </a:cubicBezTo>
                    <a:cubicBezTo>
                      <a:pt x="149" y="77"/>
                      <a:pt x="100" y="144"/>
                      <a:pt x="100" y="268"/>
                    </a:cubicBezTo>
                    <a:cubicBezTo>
                      <a:pt x="100" y="401"/>
                      <a:pt x="154" y="452"/>
                      <a:pt x="236" y="452"/>
                    </a:cubicBezTo>
                    <a:cubicBezTo>
                      <a:pt x="309" y="452"/>
                      <a:pt x="370" y="394"/>
                      <a:pt x="370" y="331"/>
                    </a:cubicBezTo>
                    <a:lnTo>
                      <a:pt x="370" y="132"/>
                    </a:lnTo>
                    <a:lnTo>
                      <a:pt x="370" y="132"/>
                    </a:lnTo>
                    <a:close/>
                    <a:moveTo>
                      <a:pt x="463" y="492"/>
                    </a:moveTo>
                    <a:lnTo>
                      <a:pt x="463" y="492"/>
                    </a:lnTo>
                    <a:cubicBezTo>
                      <a:pt x="463" y="658"/>
                      <a:pt x="369" y="730"/>
                      <a:pt x="214" y="730"/>
                    </a:cubicBezTo>
                    <a:cubicBezTo>
                      <a:pt x="149" y="730"/>
                      <a:pt x="93" y="721"/>
                      <a:pt x="46" y="704"/>
                    </a:cubicBezTo>
                    <a:lnTo>
                      <a:pt x="46" y="623"/>
                    </a:lnTo>
                    <a:cubicBezTo>
                      <a:pt x="99" y="642"/>
                      <a:pt x="162" y="651"/>
                      <a:pt x="209" y="651"/>
                    </a:cubicBezTo>
                    <a:cubicBezTo>
                      <a:pt x="323" y="651"/>
                      <a:pt x="370" y="599"/>
                      <a:pt x="370" y="488"/>
                    </a:cubicBezTo>
                    <a:lnTo>
                      <a:pt x="370" y="460"/>
                    </a:lnTo>
                    <a:cubicBezTo>
                      <a:pt x="339" y="500"/>
                      <a:pt x="275" y="526"/>
                      <a:pt x="220" y="526"/>
                    </a:cubicBezTo>
                    <a:cubicBezTo>
                      <a:pt x="67" y="526"/>
                      <a:pt x="0" y="427"/>
                      <a:pt x="0" y="272"/>
                    </a:cubicBezTo>
                    <a:cubicBezTo>
                      <a:pt x="0" y="98"/>
                      <a:pt x="90" y="0"/>
                      <a:pt x="228" y="0"/>
                    </a:cubicBezTo>
                    <a:cubicBezTo>
                      <a:pt x="284" y="0"/>
                      <a:pt x="346" y="22"/>
                      <a:pt x="378" y="52"/>
                    </a:cubicBezTo>
                    <a:lnTo>
                      <a:pt x="386" y="10"/>
                    </a:lnTo>
                    <a:lnTo>
                      <a:pt x="463" y="10"/>
                    </a:lnTo>
                    <a:lnTo>
                      <a:pt x="463" y="492"/>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20" dirty="0"/>
              </a:p>
            </p:txBody>
          </p:sp>
          <p:sp>
            <p:nvSpPr>
              <p:cNvPr id="28" name="Freeform 20">
                <a:extLst>
                  <a:ext uri="{FF2B5EF4-FFF2-40B4-BE49-F238E27FC236}">
                    <a16:creationId xmlns:a16="http://schemas.microsoft.com/office/drawing/2014/main" id="{AD0B3C5D-A0F6-4FCF-8551-76AFA9F9FEF0}"/>
                  </a:ext>
                </a:extLst>
              </p:cNvPr>
              <p:cNvSpPr>
                <a:spLocks/>
              </p:cNvSpPr>
              <p:nvPr/>
            </p:nvSpPr>
            <p:spPr bwMode="auto">
              <a:xfrm>
                <a:off x="7253479" y="4548805"/>
                <a:ext cx="23293" cy="45826"/>
              </a:xfrm>
              <a:custGeom>
                <a:avLst/>
                <a:gdLst>
                  <a:gd name="T0" fmla="*/ 0 w 257"/>
                  <a:gd name="T1" fmla="*/ 13 h 515"/>
                  <a:gd name="T2" fmla="*/ 0 w 257"/>
                  <a:gd name="T3" fmla="*/ 13 h 515"/>
                  <a:gd name="T4" fmla="*/ 80 w 257"/>
                  <a:gd name="T5" fmla="*/ 13 h 515"/>
                  <a:gd name="T6" fmla="*/ 94 w 257"/>
                  <a:gd name="T7" fmla="*/ 73 h 515"/>
                  <a:gd name="T8" fmla="*/ 210 w 257"/>
                  <a:gd name="T9" fmla="*/ 0 h 515"/>
                  <a:gd name="T10" fmla="*/ 257 w 257"/>
                  <a:gd name="T11" fmla="*/ 6 h 515"/>
                  <a:gd name="T12" fmla="*/ 257 w 257"/>
                  <a:gd name="T13" fmla="*/ 98 h 515"/>
                  <a:gd name="T14" fmla="*/ 199 w 257"/>
                  <a:gd name="T15" fmla="*/ 94 h 515"/>
                  <a:gd name="T16" fmla="*/ 94 w 257"/>
                  <a:gd name="T17" fmla="*/ 199 h 515"/>
                  <a:gd name="T18" fmla="*/ 94 w 257"/>
                  <a:gd name="T19" fmla="*/ 515 h 515"/>
                  <a:gd name="T20" fmla="*/ 0 w 257"/>
                  <a:gd name="T21" fmla="*/ 515 h 515"/>
                  <a:gd name="T22" fmla="*/ 0 w 257"/>
                  <a:gd name="T23" fmla="*/ 13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515">
                    <a:moveTo>
                      <a:pt x="0" y="13"/>
                    </a:moveTo>
                    <a:lnTo>
                      <a:pt x="0" y="13"/>
                    </a:lnTo>
                    <a:lnTo>
                      <a:pt x="80" y="13"/>
                    </a:lnTo>
                    <a:lnTo>
                      <a:pt x="94" y="73"/>
                    </a:lnTo>
                    <a:cubicBezTo>
                      <a:pt x="113" y="29"/>
                      <a:pt x="158" y="0"/>
                      <a:pt x="210" y="0"/>
                    </a:cubicBezTo>
                    <a:cubicBezTo>
                      <a:pt x="227" y="0"/>
                      <a:pt x="241" y="1"/>
                      <a:pt x="257" y="6"/>
                    </a:cubicBezTo>
                    <a:lnTo>
                      <a:pt x="257" y="98"/>
                    </a:lnTo>
                    <a:cubicBezTo>
                      <a:pt x="238" y="95"/>
                      <a:pt x="220" y="94"/>
                      <a:pt x="199" y="94"/>
                    </a:cubicBezTo>
                    <a:cubicBezTo>
                      <a:pt x="140" y="94"/>
                      <a:pt x="94" y="127"/>
                      <a:pt x="94" y="199"/>
                    </a:cubicBezTo>
                    <a:lnTo>
                      <a:pt x="94" y="515"/>
                    </a:lnTo>
                    <a:lnTo>
                      <a:pt x="0" y="515"/>
                    </a:lnTo>
                    <a:lnTo>
                      <a:pt x="0" y="13"/>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20" dirty="0"/>
              </a:p>
            </p:txBody>
          </p:sp>
          <p:sp>
            <p:nvSpPr>
              <p:cNvPr id="29" name="Freeform 21">
                <a:extLst>
                  <a:ext uri="{FF2B5EF4-FFF2-40B4-BE49-F238E27FC236}">
                    <a16:creationId xmlns:a16="http://schemas.microsoft.com/office/drawing/2014/main" id="{4D392FEB-0A68-4D98-92E9-01D2BBEB4435}"/>
                  </a:ext>
                </a:extLst>
              </p:cNvPr>
              <p:cNvSpPr>
                <a:spLocks noEditPoints="1"/>
              </p:cNvSpPr>
              <p:nvPr/>
            </p:nvSpPr>
            <p:spPr bwMode="auto">
              <a:xfrm>
                <a:off x="7279566" y="4548805"/>
                <a:ext cx="44722" cy="46724"/>
              </a:xfrm>
              <a:custGeom>
                <a:avLst/>
                <a:gdLst>
                  <a:gd name="T0" fmla="*/ 392 w 493"/>
                  <a:gd name="T1" fmla="*/ 270 h 526"/>
                  <a:gd name="T2" fmla="*/ 392 w 493"/>
                  <a:gd name="T3" fmla="*/ 270 h 526"/>
                  <a:gd name="T4" fmla="*/ 247 w 493"/>
                  <a:gd name="T5" fmla="*/ 76 h 526"/>
                  <a:gd name="T6" fmla="*/ 97 w 493"/>
                  <a:gd name="T7" fmla="*/ 264 h 526"/>
                  <a:gd name="T8" fmla="*/ 246 w 493"/>
                  <a:gd name="T9" fmla="*/ 450 h 526"/>
                  <a:gd name="T10" fmla="*/ 392 w 493"/>
                  <a:gd name="T11" fmla="*/ 270 h 526"/>
                  <a:gd name="T12" fmla="*/ 392 w 493"/>
                  <a:gd name="T13" fmla="*/ 270 h 526"/>
                  <a:gd name="T14" fmla="*/ 493 w 493"/>
                  <a:gd name="T15" fmla="*/ 265 h 526"/>
                  <a:gd name="T16" fmla="*/ 493 w 493"/>
                  <a:gd name="T17" fmla="*/ 265 h 526"/>
                  <a:gd name="T18" fmla="*/ 241 w 493"/>
                  <a:gd name="T19" fmla="*/ 526 h 526"/>
                  <a:gd name="T20" fmla="*/ 0 w 493"/>
                  <a:gd name="T21" fmla="*/ 266 h 526"/>
                  <a:gd name="T22" fmla="*/ 254 w 493"/>
                  <a:gd name="T23" fmla="*/ 0 h 526"/>
                  <a:gd name="T24" fmla="*/ 493 w 493"/>
                  <a:gd name="T25" fmla="*/ 26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3" h="526">
                    <a:moveTo>
                      <a:pt x="392" y="270"/>
                    </a:moveTo>
                    <a:lnTo>
                      <a:pt x="392" y="270"/>
                    </a:lnTo>
                    <a:cubicBezTo>
                      <a:pt x="392" y="143"/>
                      <a:pt x="336" y="76"/>
                      <a:pt x="247" y="76"/>
                    </a:cubicBezTo>
                    <a:cubicBezTo>
                      <a:pt x="158" y="76"/>
                      <a:pt x="97" y="143"/>
                      <a:pt x="97" y="264"/>
                    </a:cubicBezTo>
                    <a:cubicBezTo>
                      <a:pt x="97" y="389"/>
                      <a:pt x="156" y="450"/>
                      <a:pt x="246" y="450"/>
                    </a:cubicBezTo>
                    <a:cubicBezTo>
                      <a:pt x="334" y="450"/>
                      <a:pt x="392" y="391"/>
                      <a:pt x="392" y="270"/>
                    </a:cubicBezTo>
                    <a:lnTo>
                      <a:pt x="392" y="270"/>
                    </a:lnTo>
                    <a:close/>
                    <a:moveTo>
                      <a:pt x="493" y="265"/>
                    </a:moveTo>
                    <a:lnTo>
                      <a:pt x="493" y="265"/>
                    </a:lnTo>
                    <a:cubicBezTo>
                      <a:pt x="493" y="425"/>
                      <a:pt x="397" y="526"/>
                      <a:pt x="241" y="526"/>
                    </a:cubicBezTo>
                    <a:cubicBezTo>
                      <a:pt x="85" y="526"/>
                      <a:pt x="0" y="421"/>
                      <a:pt x="0" y="266"/>
                    </a:cubicBezTo>
                    <a:cubicBezTo>
                      <a:pt x="0" y="116"/>
                      <a:pt x="85" y="0"/>
                      <a:pt x="254" y="0"/>
                    </a:cubicBezTo>
                    <a:cubicBezTo>
                      <a:pt x="405" y="0"/>
                      <a:pt x="493" y="98"/>
                      <a:pt x="493" y="265"/>
                    </a:cubicBez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20" dirty="0"/>
              </a:p>
            </p:txBody>
          </p:sp>
          <p:sp>
            <p:nvSpPr>
              <p:cNvPr id="30" name="Freeform 22">
                <a:extLst>
                  <a:ext uri="{FF2B5EF4-FFF2-40B4-BE49-F238E27FC236}">
                    <a16:creationId xmlns:a16="http://schemas.microsoft.com/office/drawing/2014/main" id="{7382E4DC-CFA6-455A-A509-6EB82D68E411}"/>
                  </a:ext>
                </a:extLst>
              </p:cNvPr>
              <p:cNvSpPr>
                <a:spLocks/>
              </p:cNvSpPr>
              <p:nvPr/>
            </p:nvSpPr>
            <p:spPr bwMode="auto">
              <a:xfrm>
                <a:off x="7326152" y="4549704"/>
                <a:ext cx="65219" cy="44927"/>
              </a:xfrm>
              <a:custGeom>
                <a:avLst/>
                <a:gdLst>
                  <a:gd name="T0" fmla="*/ 0 w 711"/>
                  <a:gd name="T1" fmla="*/ 0 h 502"/>
                  <a:gd name="T2" fmla="*/ 0 w 711"/>
                  <a:gd name="T3" fmla="*/ 0 h 502"/>
                  <a:gd name="T4" fmla="*/ 102 w 711"/>
                  <a:gd name="T5" fmla="*/ 0 h 502"/>
                  <a:gd name="T6" fmla="*/ 209 w 711"/>
                  <a:gd name="T7" fmla="*/ 385 h 502"/>
                  <a:gd name="T8" fmla="*/ 316 w 711"/>
                  <a:gd name="T9" fmla="*/ 0 h 502"/>
                  <a:gd name="T10" fmla="*/ 410 w 711"/>
                  <a:gd name="T11" fmla="*/ 0 h 502"/>
                  <a:gd name="T12" fmla="*/ 510 w 711"/>
                  <a:gd name="T13" fmla="*/ 379 h 502"/>
                  <a:gd name="T14" fmla="*/ 618 w 711"/>
                  <a:gd name="T15" fmla="*/ 0 h 502"/>
                  <a:gd name="T16" fmla="*/ 711 w 711"/>
                  <a:gd name="T17" fmla="*/ 0 h 502"/>
                  <a:gd name="T18" fmla="*/ 559 w 711"/>
                  <a:gd name="T19" fmla="*/ 502 h 502"/>
                  <a:gd name="T20" fmla="*/ 452 w 711"/>
                  <a:gd name="T21" fmla="*/ 502 h 502"/>
                  <a:gd name="T22" fmla="*/ 359 w 711"/>
                  <a:gd name="T23" fmla="*/ 142 h 502"/>
                  <a:gd name="T24" fmla="*/ 255 w 711"/>
                  <a:gd name="T25" fmla="*/ 502 h 502"/>
                  <a:gd name="T26" fmla="*/ 151 w 711"/>
                  <a:gd name="T27" fmla="*/ 502 h 502"/>
                  <a:gd name="T28" fmla="*/ 0 w 711"/>
                  <a:gd name="T29"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1" h="502">
                    <a:moveTo>
                      <a:pt x="0" y="0"/>
                    </a:moveTo>
                    <a:lnTo>
                      <a:pt x="0" y="0"/>
                    </a:lnTo>
                    <a:lnTo>
                      <a:pt x="102" y="0"/>
                    </a:lnTo>
                    <a:lnTo>
                      <a:pt x="209" y="385"/>
                    </a:lnTo>
                    <a:lnTo>
                      <a:pt x="316" y="0"/>
                    </a:lnTo>
                    <a:lnTo>
                      <a:pt x="410" y="0"/>
                    </a:lnTo>
                    <a:lnTo>
                      <a:pt x="510" y="379"/>
                    </a:lnTo>
                    <a:lnTo>
                      <a:pt x="618" y="0"/>
                    </a:lnTo>
                    <a:lnTo>
                      <a:pt x="711" y="0"/>
                    </a:lnTo>
                    <a:lnTo>
                      <a:pt x="559" y="502"/>
                    </a:lnTo>
                    <a:lnTo>
                      <a:pt x="452" y="502"/>
                    </a:lnTo>
                    <a:lnTo>
                      <a:pt x="359" y="142"/>
                    </a:lnTo>
                    <a:lnTo>
                      <a:pt x="255" y="502"/>
                    </a:lnTo>
                    <a:lnTo>
                      <a:pt x="151" y="502"/>
                    </a:lnTo>
                    <a:lnTo>
                      <a:pt x="0" y="0"/>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20" dirty="0"/>
              </a:p>
            </p:txBody>
          </p:sp>
          <p:sp>
            <p:nvSpPr>
              <p:cNvPr id="31" name="Freeform 23">
                <a:extLst>
                  <a:ext uri="{FF2B5EF4-FFF2-40B4-BE49-F238E27FC236}">
                    <a16:creationId xmlns:a16="http://schemas.microsoft.com/office/drawing/2014/main" id="{D803691C-2CE6-4139-BBC8-2FC1CBE46DCC}"/>
                  </a:ext>
                </a:extLst>
              </p:cNvPr>
              <p:cNvSpPr>
                <a:spLocks/>
              </p:cNvSpPr>
              <p:nvPr/>
            </p:nvSpPr>
            <p:spPr bwMode="auto">
              <a:xfrm>
                <a:off x="7396961" y="4537124"/>
                <a:ext cx="26088" cy="58405"/>
              </a:xfrm>
              <a:custGeom>
                <a:avLst/>
                <a:gdLst>
                  <a:gd name="T0" fmla="*/ 169 w 282"/>
                  <a:gd name="T1" fmla="*/ 226 h 657"/>
                  <a:gd name="T2" fmla="*/ 169 w 282"/>
                  <a:gd name="T3" fmla="*/ 226 h 657"/>
                  <a:gd name="T4" fmla="*/ 169 w 282"/>
                  <a:gd name="T5" fmla="*/ 516 h 657"/>
                  <a:gd name="T6" fmla="*/ 227 w 282"/>
                  <a:gd name="T7" fmla="*/ 582 h 657"/>
                  <a:gd name="T8" fmla="*/ 282 w 282"/>
                  <a:gd name="T9" fmla="*/ 575 h 657"/>
                  <a:gd name="T10" fmla="*/ 282 w 282"/>
                  <a:gd name="T11" fmla="*/ 647 h 657"/>
                  <a:gd name="T12" fmla="*/ 206 w 282"/>
                  <a:gd name="T13" fmla="*/ 657 h 657"/>
                  <a:gd name="T14" fmla="*/ 74 w 282"/>
                  <a:gd name="T15" fmla="*/ 543 h 657"/>
                  <a:gd name="T16" fmla="*/ 74 w 282"/>
                  <a:gd name="T17" fmla="*/ 226 h 657"/>
                  <a:gd name="T18" fmla="*/ 0 w 282"/>
                  <a:gd name="T19" fmla="*/ 226 h 657"/>
                  <a:gd name="T20" fmla="*/ 0 w 282"/>
                  <a:gd name="T21" fmla="*/ 144 h 657"/>
                  <a:gd name="T22" fmla="*/ 74 w 282"/>
                  <a:gd name="T23" fmla="*/ 144 h 657"/>
                  <a:gd name="T24" fmla="*/ 74 w 282"/>
                  <a:gd name="T25" fmla="*/ 16 h 657"/>
                  <a:gd name="T26" fmla="*/ 169 w 282"/>
                  <a:gd name="T27" fmla="*/ 0 h 657"/>
                  <a:gd name="T28" fmla="*/ 169 w 282"/>
                  <a:gd name="T29" fmla="*/ 144 h 657"/>
                  <a:gd name="T30" fmla="*/ 272 w 282"/>
                  <a:gd name="T31" fmla="*/ 144 h 657"/>
                  <a:gd name="T32" fmla="*/ 272 w 282"/>
                  <a:gd name="T33" fmla="*/ 226 h 657"/>
                  <a:gd name="T34" fmla="*/ 169 w 282"/>
                  <a:gd name="T35" fmla="*/ 22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657">
                    <a:moveTo>
                      <a:pt x="169" y="226"/>
                    </a:moveTo>
                    <a:lnTo>
                      <a:pt x="169" y="226"/>
                    </a:lnTo>
                    <a:lnTo>
                      <a:pt x="169" y="516"/>
                    </a:lnTo>
                    <a:cubicBezTo>
                      <a:pt x="169" y="561"/>
                      <a:pt x="183" y="582"/>
                      <a:pt x="227" y="582"/>
                    </a:cubicBezTo>
                    <a:cubicBezTo>
                      <a:pt x="240" y="582"/>
                      <a:pt x="261" y="581"/>
                      <a:pt x="282" y="575"/>
                    </a:cubicBezTo>
                    <a:lnTo>
                      <a:pt x="282" y="647"/>
                    </a:lnTo>
                    <a:cubicBezTo>
                      <a:pt x="262" y="653"/>
                      <a:pt x="229" y="657"/>
                      <a:pt x="206" y="657"/>
                    </a:cubicBezTo>
                    <a:cubicBezTo>
                      <a:pt x="99" y="657"/>
                      <a:pt x="74" y="616"/>
                      <a:pt x="74" y="543"/>
                    </a:cubicBezTo>
                    <a:lnTo>
                      <a:pt x="74" y="226"/>
                    </a:lnTo>
                    <a:lnTo>
                      <a:pt x="0" y="226"/>
                    </a:lnTo>
                    <a:lnTo>
                      <a:pt x="0" y="144"/>
                    </a:lnTo>
                    <a:lnTo>
                      <a:pt x="74" y="144"/>
                    </a:lnTo>
                    <a:lnTo>
                      <a:pt x="74" y="16"/>
                    </a:lnTo>
                    <a:lnTo>
                      <a:pt x="169" y="0"/>
                    </a:lnTo>
                    <a:lnTo>
                      <a:pt x="169" y="144"/>
                    </a:lnTo>
                    <a:lnTo>
                      <a:pt x="272" y="144"/>
                    </a:lnTo>
                    <a:lnTo>
                      <a:pt x="272" y="226"/>
                    </a:lnTo>
                    <a:lnTo>
                      <a:pt x="169" y="226"/>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20" dirty="0"/>
              </a:p>
            </p:txBody>
          </p:sp>
          <p:sp>
            <p:nvSpPr>
              <p:cNvPr id="32" name="Freeform 24">
                <a:extLst>
                  <a:ext uri="{FF2B5EF4-FFF2-40B4-BE49-F238E27FC236}">
                    <a16:creationId xmlns:a16="http://schemas.microsoft.com/office/drawing/2014/main" id="{42CC8A89-E777-4925-9F6E-40DD8E1D7903}"/>
                  </a:ext>
                </a:extLst>
              </p:cNvPr>
              <p:cNvSpPr>
                <a:spLocks/>
              </p:cNvSpPr>
              <p:nvPr/>
            </p:nvSpPr>
            <p:spPr bwMode="auto">
              <a:xfrm>
                <a:off x="7431434" y="4527240"/>
                <a:ext cx="38200" cy="67391"/>
              </a:xfrm>
              <a:custGeom>
                <a:avLst/>
                <a:gdLst>
                  <a:gd name="T0" fmla="*/ 0 w 414"/>
                  <a:gd name="T1" fmla="*/ 0 h 756"/>
                  <a:gd name="T2" fmla="*/ 0 w 414"/>
                  <a:gd name="T3" fmla="*/ 0 h 756"/>
                  <a:gd name="T4" fmla="*/ 93 w 414"/>
                  <a:gd name="T5" fmla="*/ 0 h 756"/>
                  <a:gd name="T6" fmla="*/ 93 w 414"/>
                  <a:gd name="T7" fmla="*/ 317 h 756"/>
                  <a:gd name="T8" fmla="*/ 257 w 414"/>
                  <a:gd name="T9" fmla="*/ 242 h 756"/>
                  <a:gd name="T10" fmla="*/ 414 w 414"/>
                  <a:gd name="T11" fmla="*/ 416 h 756"/>
                  <a:gd name="T12" fmla="*/ 414 w 414"/>
                  <a:gd name="T13" fmla="*/ 756 h 756"/>
                  <a:gd name="T14" fmla="*/ 320 w 414"/>
                  <a:gd name="T15" fmla="*/ 756 h 756"/>
                  <a:gd name="T16" fmla="*/ 320 w 414"/>
                  <a:gd name="T17" fmla="*/ 445 h 756"/>
                  <a:gd name="T18" fmla="*/ 216 w 414"/>
                  <a:gd name="T19" fmla="*/ 325 h 756"/>
                  <a:gd name="T20" fmla="*/ 93 w 414"/>
                  <a:gd name="T21" fmla="*/ 468 h 756"/>
                  <a:gd name="T22" fmla="*/ 93 w 414"/>
                  <a:gd name="T23" fmla="*/ 756 h 756"/>
                  <a:gd name="T24" fmla="*/ 0 w 414"/>
                  <a:gd name="T25" fmla="*/ 756 h 756"/>
                  <a:gd name="T26" fmla="*/ 0 w 414"/>
                  <a:gd name="T27"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4" h="756">
                    <a:moveTo>
                      <a:pt x="0" y="0"/>
                    </a:moveTo>
                    <a:lnTo>
                      <a:pt x="0" y="0"/>
                    </a:lnTo>
                    <a:lnTo>
                      <a:pt x="93" y="0"/>
                    </a:lnTo>
                    <a:lnTo>
                      <a:pt x="93" y="317"/>
                    </a:lnTo>
                    <a:cubicBezTo>
                      <a:pt x="127" y="270"/>
                      <a:pt x="183" y="242"/>
                      <a:pt x="257" y="242"/>
                    </a:cubicBezTo>
                    <a:cubicBezTo>
                      <a:pt x="365" y="242"/>
                      <a:pt x="414" y="301"/>
                      <a:pt x="414" y="416"/>
                    </a:cubicBezTo>
                    <a:lnTo>
                      <a:pt x="414" y="756"/>
                    </a:lnTo>
                    <a:lnTo>
                      <a:pt x="320" y="756"/>
                    </a:lnTo>
                    <a:lnTo>
                      <a:pt x="320" y="445"/>
                    </a:lnTo>
                    <a:cubicBezTo>
                      <a:pt x="320" y="361"/>
                      <a:pt x="296" y="325"/>
                      <a:pt x="216" y="325"/>
                    </a:cubicBezTo>
                    <a:cubicBezTo>
                      <a:pt x="128" y="325"/>
                      <a:pt x="93" y="384"/>
                      <a:pt x="93" y="468"/>
                    </a:cubicBezTo>
                    <a:lnTo>
                      <a:pt x="93" y="756"/>
                    </a:lnTo>
                    <a:lnTo>
                      <a:pt x="0" y="756"/>
                    </a:lnTo>
                    <a:lnTo>
                      <a:pt x="0" y="0"/>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20" dirty="0"/>
              </a:p>
            </p:txBody>
          </p:sp>
          <p:sp>
            <p:nvSpPr>
              <p:cNvPr id="33" name="Freeform 25">
                <a:extLst>
                  <a:ext uri="{FF2B5EF4-FFF2-40B4-BE49-F238E27FC236}">
                    <a16:creationId xmlns:a16="http://schemas.microsoft.com/office/drawing/2014/main" id="{1E500AF2-FA7D-4FA5-9D14-35241107E20E}"/>
                  </a:ext>
                </a:extLst>
              </p:cNvPr>
              <p:cNvSpPr>
                <a:spLocks noEditPoints="1"/>
              </p:cNvSpPr>
              <p:nvPr/>
            </p:nvSpPr>
            <p:spPr bwMode="auto">
              <a:xfrm>
                <a:off x="7469634" y="4515559"/>
                <a:ext cx="27019" cy="12580"/>
              </a:xfrm>
              <a:custGeom>
                <a:avLst/>
                <a:gdLst>
                  <a:gd name="T0" fmla="*/ 295 w 295"/>
                  <a:gd name="T1" fmla="*/ 141 h 141"/>
                  <a:gd name="T2" fmla="*/ 295 w 295"/>
                  <a:gd name="T3" fmla="*/ 141 h 141"/>
                  <a:gd name="T4" fmla="*/ 272 w 295"/>
                  <a:gd name="T5" fmla="*/ 141 h 141"/>
                  <a:gd name="T6" fmla="*/ 272 w 295"/>
                  <a:gd name="T7" fmla="*/ 23 h 141"/>
                  <a:gd name="T8" fmla="*/ 272 w 295"/>
                  <a:gd name="T9" fmla="*/ 23 h 141"/>
                  <a:gd name="T10" fmla="*/ 225 w 295"/>
                  <a:gd name="T11" fmla="*/ 141 h 141"/>
                  <a:gd name="T12" fmla="*/ 211 w 295"/>
                  <a:gd name="T13" fmla="*/ 141 h 141"/>
                  <a:gd name="T14" fmla="*/ 164 w 295"/>
                  <a:gd name="T15" fmla="*/ 23 h 141"/>
                  <a:gd name="T16" fmla="*/ 164 w 295"/>
                  <a:gd name="T17" fmla="*/ 23 h 141"/>
                  <a:gd name="T18" fmla="*/ 164 w 295"/>
                  <a:gd name="T19" fmla="*/ 141 h 141"/>
                  <a:gd name="T20" fmla="*/ 141 w 295"/>
                  <a:gd name="T21" fmla="*/ 141 h 141"/>
                  <a:gd name="T22" fmla="*/ 141 w 295"/>
                  <a:gd name="T23" fmla="*/ 0 h 141"/>
                  <a:gd name="T24" fmla="*/ 176 w 295"/>
                  <a:gd name="T25" fmla="*/ 0 h 141"/>
                  <a:gd name="T26" fmla="*/ 218 w 295"/>
                  <a:gd name="T27" fmla="*/ 107 h 141"/>
                  <a:gd name="T28" fmla="*/ 260 w 295"/>
                  <a:gd name="T29" fmla="*/ 0 h 141"/>
                  <a:gd name="T30" fmla="*/ 295 w 295"/>
                  <a:gd name="T31" fmla="*/ 0 h 141"/>
                  <a:gd name="T32" fmla="*/ 295 w 295"/>
                  <a:gd name="T33" fmla="*/ 141 h 141"/>
                  <a:gd name="T34" fmla="*/ 295 w 295"/>
                  <a:gd name="T35" fmla="*/ 141 h 141"/>
                  <a:gd name="T36" fmla="*/ 112 w 295"/>
                  <a:gd name="T37" fmla="*/ 18 h 141"/>
                  <a:gd name="T38" fmla="*/ 112 w 295"/>
                  <a:gd name="T39" fmla="*/ 18 h 141"/>
                  <a:gd name="T40" fmla="*/ 68 w 295"/>
                  <a:gd name="T41" fmla="*/ 18 h 141"/>
                  <a:gd name="T42" fmla="*/ 68 w 295"/>
                  <a:gd name="T43" fmla="*/ 141 h 141"/>
                  <a:gd name="T44" fmla="*/ 44 w 295"/>
                  <a:gd name="T45" fmla="*/ 141 h 141"/>
                  <a:gd name="T46" fmla="*/ 44 w 295"/>
                  <a:gd name="T47" fmla="*/ 18 h 141"/>
                  <a:gd name="T48" fmla="*/ 0 w 295"/>
                  <a:gd name="T49" fmla="*/ 18 h 141"/>
                  <a:gd name="T50" fmla="*/ 0 w 295"/>
                  <a:gd name="T51" fmla="*/ 0 h 141"/>
                  <a:gd name="T52" fmla="*/ 112 w 295"/>
                  <a:gd name="T53" fmla="*/ 0 h 141"/>
                  <a:gd name="T54" fmla="*/ 112 w 295"/>
                  <a:gd name="T55" fmla="*/ 1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5" h="141">
                    <a:moveTo>
                      <a:pt x="295" y="141"/>
                    </a:moveTo>
                    <a:lnTo>
                      <a:pt x="295" y="141"/>
                    </a:lnTo>
                    <a:lnTo>
                      <a:pt x="272" y="141"/>
                    </a:lnTo>
                    <a:lnTo>
                      <a:pt x="272" y="23"/>
                    </a:lnTo>
                    <a:lnTo>
                      <a:pt x="272" y="23"/>
                    </a:lnTo>
                    <a:lnTo>
                      <a:pt x="225" y="141"/>
                    </a:lnTo>
                    <a:lnTo>
                      <a:pt x="211" y="141"/>
                    </a:lnTo>
                    <a:lnTo>
                      <a:pt x="164" y="23"/>
                    </a:lnTo>
                    <a:lnTo>
                      <a:pt x="164" y="23"/>
                    </a:lnTo>
                    <a:lnTo>
                      <a:pt x="164" y="141"/>
                    </a:lnTo>
                    <a:lnTo>
                      <a:pt x="141" y="141"/>
                    </a:lnTo>
                    <a:lnTo>
                      <a:pt x="141" y="0"/>
                    </a:lnTo>
                    <a:lnTo>
                      <a:pt x="176" y="0"/>
                    </a:lnTo>
                    <a:lnTo>
                      <a:pt x="218" y="107"/>
                    </a:lnTo>
                    <a:lnTo>
                      <a:pt x="260" y="0"/>
                    </a:lnTo>
                    <a:lnTo>
                      <a:pt x="295" y="0"/>
                    </a:lnTo>
                    <a:lnTo>
                      <a:pt x="295" y="141"/>
                    </a:lnTo>
                    <a:lnTo>
                      <a:pt x="295" y="141"/>
                    </a:lnTo>
                    <a:close/>
                    <a:moveTo>
                      <a:pt x="112" y="18"/>
                    </a:moveTo>
                    <a:lnTo>
                      <a:pt x="112" y="18"/>
                    </a:lnTo>
                    <a:lnTo>
                      <a:pt x="68" y="18"/>
                    </a:lnTo>
                    <a:lnTo>
                      <a:pt x="68" y="141"/>
                    </a:lnTo>
                    <a:lnTo>
                      <a:pt x="44" y="141"/>
                    </a:lnTo>
                    <a:lnTo>
                      <a:pt x="44" y="18"/>
                    </a:lnTo>
                    <a:lnTo>
                      <a:pt x="0" y="18"/>
                    </a:lnTo>
                    <a:lnTo>
                      <a:pt x="0" y="0"/>
                    </a:lnTo>
                    <a:lnTo>
                      <a:pt x="112" y="0"/>
                    </a:lnTo>
                    <a:lnTo>
                      <a:pt x="112" y="18"/>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20" dirty="0"/>
              </a:p>
            </p:txBody>
          </p:sp>
        </p:grpSp>
        <p:cxnSp>
          <p:nvCxnSpPr>
            <p:cNvPr id="13" name="Straight Connector 12">
              <a:extLst>
                <a:ext uri="{FF2B5EF4-FFF2-40B4-BE49-F238E27FC236}">
                  <a16:creationId xmlns:a16="http://schemas.microsoft.com/office/drawing/2014/main" id="{CB52149B-E4BF-4833-AAD2-0941F25B7080}"/>
                </a:ext>
              </a:extLst>
            </p:cNvPr>
            <p:cNvCxnSpPr>
              <a:cxnSpLocks/>
            </p:cNvCxnSpPr>
            <p:nvPr/>
          </p:nvCxnSpPr>
          <p:spPr>
            <a:xfrm>
              <a:off x="7545086" y="3663518"/>
              <a:ext cx="0" cy="20520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507001" y="527998"/>
            <a:ext cx="8892000" cy="1056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07001" y="1992002"/>
            <a:ext cx="8892000" cy="3936000"/>
          </a:xfrm>
          <a:prstGeom prst="rect">
            <a:avLst/>
          </a:prstGeom>
        </p:spPr>
        <p:txBody>
          <a:bodyPr vert="horz" lIns="0" tIns="0" rIns="0" bIns="0" rtlCol="0">
            <a:no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6" name="Slide Number Placeholder 5"/>
          <p:cNvSpPr>
            <a:spLocks noGrp="1"/>
          </p:cNvSpPr>
          <p:nvPr>
            <p:ph type="sldNum" sz="quarter" idx="4"/>
          </p:nvPr>
        </p:nvSpPr>
        <p:spPr>
          <a:xfrm>
            <a:off x="507000" y="6466395"/>
            <a:ext cx="175500" cy="124800"/>
          </a:xfrm>
          <a:prstGeom prst="rect">
            <a:avLst/>
          </a:prstGeom>
        </p:spPr>
        <p:txBody>
          <a:bodyPr vert="horz" lIns="0" tIns="0" rIns="0" bIns="0" rtlCol="0" anchor="t" anchorCtr="0"/>
          <a:lstStyle>
            <a:lvl1pPr algn="l">
              <a:defRPr sz="544" b="1">
                <a:solidFill>
                  <a:schemeClr val="tx1"/>
                </a:solidFill>
              </a:defRPr>
            </a:lvl1pPr>
          </a:lstStyle>
          <a:p>
            <a:fld id="{37B4438D-29B8-4FC7-9D64-F44FE400D0A9}" type="slidenum">
              <a:rPr lang="en-GB" smtClean="0"/>
              <a:pPr/>
              <a:t>‹#›</a:t>
            </a:fld>
            <a:endParaRPr lang="en-GB" dirty="0"/>
          </a:p>
        </p:txBody>
      </p:sp>
      <p:sp>
        <p:nvSpPr>
          <p:cNvPr id="7" name="TextBox 6"/>
          <p:cNvSpPr txBox="1"/>
          <p:nvPr>
            <p:custDataLst>
              <p:tags r:id="rId26"/>
            </p:custDataLst>
          </p:nvPr>
        </p:nvSpPr>
        <p:spPr>
          <a:xfrm>
            <a:off x="695977" y="6466397"/>
            <a:ext cx="4270500" cy="83741"/>
          </a:xfrm>
          <a:prstGeom prst="rect">
            <a:avLst/>
          </a:prstGeom>
          <a:noFill/>
        </p:spPr>
        <p:txBody>
          <a:bodyPr wrap="square" lIns="0" tIns="0" rIns="0" bIns="0" rtlCol="0">
            <a:spAutoFit/>
          </a:bodyPr>
          <a:lstStyle/>
          <a:p>
            <a:r>
              <a:rPr lang="en-GB" sz="544" b="0" i="0" kern="1200" dirty="0">
                <a:solidFill>
                  <a:schemeClr val="tx1"/>
                </a:solidFill>
                <a:effectLst/>
                <a:latin typeface="+mn-lt"/>
                <a:ea typeface="+mn-ea"/>
                <a:cs typeface="+mn-cs"/>
              </a:rPr>
              <a:t>© 2019 Grant Thornton UK LLP  </a:t>
            </a:r>
            <a:endParaRPr lang="en-GB" sz="544" dirty="0"/>
          </a:p>
        </p:txBody>
      </p:sp>
      <p:cxnSp>
        <p:nvCxnSpPr>
          <p:cNvPr id="9" name="Straight Connector 8"/>
          <p:cNvCxnSpPr>
            <a:cxnSpLocks/>
          </p:cNvCxnSpPr>
          <p:nvPr/>
        </p:nvCxnSpPr>
        <p:spPr>
          <a:xfrm>
            <a:off x="508484" y="6372332"/>
            <a:ext cx="2808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096332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5" r:id="rId22"/>
    <p:sldLayoutId id="2147483796" r:id="rId23"/>
    <p:sldLayoutId id="2147483797" r:id="rId24"/>
  </p:sldLayoutIdLst>
  <p:hf hdr="0" ftr="0" dt="0"/>
  <p:txStyles>
    <p:titleStyle>
      <a:lvl1pPr algn="l" defTabSz="1149427" rtl="0" eaLnBrk="1" latinLnBrk="0" hangingPunct="1">
        <a:lnSpc>
          <a:spcPct val="90000"/>
        </a:lnSpc>
        <a:spcBef>
          <a:spcPct val="0"/>
        </a:spcBef>
        <a:buNone/>
        <a:defRPr sz="3266" b="1" kern="1200">
          <a:solidFill>
            <a:schemeClr val="accent1"/>
          </a:solidFill>
          <a:latin typeface="+mj-lt"/>
          <a:ea typeface="+mj-ea"/>
          <a:cs typeface="+mj-cs"/>
        </a:defRPr>
      </a:lvl1pPr>
    </p:titleStyle>
    <p:bodyStyle>
      <a:lvl1pPr marL="0" indent="0" algn="l" defTabSz="1149427" rtl="0" eaLnBrk="1" latinLnBrk="0" hangingPunct="1">
        <a:lnSpc>
          <a:spcPct val="100000"/>
        </a:lnSpc>
        <a:spcBef>
          <a:spcPts val="0"/>
        </a:spcBef>
        <a:spcAft>
          <a:spcPts val="544"/>
        </a:spcAft>
        <a:buFont typeface="Arial" panose="020B0604020202020204" pitchFamily="34" charset="0"/>
        <a:buNone/>
        <a:defRPr sz="2541" b="0" kern="1200">
          <a:solidFill>
            <a:schemeClr val="tx1"/>
          </a:solidFill>
          <a:latin typeface="+mn-lt"/>
          <a:ea typeface="+mn-ea"/>
          <a:cs typeface="+mn-cs"/>
        </a:defRPr>
      </a:lvl1pPr>
      <a:lvl2pPr marL="244948" indent="-244948" algn="l" defTabSz="1149427" rtl="0" eaLnBrk="1" latinLnBrk="0" hangingPunct="1">
        <a:lnSpc>
          <a:spcPct val="100000"/>
        </a:lnSpc>
        <a:spcBef>
          <a:spcPts val="0"/>
        </a:spcBef>
        <a:spcAft>
          <a:spcPts val="544"/>
        </a:spcAft>
        <a:buClrTx/>
        <a:buFont typeface="Arial" panose="020B0604020202020204" pitchFamily="34" charset="0"/>
        <a:buChar char="•"/>
        <a:defRPr sz="1814" b="0" kern="1200">
          <a:solidFill>
            <a:schemeClr val="tx1"/>
          </a:solidFill>
          <a:latin typeface="+mn-lt"/>
          <a:ea typeface="+mn-ea"/>
          <a:cs typeface="+mn-cs"/>
        </a:defRPr>
      </a:lvl2pPr>
      <a:lvl3pPr marL="489896" indent="-244948" algn="l" defTabSz="1149427" rtl="0" eaLnBrk="1" latinLnBrk="0" hangingPunct="1">
        <a:lnSpc>
          <a:spcPct val="100000"/>
        </a:lnSpc>
        <a:spcBef>
          <a:spcPts val="0"/>
        </a:spcBef>
        <a:spcAft>
          <a:spcPts val="272"/>
        </a:spcAft>
        <a:buClrTx/>
        <a:buFont typeface="Arial" panose="020B0604020202020204" pitchFamily="34" charset="0"/>
        <a:buChar char="–"/>
        <a:defRPr sz="1633" kern="1200">
          <a:solidFill>
            <a:schemeClr val="tx1"/>
          </a:solidFill>
          <a:latin typeface="+mn-lt"/>
          <a:ea typeface="+mn-ea"/>
          <a:cs typeface="+mn-cs"/>
        </a:defRPr>
      </a:lvl3pPr>
      <a:lvl4pPr marL="734844" indent="-244948" algn="l" defTabSz="1149427" rtl="0" eaLnBrk="1" latinLnBrk="0" hangingPunct="1">
        <a:lnSpc>
          <a:spcPct val="100000"/>
        </a:lnSpc>
        <a:spcBef>
          <a:spcPts val="0"/>
        </a:spcBef>
        <a:spcAft>
          <a:spcPts val="272"/>
        </a:spcAft>
        <a:buClrTx/>
        <a:buFont typeface="Arial" panose="020B0604020202020204" pitchFamily="34" charset="0"/>
        <a:buChar char="–"/>
        <a:defRPr sz="1633" kern="1200">
          <a:solidFill>
            <a:schemeClr val="tx1"/>
          </a:solidFill>
          <a:latin typeface="+mn-lt"/>
          <a:ea typeface="+mn-ea"/>
          <a:cs typeface="+mn-cs"/>
        </a:defRPr>
      </a:lvl4pPr>
      <a:lvl5pPr marL="0" indent="0" algn="l" defTabSz="1149427" rtl="0" eaLnBrk="1" latinLnBrk="0" hangingPunct="1">
        <a:lnSpc>
          <a:spcPct val="100000"/>
        </a:lnSpc>
        <a:spcBef>
          <a:spcPts val="0"/>
        </a:spcBef>
        <a:spcAft>
          <a:spcPts val="272"/>
        </a:spcAft>
        <a:buClr>
          <a:schemeClr val="accent1"/>
        </a:buClr>
        <a:buFont typeface="Arial" panose="020B0604020202020204" pitchFamily="34" charset="0"/>
        <a:buNone/>
        <a:defRPr sz="1814" kern="1200">
          <a:solidFill>
            <a:schemeClr val="tx1"/>
          </a:solidFill>
          <a:latin typeface="+mn-lt"/>
          <a:ea typeface="+mn-ea"/>
          <a:cs typeface="+mn-cs"/>
        </a:defRPr>
      </a:lvl5pPr>
      <a:lvl6pPr marL="0" indent="0" algn="l" defTabSz="1149427" rtl="0" eaLnBrk="1" latinLnBrk="0" hangingPunct="1">
        <a:lnSpc>
          <a:spcPct val="100000"/>
        </a:lnSpc>
        <a:spcBef>
          <a:spcPts val="0"/>
        </a:spcBef>
        <a:spcAft>
          <a:spcPts val="272"/>
        </a:spcAft>
        <a:buClr>
          <a:schemeClr val="accent1"/>
        </a:buClr>
        <a:buFont typeface="Arial" panose="020B0604020202020204" pitchFamily="34" charset="0"/>
        <a:buNone/>
        <a:defRPr sz="1814" kern="1200">
          <a:solidFill>
            <a:schemeClr val="tx1"/>
          </a:solidFill>
          <a:latin typeface="+mn-lt"/>
          <a:ea typeface="+mn-ea"/>
          <a:cs typeface="+mn-cs"/>
        </a:defRPr>
      </a:lvl6pPr>
      <a:lvl7pPr marL="0" indent="0" algn="l" defTabSz="1149427" rtl="0" eaLnBrk="1" latinLnBrk="0" hangingPunct="1">
        <a:lnSpc>
          <a:spcPct val="100000"/>
        </a:lnSpc>
        <a:spcBef>
          <a:spcPts val="0"/>
        </a:spcBef>
        <a:spcAft>
          <a:spcPts val="272"/>
        </a:spcAft>
        <a:buClr>
          <a:schemeClr val="accent1"/>
        </a:buClr>
        <a:buFont typeface="Arial" panose="020B0604020202020204" pitchFamily="34" charset="0"/>
        <a:buNone/>
        <a:defRPr sz="1814" kern="1200">
          <a:solidFill>
            <a:schemeClr val="tx1"/>
          </a:solidFill>
          <a:latin typeface="+mn-lt"/>
          <a:ea typeface="+mn-ea"/>
          <a:cs typeface="+mn-cs"/>
        </a:defRPr>
      </a:lvl7pPr>
      <a:lvl8pPr marL="0" indent="0" algn="l" defTabSz="1149427" rtl="0" eaLnBrk="1" latinLnBrk="0" hangingPunct="1">
        <a:lnSpc>
          <a:spcPct val="100000"/>
        </a:lnSpc>
        <a:spcBef>
          <a:spcPts val="0"/>
        </a:spcBef>
        <a:spcAft>
          <a:spcPts val="272"/>
        </a:spcAft>
        <a:buClr>
          <a:schemeClr val="accent1"/>
        </a:buClr>
        <a:buFont typeface="Arial" panose="020B0604020202020204" pitchFamily="34" charset="0"/>
        <a:buNone/>
        <a:defRPr sz="1814" kern="1200">
          <a:solidFill>
            <a:schemeClr val="tx1"/>
          </a:solidFill>
          <a:latin typeface="+mn-lt"/>
          <a:ea typeface="+mn-ea"/>
          <a:cs typeface="+mn-cs"/>
        </a:defRPr>
      </a:lvl8pPr>
      <a:lvl9pPr marL="0" indent="0" algn="l" defTabSz="1149427" rtl="0" eaLnBrk="1" latinLnBrk="0" hangingPunct="1">
        <a:lnSpc>
          <a:spcPct val="100000"/>
        </a:lnSpc>
        <a:spcBef>
          <a:spcPts val="0"/>
        </a:spcBef>
        <a:spcAft>
          <a:spcPts val="272"/>
        </a:spcAft>
        <a:buClr>
          <a:schemeClr val="accent1"/>
        </a:buClr>
        <a:buFont typeface="Arial" panose="020B0604020202020204" pitchFamily="34" charset="0"/>
        <a:buNone/>
        <a:defRPr sz="1814" kern="1200">
          <a:solidFill>
            <a:schemeClr val="tx1"/>
          </a:solidFill>
          <a:latin typeface="+mn-lt"/>
          <a:ea typeface="+mn-ea"/>
          <a:cs typeface="+mn-cs"/>
        </a:defRPr>
      </a:lvl9pPr>
    </p:bodyStyle>
    <p:otherStyle>
      <a:defPPr>
        <a:defRPr lang="en-US"/>
      </a:defPPr>
      <a:lvl1pPr marL="0" algn="l" defTabSz="1149427" rtl="0" eaLnBrk="1" latinLnBrk="0" hangingPunct="1">
        <a:defRPr sz="2263" kern="1200">
          <a:solidFill>
            <a:schemeClr val="tx1"/>
          </a:solidFill>
          <a:latin typeface="+mn-lt"/>
          <a:ea typeface="+mn-ea"/>
          <a:cs typeface="+mn-cs"/>
        </a:defRPr>
      </a:lvl1pPr>
      <a:lvl2pPr marL="574714" algn="l" defTabSz="1149427" rtl="0" eaLnBrk="1" latinLnBrk="0" hangingPunct="1">
        <a:defRPr sz="2263" kern="1200">
          <a:solidFill>
            <a:schemeClr val="tx1"/>
          </a:solidFill>
          <a:latin typeface="+mn-lt"/>
          <a:ea typeface="+mn-ea"/>
          <a:cs typeface="+mn-cs"/>
        </a:defRPr>
      </a:lvl2pPr>
      <a:lvl3pPr marL="1149427" algn="l" defTabSz="1149427" rtl="0" eaLnBrk="1" latinLnBrk="0" hangingPunct="1">
        <a:defRPr sz="2263" kern="1200">
          <a:solidFill>
            <a:schemeClr val="tx1"/>
          </a:solidFill>
          <a:latin typeface="+mn-lt"/>
          <a:ea typeface="+mn-ea"/>
          <a:cs typeface="+mn-cs"/>
        </a:defRPr>
      </a:lvl3pPr>
      <a:lvl4pPr marL="1724141" algn="l" defTabSz="1149427" rtl="0" eaLnBrk="1" latinLnBrk="0" hangingPunct="1">
        <a:defRPr sz="2263" kern="1200">
          <a:solidFill>
            <a:schemeClr val="tx1"/>
          </a:solidFill>
          <a:latin typeface="+mn-lt"/>
          <a:ea typeface="+mn-ea"/>
          <a:cs typeface="+mn-cs"/>
        </a:defRPr>
      </a:lvl4pPr>
      <a:lvl5pPr marL="2298854" algn="l" defTabSz="1149427" rtl="0" eaLnBrk="1" latinLnBrk="0" hangingPunct="1">
        <a:defRPr sz="2263" kern="1200">
          <a:solidFill>
            <a:schemeClr val="tx1"/>
          </a:solidFill>
          <a:latin typeface="+mn-lt"/>
          <a:ea typeface="+mn-ea"/>
          <a:cs typeface="+mn-cs"/>
        </a:defRPr>
      </a:lvl5pPr>
      <a:lvl6pPr marL="2873568" algn="l" defTabSz="1149427" rtl="0" eaLnBrk="1" latinLnBrk="0" hangingPunct="1">
        <a:defRPr sz="2263" kern="1200">
          <a:solidFill>
            <a:schemeClr val="tx1"/>
          </a:solidFill>
          <a:latin typeface="+mn-lt"/>
          <a:ea typeface="+mn-ea"/>
          <a:cs typeface="+mn-cs"/>
        </a:defRPr>
      </a:lvl6pPr>
      <a:lvl7pPr marL="3448280" algn="l" defTabSz="1149427" rtl="0" eaLnBrk="1" latinLnBrk="0" hangingPunct="1">
        <a:defRPr sz="2263" kern="1200">
          <a:solidFill>
            <a:schemeClr val="tx1"/>
          </a:solidFill>
          <a:latin typeface="+mn-lt"/>
          <a:ea typeface="+mn-ea"/>
          <a:cs typeface="+mn-cs"/>
        </a:defRPr>
      </a:lvl7pPr>
      <a:lvl8pPr marL="4022994" algn="l" defTabSz="1149427" rtl="0" eaLnBrk="1" latinLnBrk="0" hangingPunct="1">
        <a:defRPr sz="2263" kern="1200">
          <a:solidFill>
            <a:schemeClr val="tx1"/>
          </a:solidFill>
          <a:latin typeface="+mn-lt"/>
          <a:ea typeface="+mn-ea"/>
          <a:cs typeface="+mn-cs"/>
        </a:defRPr>
      </a:lvl8pPr>
      <a:lvl9pPr marL="4597707" algn="l" defTabSz="1149427" rtl="0" eaLnBrk="1" latinLnBrk="0" hangingPunct="1">
        <a:defRPr sz="226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5920" userDrawn="1">
          <p15:clr>
            <a:srgbClr val="FBAE40"/>
          </p15:clr>
        </p15:guide>
        <p15:guide id="4" orient="horz" pos="3944" userDrawn="1">
          <p15:clr>
            <a:srgbClr val="FBAE40"/>
          </p15:clr>
        </p15:guide>
        <p15:guide id="5" pos="320" userDrawn="1">
          <p15:clr>
            <a:srgbClr val="FBAE40"/>
          </p15:clr>
        </p15:guide>
        <p15:guide id="7" orient="horz" pos="329" userDrawn="1">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notesSlide" Target="../notesSlides/notesSlide1.xml"/><Relationship Id="rId4"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31.xml"/><Relationship Id="rId1" Type="http://schemas.openxmlformats.org/officeDocument/2006/relationships/tags" Target="../tags/tag130.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image" Target="../media/image27.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image" Target="../media/image28.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3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10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3.png"/><Relationship Id="rId2" Type="http://schemas.openxmlformats.org/officeDocument/2006/relationships/slideLayout" Target="../slideLayouts/slideLayout22.xml"/><Relationship Id="rId1" Type="http://schemas.openxmlformats.org/officeDocument/2006/relationships/tags" Target="../tags/tag10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6.png"/><Relationship Id="rId2" Type="http://schemas.openxmlformats.org/officeDocument/2006/relationships/slideLayout" Target="../slideLayouts/slideLayout22.xml"/><Relationship Id="rId1" Type="http://schemas.openxmlformats.org/officeDocument/2006/relationships/tags" Target="../tags/tag108.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hyperlink" Target="https://www.google.com/url?sa=i&amp;rct=j&amp;q=&amp;esrc=s&amp;source=images&amp;cd=&amp;cad=rja&amp;uact=8&amp;ved=2ahUKEwjEuaLLrcriAhV7AGMBHfk5DcUQjRx6BAgBEAU&amp;url=https%3A%2F%2Fwww.rachelreevesmp.co.uk%2Flegacy%2F2017%2F07%2F18%2Fthe_business%2F&amp;psig=AOvVaw2ekqV__9kBe__yE-PFVSVd&amp;ust=1559549710799986"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109.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tags" Target="../tags/tag112.xml"/><Relationship Id="rId7" Type="http://schemas.openxmlformats.org/officeDocument/2006/relationships/image" Target="../media/image18.jp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notesSlide" Target="../notesSlides/notesSlide6.xml"/><Relationship Id="rId5" Type="http://schemas.openxmlformats.org/officeDocument/2006/relationships/slideLayout" Target="../slideLayouts/slideLayout21.xml"/><Relationship Id="rId4" Type="http://schemas.openxmlformats.org/officeDocument/2006/relationships/tags" Target="../tags/tag113.xml"/><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tags" Target="../tags/tag116.xml"/><Relationship Id="rId7" Type="http://schemas.openxmlformats.org/officeDocument/2006/relationships/image" Target="../media/image21.pn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notesSlide" Target="../notesSlides/notesSlide7.xml"/><Relationship Id="rId5" Type="http://schemas.openxmlformats.org/officeDocument/2006/relationships/slideLayout" Target="../slideLayouts/slideLayout21.xml"/><Relationship Id="rId4" Type="http://schemas.openxmlformats.org/officeDocument/2006/relationships/tags" Target="../tags/tag117.xml"/><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120.xml"/><Relationship Id="rId7" Type="http://schemas.openxmlformats.org/officeDocument/2006/relationships/image" Target="../media/image24.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notesSlide" Target="../notesSlides/notesSlide8.xml"/><Relationship Id="rId5" Type="http://schemas.openxmlformats.org/officeDocument/2006/relationships/slideLayout" Target="../slideLayouts/slideLayout21.xml"/><Relationship Id="rId4" Type="http://schemas.openxmlformats.org/officeDocument/2006/relationships/tags" Target="../tags/tag121.xml"/><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599718" y="2160001"/>
            <a:ext cx="6049296" cy="575198"/>
          </a:xfrm>
        </p:spPr>
        <p:txBody>
          <a:bodyPr/>
          <a:lstStyle/>
          <a:p>
            <a:r>
              <a:rPr lang="en-GB" dirty="0"/>
              <a:t>Future of Public Audit</a:t>
            </a:r>
            <a:br>
              <a:rPr lang="en-GB" dirty="0"/>
            </a:br>
            <a:r>
              <a:rPr lang="en-GB" dirty="0"/>
              <a:t>Paul Dossett</a:t>
            </a:r>
            <a:br>
              <a:rPr lang="en-GB" dirty="0"/>
            </a:br>
            <a:r>
              <a:rPr lang="en-GB" dirty="0"/>
              <a:t>7 June 2019</a:t>
            </a:r>
          </a:p>
        </p:txBody>
      </p:sp>
      <p:sp>
        <p:nvSpPr>
          <p:cNvPr id="4" name="Text Placeholder 3"/>
          <p:cNvSpPr>
            <a:spLocks noGrp="1"/>
          </p:cNvSpPr>
          <p:nvPr>
            <p:ph type="body" sz="quarter" idx="15"/>
            <p:custDataLst>
              <p:tags r:id="rId3"/>
            </p:custDataLst>
          </p:nvPr>
        </p:nvSpPr>
        <p:spPr>
          <a:xfrm>
            <a:off x="599719" y="4278658"/>
            <a:ext cx="4277507" cy="575198"/>
          </a:xfrm>
        </p:spPr>
        <p:txBody>
          <a:bodyPr/>
          <a:lstStyle/>
          <a:p>
            <a:r>
              <a:rPr lang="en-GB" sz="1800" dirty="0">
                <a:solidFill>
                  <a:schemeClr val="tx1">
                    <a:lumMod val="100000"/>
                  </a:schemeClr>
                </a:solidFill>
                <a:latin typeface="Arial" panose="020B0604020202020204" pitchFamily="34" charset="0"/>
              </a:rPr>
              <a:t>Society of District Treasurers</a:t>
            </a:r>
          </a:p>
        </p:txBody>
      </p:sp>
    </p:spTree>
    <p:custDataLst>
      <p:tags r:id="rId1"/>
    </p:custDataLst>
    <p:extLst>
      <p:ext uri="{BB962C8B-B14F-4D97-AF65-F5344CB8AC3E}">
        <p14:creationId xmlns:p14="http://schemas.microsoft.com/office/powerpoint/2010/main" val="2580232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NAO Code Consultation </a:t>
            </a:r>
          </a:p>
        </p:txBody>
      </p:sp>
      <p:sp>
        <p:nvSpPr>
          <p:cNvPr id="3" name="TextBox 2"/>
          <p:cNvSpPr txBox="1"/>
          <p:nvPr/>
        </p:nvSpPr>
        <p:spPr>
          <a:xfrm>
            <a:off x="571131" y="1948097"/>
            <a:ext cx="6142965" cy="974113"/>
          </a:xfrm>
          <a:prstGeom prst="rect">
            <a:avLst/>
          </a:prstGeom>
          <a:noFill/>
        </p:spPr>
        <p:txBody>
          <a:bodyPr wrap="square" rtlCol="0">
            <a:spAutoFit/>
          </a:bodyPr>
          <a:lstStyle/>
          <a:p>
            <a:pPr defTabSz="969907" fontAlgn="base">
              <a:spcBef>
                <a:spcPct val="0"/>
              </a:spcBef>
              <a:spcAft>
                <a:spcPct val="0"/>
              </a:spcAft>
            </a:pPr>
            <a:endParaRPr lang="en-GB" sz="1910" dirty="0">
              <a:solidFill>
                <a:srgbClr val="262626"/>
              </a:solidFill>
              <a:latin typeface="Arial" charset="0"/>
            </a:endParaRPr>
          </a:p>
          <a:p>
            <a:pPr marL="303096" indent="-303096" defTabSz="969907" fontAlgn="base">
              <a:spcBef>
                <a:spcPct val="0"/>
              </a:spcBef>
              <a:spcAft>
                <a:spcPct val="0"/>
              </a:spcAft>
              <a:buFont typeface="Arial" panose="020B0604020202020204" pitchFamily="34" charset="0"/>
              <a:buChar char="•"/>
            </a:pPr>
            <a:endParaRPr lang="en-GB" sz="1910" dirty="0">
              <a:solidFill>
                <a:srgbClr val="262626"/>
              </a:solidFill>
              <a:latin typeface="Arial" charset="0"/>
            </a:endParaRPr>
          </a:p>
          <a:p>
            <a:pPr defTabSz="969907" fontAlgn="base">
              <a:spcBef>
                <a:spcPct val="0"/>
              </a:spcBef>
              <a:spcAft>
                <a:spcPct val="0"/>
              </a:spcAft>
            </a:pPr>
            <a:endParaRPr lang="en-GB" sz="1910" dirty="0">
              <a:solidFill>
                <a:srgbClr val="262626"/>
              </a:solidFill>
              <a:latin typeface="Arial" charset="0"/>
            </a:endParaRPr>
          </a:p>
        </p:txBody>
      </p:sp>
      <p:sp>
        <p:nvSpPr>
          <p:cNvPr id="4" name="TextBox 3"/>
          <p:cNvSpPr txBox="1"/>
          <p:nvPr>
            <p:custDataLst>
              <p:tags r:id="rId2"/>
            </p:custDataLst>
          </p:nvPr>
        </p:nvSpPr>
        <p:spPr>
          <a:xfrm>
            <a:off x="482461" y="1695275"/>
            <a:ext cx="8852408" cy="5620641"/>
          </a:xfrm>
          <a:prstGeom prst="rect">
            <a:avLst/>
          </a:prstGeom>
          <a:noFill/>
        </p:spPr>
        <p:txBody>
          <a:bodyPr wrap="square" rtlCol="0">
            <a:spAutoFit/>
          </a:bodyPr>
          <a:lstStyle/>
          <a:p>
            <a:pPr lvl="0"/>
            <a:r>
              <a:rPr lang="en-GB" sz="3266" dirty="0"/>
              <a:t>Principle of public audit </a:t>
            </a:r>
          </a:p>
          <a:p>
            <a:pPr lvl="0"/>
            <a:endParaRPr lang="en-GB" sz="3266" dirty="0"/>
          </a:p>
          <a:p>
            <a:pPr marL="457200" lvl="0" indent="-457200">
              <a:buFontTx/>
              <a:buChar char="-"/>
            </a:pPr>
            <a:r>
              <a:rPr lang="en-GB" sz="3266" dirty="0"/>
              <a:t>Safeguarding the interests of the citizen as taxpayer and user of public services </a:t>
            </a:r>
          </a:p>
          <a:p>
            <a:pPr marL="457200" lvl="0" indent="-457200">
              <a:buFontTx/>
              <a:buChar char="-"/>
            </a:pPr>
            <a:r>
              <a:rPr lang="en-GB" sz="3266" dirty="0"/>
              <a:t>Audit work which is proportionate and focuses on what matters to stakeholders</a:t>
            </a:r>
          </a:p>
          <a:p>
            <a:pPr marL="457200" lvl="0" indent="-457200">
              <a:buFontTx/>
              <a:buChar char="-"/>
            </a:pPr>
            <a:r>
              <a:rPr lang="en-GB" sz="3266" dirty="0"/>
              <a:t>Wider scope not just the accounts </a:t>
            </a:r>
          </a:p>
          <a:p>
            <a:pPr marL="457200" lvl="0" indent="-457200">
              <a:buFontTx/>
              <a:buChar char="-"/>
            </a:pPr>
            <a:endParaRPr lang="en-GB" sz="3266" dirty="0"/>
          </a:p>
          <a:p>
            <a:pPr lvl="0"/>
            <a:endParaRPr lang="en-GB" sz="3266" dirty="0"/>
          </a:p>
          <a:p>
            <a:pPr lvl="0"/>
            <a:endParaRPr lang="en-GB" sz="3266" dirty="0"/>
          </a:p>
          <a:p>
            <a:pPr lvl="0"/>
            <a:endParaRPr lang="en-GB" sz="3266" dirty="0"/>
          </a:p>
        </p:txBody>
      </p:sp>
    </p:spTree>
    <p:custDataLst>
      <p:tags r:id="rId1"/>
    </p:custDataLst>
    <p:extLst>
      <p:ext uri="{BB962C8B-B14F-4D97-AF65-F5344CB8AC3E}">
        <p14:creationId xmlns:p14="http://schemas.microsoft.com/office/powerpoint/2010/main" val="1552608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NAO Code Consultation </a:t>
            </a:r>
          </a:p>
        </p:txBody>
      </p:sp>
      <p:sp>
        <p:nvSpPr>
          <p:cNvPr id="3" name="TextBox 2"/>
          <p:cNvSpPr txBox="1"/>
          <p:nvPr/>
        </p:nvSpPr>
        <p:spPr>
          <a:xfrm>
            <a:off x="571131" y="1948097"/>
            <a:ext cx="6142965" cy="974113"/>
          </a:xfrm>
          <a:prstGeom prst="rect">
            <a:avLst/>
          </a:prstGeom>
          <a:noFill/>
        </p:spPr>
        <p:txBody>
          <a:bodyPr wrap="square" rtlCol="0">
            <a:spAutoFit/>
          </a:bodyPr>
          <a:lstStyle/>
          <a:p>
            <a:pPr defTabSz="969907" fontAlgn="base">
              <a:spcBef>
                <a:spcPct val="0"/>
              </a:spcBef>
              <a:spcAft>
                <a:spcPct val="0"/>
              </a:spcAft>
            </a:pPr>
            <a:endParaRPr lang="en-GB" sz="1910" dirty="0">
              <a:solidFill>
                <a:srgbClr val="262626"/>
              </a:solidFill>
              <a:latin typeface="Arial" charset="0"/>
            </a:endParaRPr>
          </a:p>
          <a:p>
            <a:pPr marL="303096" indent="-303096" defTabSz="969907" fontAlgn="base">
              <a:spcBef>
                <a:spcPct val="0"/>
              </a:spcBef>
              <a:spcAft>
                <a:spcPct val="0"/>
              </a:spcAft>
              <a:buFont typeface="Arial" panose="020B0604020202020204" pitchFamily="34" charset="0"/>
              <a:buChar char="•"/>
            </a:pPr>
            <a:endParaRPr lang="en-GB" sz="1910" dirty="0">
              <a:solidFill>
                <a:srgbClr val="262626"/>
              </a:solidFill>
              <a:latin typeface="Arial" charset="0"/>
            </a:endParaRPr>
          </a:p>
          <a:p>
            <a:pPr defTabSz="969907" fontAlgn="base">
              <a:spcBef>
                <a:spcPct val="0"/>
              </a:spcBef>
              <a:spcAft>
                <a:spcPct val="0"/>
              </a:spcAft>
            </a:pPr>
            <a:endParaRPr lang="en-GB" sz="1910" dirty="0">
              <a:solidFill>
                <a:srgbClr val="262626"/>
              </a:solidFill>
              <a:latin typeface="Arial" charset="0"/>
            </a:endParaRPr>
          </a:p>
        </p:txBody>
      </p:sp>
      <p:sp>
        <p:nvSpPr>
          <p:cNvPr id="4" name="TextBox 3"/>
          <p:cNvSpPr txBox="1"/>
          <p:nvPr>
            <p:custDataLst>
              <p:tags r:id="rId2"/>
            </p:custDataLst>
          </p:nvPr>
        </p:nvSpPr>
        <p:spPr>
          <a:xfrm>
            <a:off x="482461" y="1695275"/>
            <a:ext cx="8852408" cy="5620641"/>
          </a:xfrm>
          <a:prstGeom prst="rect">
            <a:avLst/>
          </a:prstGeom>
          <a:noFill/>
        </p:spPr>
        <p:txBody>
          <a:bodyPr wrap="square" rtlCol="0">
            <a:spAutoFit/>
          </a:bodyPr>
          <a:lstStyle/>
          <a:p>
            <a:pPr lvl="0"/>
            <a:r>
              <a:rPr lang="en-GB" sz="3266" dirty="0"/>
              <a:t>Value for Money </a:t>
            </a:r>
          </a:p>
          <a:p>
            <a:pPr lvl="0"/>
            <a:endParaRPr lang="en-GB" sz="3266" dirty="0"/>
          </a:p>
          <a:p>
            <a:pPr marL="457200" lvl="0" indent="-457200">
              <a:buFontTx/>
              <a:buChar char="-"/>
            </a:pPr>
            <a:r>
              <a:rPr lang="en-GB" sz="3266" dirty="0"/>
              <a:t>Forward as well as backward looking</a:t>
            </a:r>
          </a:p>
          <a:p>
            <a:pPr marL="457200" lvl="0" indent="-457200">
              <a:buFontTx/>
              <a:buChar char="-"/>
            </a:pPr>
            <a:r>
              <a:rPr lang="en-GB" sz="3266" dirty="0"/>
              <a:t>Narrative report to replace the  VFM conclusion</a:t>
            </a:r>
          </a:p>
          <a:p>
            <a:pPr marL="457200" lvl="0" indent="-457200">
              <a:buFontTx/>
              <a:buChar char="-"/>
            </a:pPr>
            <a:r>
              <a:rPr lang="en-GB" sz="3266" dirty="0"/>
              <a:t>Reported in public </a:t>
            </a:r>
          </a:p>
          <a:p>
            <a:pPr marL="457200" lvl="0" indent="-457200">
              <a:buFontTx/>
              <a:buChar char="-"/>
            </a:pPr>
            <a:r>
              <a:rPr lang="en-GB" sz="3266" dirty="0"/>
              <a:t>Different time of year to the accounts </a:t>
            </a:r>
          </a:p>
          <a:p>
            <a:pPr lvl="0"/>
            <a:endParaRPr lang="en-GB" sz="3266" dirty="0"/>
          </a:p>
          <a:p>
            <a:pPr lvl="0"/>
            <a:endParaRPr lang="en-GB" sz="3266" dirty="0"/>
          </a:p>
          <a:p>
            <a:pPr lvl="0"/>
            <a:endParaRPr lang="en-GB" sz="3266" dirty="0"/>
          </a:p>
          <a:p>
            <a:pPr lvl="0"/>
            <a:endParaRPr lang="en-GB" sz="3266" dirty="0"/>
          </a:p>
        </p:txBody>
      </p:sp>
    </p:spTree>
    <p:custDataLst>
      <p:tags r:id="rId1"/>
    </p:custDataLst>
    <p:extLst>
      <p:ext uri="{BB962C8B-B14F-4D97-AF65-F5344CB8AC3E}">
        <p14:creationId xmlns:p14="http://schemas.microsoft.com/office/powerpoint/2010/main" val="1615412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Prescription for Public Audit</a:t>
            </a:r>
          </a:p>
        </p:txBody>
      </p:sp>
      <p:sp>
        <p:nvSpPr>
          <p:cNvPr id="3" name="TextBox 2"/>
          <p:cNvSpPr txBox="1"/>
          <p:nvPr/>
        </p:nvSpPr>
        <p:spPr>
          <a:xfrm>
            <a:off x="571131" y="1948097"/>
            <a:ext cx="6142965" cy="974113"/>
          </a:xfrm>
          <a:prstGeom prst="rect">
            <a:avLst/>
          </a:prstGeom>
          <a:noFill/>
        </p:spPr>
        <p:txBody>
          <a:bodyPr wrap="square" rtlCol="0">
            <a:spAutoFit/>
          </a:bodyPr>
          <a:lstStyle/>
          <a:p>
            <a:pPr defTabSz="969907" fontAlgn="base">
              <a:spcBef>
                <a:spcPct val="0"/>
              </a:spcBef>
              <a:spcAft>
                <a:spcPct val="0"/>
              </a:spcAft>
            </a:pPr>
            <a:endParaRPr lang="en-GB" sz="1910" dirty="0">
              <a:solidFill>
                <a:srgbClr val="262626"/>
              </a:solidFill>
              <a:latin typeface="Arial" charset="0"/>
            </a:endParaRPr>
          </a:p>
          <a:p>
            <a:pPr marL="303096" indent="-303096" defTabSz="969907" fontAlgn="base">
              <a:spcBef>
                <a:spcPct val="0"/>
              </a:spcBef>
              <a:spcAft>
                <a:spcPct val="0"/>
              </a:spcAft>
              <a:buFont typeface="Arial" panose="020B0604020202020204" pitchFamily="34" charset="0"/>
              <a:buChar char="•"/>
            </a:pPr>
            <a:endParaRPr lang="en-GB" sz="1910" dirty="0">
              <a:solidFill>
                <a:srgbClr val="262626"/>
              </a:solidFill>
              <a:latin typeface="Arial" charset="0"/>
            </a:endParaRPr>
          </a:p>
          <a:p>
            <a:pPr defTabSz="969907" fontAlgn="base">
              <a:spcBef>
                <a:spcPct val="0"/>
              </a:spcBef>
              <a:spcAft>
                <a:spcPct val="0"/>
              </a:spcAft>
            </a:pPr>
            <a:endParaRPr lang="en-GB" sz="1910" dirty="0">
              <a:solidFill>
                <a:srgbClr val="262626"/>
              </a:solidFill>
              <a:latin typeface="Arial" charset="0"/>
            </a:endParaRPr>
          </a:p>
        </p:txBody>
      </p:sp>
      <p:sp>
        <p:nvSpPr>
          <p:cNvPr id="4" name="TextBox 3"/>
          <p:cNvSpPr txBox="1"/>
          <p:nvPr>
            <p:custDataLst>
              <p:tags r:id="rId2"/>
            </p:custDataLst>
          </p:nvPr>
        </p:nvSpPr>
        <p:spPr>
          <a:xfrm>
            <a:off x="482461" y="1695275"/>
            <a:ext cx="8852408" cy="5620641"/>
          </a:xfrm>
          <a:prstGeom prst="rect">
            <a:avLst/>
          </a:prstGeom>
          <a:noFill/>
        </p:spPr>
        <p:txBody>
          <a:bodyPr wrap="square" rtlCol="0">
            <a:spAutoFit/>
          </a:bodyPr>
          <a:lstStyle/>
          <a:p>
            <a:pPr lvl="0"/>
            <a:r>
              <a:rPr lang="en-GB" sz="3266" dirty="0"/>
              <a:t>CIPFA</a:t>
            </a:r>
          </a:p>
          <a:p>
            <a:pPr lvl="0"/>
            <a:endParaRPr lang="en-GB" sz="3266" dirty="0"/>
          </a:p>
          <a:p>
            <a:pPr marL="457200" lvl="0" indent="-457200">
              <a:buFontTx/>
              <a:buChar char="-"/>
            </a:pPr>
            <a:r>
              <a:rPr lang="en-GB" sz="3266" dirty="0"/>
              <a:t>Refresh the Accounting Code </a:t>
            </a:r>
          </a:p>
          <a:p>
            <a:pPr marL="822133" lvl="1" indent="-457200">
              <a:buFontTx/>
              <a:buChar char="-"/>
            </a:pPr>
            <a:r>
              <a:rPr lang="en-GB" sz="3266" dirty="0"/>
              <a:t>Focus on those things which matter to the tax payer</a:t>
            </a:r>
          </a:p>
          <a:p>
            <a:pPr marL="822133" lvl="1" indent="-457200">
              <a:buFontTx/>
              <a:buChar char="-"/>
            </a:pPr>
            <a:r>
              <a:rPr lang="en-GB" sz="3266" dirty="0"/>
              <a:t>Approach to asset valuation?</a:t>
            </a:r>
          </a:p>
          <a:p>
            <a:pPr marL="822133" lvl="1" indent="-457200">
              <a:buFontTx/>
              <a:buChar char="-"/>
            </a:pPr>
            <a:r>
              <a:rPr lang="en-GB" sz="3266" dirty="0"/>
              <a:t>Other ways to make more accessible? </a:t>
            </a:r>
          </a:p>
          <a:p>
            <a:pPr lvl="0"/>
            <a:endParaRPr lang="en-GB" sz="3266" dirty="0"/>
          </a:p>
          <a:p>
            <a:pPr lvl="0"/>
            <a:endParaRPr lang="en-GB" sz="3266" dirty="0"/>
          </a:p>
          <a:p>
            <a:pPr lvl="0"/>
            <a:endParaRPr lang="en-GB" sz="3266" dirty="0"/>
          </a:p>
          <a:p>
            <a:pPr lvl="0"/>
            <a:endParaRPr lang="en-GB" sz="3266" dirty="0"/>
          </a:p>
        </p:txBody>
      </p:sp>
    </p:spTree>
    <p:custDataLst>
      <p:tags r:id="rId1"/>
    </p:custDataLst>
    <p:extLst>
      <p:ext uri="{BB962C8B-B14F-4D97-AF65-F5344CB8AC3E}">
        <p14:creationId xmlns:p14="http://schemas.microsoft.com/office/powerpoint/2010/main" val="1318591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Prescription for Public Audit</a:t>
            </a:r>
          </a:p>
        </p:txBody>
      </p:sp>
      <p:sp>
        <p:nvSpPr>
          <p:cNvPr id="3" name="TextBox 2"/>
          <p:cNvSpPr txBox="1"/>
          <p:nvPr/>
        </p:nvSpPr>
        <p:spPr>
          <a:xfrm>
            <a:off x="571131" y="1948097"/>
            <a:ext cx="6142965" cy="974113"/>
          </a:xfrm>
          <a:prstGeom prst="rect">
            <a:avLst/>
          </a:prstGeom>
          <a:noFill/>
        </p:spPr>
        <p:txBody>
          <a:bodyPr wrap="square" rtlCol="0">
            <a:spAutoFit/>
          </a:bodyPr>
          <a:lstStyle/>
          <a:p>
            <a:pPr defTabSz="969907" fontAlgn="base">
              <a:spcBef>
                <a:spcPct val="0"/>
              </a:spcBef>
              <a:spcAft>
                <a:spcPct val="0"/>
              </a:spcAft>
            </a:pPr>
            <a:endParaRPr lang="en-GB" sz="1910" dirty="0">
              <a:solidFill>
                <a:srgbClr val="262626"/>
              </a:solidFill>
              <a:latin typeface="Arial" charset="0"/>
            </a:endParaRPr>
          </a:p>
          <a:p>
            <a:pPr marL="303096" indent="-303096" defTabSz="969907" fontAlgn="base">
              <a:spcBef>
                <a:spcPct val="0"/>
              </a:spcBef>
              <a:spcAft>
                <a:spcPct val="0"/>
              </a:spcAft>
              <a:buFont typeface="Arial" panose="020B0604020202020204" pitchFamily="34" charset="0"/>
              <a:buChar char="•"/>
            </a:pPr>
            <a:endParaRPr lang="en-GB" sz="1910" dirty="0">
              <a:solidFill>
                <a:srgbClr val="262626"/>
              </a:solidFill>
              <a:latin typeface="Arial" charset="0"/>
            </a:endParaRPr>
          </a:p>
          <a:p>
            <a:pPr defTabSz="969907" fontAlgn="base">
              <a:spcBef>
                <a:spcPct val="0"/>
              </a:spcBef>
              <a:spcAft>
                <a:spcPct val="0"/>
              </a:spcAft>
            </a:pPr>
            <a:endParaRPr lang="en-GB" sz="1910" dirty="0">
              <a:solidFill>
                <a:srgbClr val="262626"/>
              </a:solidFill>
              <a:latin typeface="Arial" charset="0"/>
            </a:endParaRPr>
          </a:p>
        </p:txBody>
      </p:sp>
      <p:sp>
        <p:nvSpPr>
          <p:cNvPr id="4" name="TextBox 3"/>
          <p:cNvSpPr txBox="1"/>
          <p:nvPr>
            <p:custDataLst>
              <p:tags r:id="rId2"/>
            </p:custDataLst>
          </p:nvPr>
        </p:nvSpPr>
        <p:spPr>
          <a:xfrm>
            <a:off x="482461" y="1695275"/>
            <a:ext cx="8852408" cy="5118068"/>
          </a:xfrm>
          <a:prstGeom prst="rect">
            <a:avLst/>
          </a:prstGeom>
          <a:noFill/>
        </p:spPr>
        <p:txBody>
          <a:bodyPr wrap="square" rtlCol="0">
            <a:spAutoFit/>
          </a:bodyPr>
          <a:lstStyle/>
          <a:p>
            <a:pPr lvl="0"/>
            <a:r>
              <a:rPr lang="en-GB" sz="3266" dirty="0"/>
              <a:t>Regulation</a:t>
            </a:r>
          </a:p>
          <a:p>
            <a:pPr lvl="0"/>
            <a:endParaRPr lang="en-GB" sz="3266" dirty="0"/>
          </a:p>
          <a:p>
            <a:pPr marL="457200" lvl="0" indent="-457200">
              <a:buFontTx/>
              <a:buChar char="-"/>
            </a:pPr>
            <a:r>
              <a:rPr lang="en-GB" sz="3266" dirty="0"/>
              <a:t>Recommendations of Sir John Kingman</a:t>
            </a:r>
          </a:p>
          <a:p>
            <a:pPr marL="822133" lvl="1" indent="-457200">
              <a:buFontTx/>
              <a:buChar char="-"/>
            </a:pPr>
            <a:r>
              <a:rPr lang="en-GB" sz="3266" dirty="0"/>
              <a:t>Current regulatory system is too disparate</a:t>
            </a:r>
          </a:p>
          <a:p>
            <a:pPr marL="822133" lvl="1" indent="-457200">
              <a:buFontTx/>
              <a:buChar char="-"/>
            </a:pPr>
            <a:r>
              <a:rPr lang="en-GB" sz="3266" dirty="0"/>
              <a:t>A single regulatory body for local audit</a:t>
            </a:r>
          </a:p>
          <a:p>
            <a:pPr marL="822133" lvl="1" indent="-457200">
              <a:buFontTx/>
              <a:buChar char="-"/>
            </a:pPr>
            <a:r>
              <a:rPr lang="en-GB" sz="3266" dirty="0"/>
              <a:t>Not a new Audit Commission</a:t>
            </a:r>
          </a:p>
          <a:p>
            <a:pPr lvl="0"/>
            <a:endParaRPr lang="en-GB" sz="3266" dirty="0"/>
          </a:p>
          <a:p>
            <a:pPr lvl="0"/>
            <a:endParaRPr lang="en-GB" sz="3266" dirty="0"/>
          </a:p>
          <a:p>
            <a:pPr lvl="0"/>
            <a:endParaRPr lang="en-GB" sz="3266" dirty="0"/>
          </a:p>
          <a:p>
            <a:pPr lvl="0"/>
            <a:endParaRPr lang="en-GB" sz="3266" dirty="0"/>
          </a:p>
        </p:txBody>
      </p:sp>
    </p:spTree>
    <p:custDataLst>
      <p:tags r:id="rId1"/>
    </p:custDataLst>
    <p:extLst>
      <p:ext uri="{BB962C8B-B14F-4D97-AF65-F5344CB8AC3E}">
        <p14:creationId xmlns:p14="http://schemas.microsoft.com/office/powerpoint/2010/main" val="2724317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Prescription for Public Audit</a:t>
            </a:r>
          </a:p>
        </p:txBody>
      </p:sp>
      <p:sp>
        <p:nvSpPr>
          <p:cNvPr id="3" name="TextBox 2"/>
          <p:cNvSpPr txBox="1"/>
          <p:nvPr/>
        </p:nvSpPr>
        <p:spPr>
          <a:xfrm>
            <a:off x="571131" y="1948097"/>
            <a:ext cx="6142965" cy="974113"/>
          </a:xfrm>
          <a:prstGeom prst="rect">
            <a:avLst/>
          </a:prstGeom>
          <a:noFill/>
        </p:spPr>
        <p:txBody>
          <a:bodyPr wrap="square" rtlCol="0">
            <a:spAutoFit/>
          </a:bodyPr>
          <a:lstStyle/>
          <a:p>
            <a:pPr defTabSz="969907" fontAlgn="base">
              <a:spcBef>
                <a:spcPct val="0"/>
              </a:spcBef>
              <a:spcAft>
                <a:spcPct val="0"/>
              </a:spcAft>
            </a:pPr>
            <a:endParaRPr lang="en-GB" sz="1910" dirty="0">
              <a:solidFill>
                <a:srgbClr val="262626"/>
              </a:solidFill>
              <a:latin typeface="Arial" charset="0"/>
            </a:endParaRPr>
          </a:p>
          <a:p>
            <a:pPr marL="303096" indent="-303096" defTabSz="969907" fontAlgn="base">
              <a:spcBef>
                <a:spcPct val="0"/>
              </a:spcBef>
              <a:spcAft>
                <a:spcPct val="0"/>
              </a:spcAft>
              <a:buFont typeface="Arial" panose="020B0604020202020204" pitchFamily="34" charset="0"/>
              <a:buChar char="•"/>
            </a:pPr>
            <a:endParaRPr lang="en-GB" sz="1910" dirty="0">
              <a:solidFill>
                <a:srgbClr val="262626"/>
              </a:solidFill>
              <a:latin typeface="Arial" charset="0"/>
            </a:endParaRPr>
          </a:p>
          <a:p>
            <a:pPr defTabSz="969907" fontAlgn="base">
              <a:spcBef>
                <a:spcPct val="0"/>
              </a:spcBef>
              <a:spcAft>
                <a:spcPct val="0"/>
              </a:spcAft>
            </a:pPr>
            <a:endParaRPr lang="en-GB" sz="1910" dirty="0">
              <a:solidFill>
                <a:srgbClr val="262626"/>
              </a:solidFill>
              <a:latin typeface="Arial" charset="0"/>
            </a:endParaRPr>
          </a:p>
        </p:txBody>
      </p:sp>
      <p:sp>
        <p:nvSpPr>
          <p:cNvPr id="4" name="TextBox 3"/>
          <p:cNvSpPr txBox="1"/>
          <p:nvPr>
            <p:custDataLst>
              <p:tags r:id="rId2"/>
            </p:custDataLst>
          </p:nvPr>
        </p:nvSpPr>
        <p:spPr>
          <a:xfrm>
            <a:off x="482461" y="1695275"/>
            <a:ext cx="8852408" cy="6123215"/>
          </a:xfrm>
          <a:prstGeom prst="rect">
            <a:avLst/>
          </a:prstGeom>
          <a:noFill/>
        </p:spPr>
        <p:txBody>
          <a:bodyPr wrap="square" rtlCol="0">
            <a:spAutoFit/>
          </a:bodyPr>
          <a:lstStyle/>
          <a:p>
            <a:pPr lvl="0"/>
            <a:r>
              <a:rPr lang="en-GB" sz="3266" dirty="0"/>
              <a:t>What might the future look like?</a:t>
            </a:r>
          </a:p>
          <a:p>
            <a:pPr lvl="0"/>
            <a:endParaRPr lang="en-GB" sz="3266" dirty="0"/>
          </a:p>
          <a:p>
            <a:pPr marL="457200" lvl="0" indent="-457200">
              <a:buFontTx/>
              <a:buChar char="-"/>
            </a:pPr>
            <a:r>
              <a:rPr lang="en-GB" sz="3266" dirty="0"/>
              <a:t>Retaining specialists </a:t>
            </a:r>
          </a:p>
          <a:p>
            <a:pPr marL="457200" lvl="0" indent="-457200">
              <a:buFontTx/>
              <a:buChar char="-"/>
            </a:pPr>
            <a:r>
              <a:rPr lang="en-GB" sz="3266" dirty="0"/>
              <a:t>Joined up regulation</a:t>
            </a:r>
          </a:p>
          <a:p>
            <a:pPr marL="457200" lvl="0" indent="-457200">
              <a:buFontTx/>
              <a:buChar char="-"/>
            </a:pPr>
            <a:r>
              <a:rPr lang="en-GB" sz="3266" dirty="0"/>
              <a:t>Expertise, knowledge and insight</a:t>
            </a:r>
          </a:p>
          <a:p>
            <a:pPr marL="457200" lvl="0" indent="-457200">
              <a:buFontTx/>
              <a:buChar char="-"/>
            </a:pPr>
            <a:r>
              <a:rPr lang="en-GB" sz="3266" dirty="0"/>
              <a:t>Increase in fees on Value for Money – with value added</a:t>
            </a:r>
          </a:p>
          <a:p>
            <a:pPr marL="457200" lvl="0" indent="-457200">
              <a:buFontTx/>
              <a:buChar char="-"/>
            </a:pPr>
            <a:r>
              <a:rPr lang="en-GB" sz="3266" dirty="0"/>
              <a:t>No significant change to opinion fees but with major shift in focus</a:t>
            </a:r>
          </a:p>
          <a:p>
            <a:pPr lvl="0"/>
            <a:endParaRPr lang="en-GB" sz="3266" dirty="0"/>
          </a:p>
          <a:p>
            <a:pPr lvl="0"/>
            <a:endParaRPr lang="en-GB" sz="3266" dirty="0"/>
          </a:p>
          <a:p>
            <a:pPr lvl="0"/>
            <a:endParaRPr lang="en-GB" sz="3266" dirty="0"/>
          </a:p>
        </p:txBody>
      </p:sp>
      <p:pic>
        <p:nvPicPr>
          <p:cNvPr id="5122" name="Picture 2" descr="Image result for tick">
            <a:extLst>
              <a:ext uri="{FF2B5EF4-FFF2-40B4-BE49-F238E27FC236}">
                <a16:creationId xmlns:a16="http://schemas.microsoft.com/office/drawing/2014/main" id="{12674774-E55F-4141-A8D3-E7EF43A02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4717" y="639275"/>
            <a:ext cx="907595" cy="9447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74855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 </a:t>
            </a:r>
          </a:p>
        </p:txBody>
      </p:sp>
      <p:sp>
        <p:nvSpPr>
          <p:cNvPr id="3" name="TextBox 2"/>
          <p:cNvSpPr txBox="1"/>
          <p:nvPr/>
        </p:nvSpPr>
        <p:spPr>
          <a:xfrm>
            <a:off x="571131" y="1948097"/>
            <a:ext cx="6142965" cy="974113"/>
          </a:xfrm>
          <a:prstGeom prst="rect">
            <a:avLst/>
          </a:prstGeom>
          <a:noFill/>
        </p:spPr>
        <p:txBody>
          <a:bodyPr wrap="square" rtlCol="0">
            <a:spAutoFit/>
          </a:bodyPr>
          <a:lstStyle/>
          <a:p>
            <a:pPr defTabSz="969907" fontAlgn="base">
              <a:spcBef>
                <a:spcPct val="0"/>
              </a:spcBef>
              <a:spcAft>
                <a:spcPct val="0"/>
              </a:spcAft>
            </a:pPr>
            <a:endParaRPr lang="en-GB" sz="1910" dirty="0">
              <a:solidFill>
                <a:srgbClr val="262626"/>
              </a:solidFill>
              <a:latin typeface="Arial" charset="0"/>
            </a:endParaRPr>
          </a:p>
          <a:p>
            <a:pPr marL="303096" indent="-303096" defTabSz="969907" fontAlgn="base">
              <a:spcBef>
                <a:spcPct val="0"/>
              </a:spcBef>
              <a:spcAft>
                <a:spcPct val="0"/>
              </a:spcAft>
              <a:buFont typeface="Arial" panose="020B0604020202020204" pitchFamily="34" charset="0"/>
              <a:buChar char="•"/>
            </a:pPr>
            <a:endParaRPr lang="en-GB" sz="1910" dirty="0">
              <a:solidFill>
                <a:srgbClr val="262626"/>
              </a:solidFill>
              <a:latin typeface="Arial" charset="0"/>
            </a:endParaRPr>
          </a:p>
          <a:p>
            <a:pPr defTabSz="969907" fontAlgn="base">
              <a:spcBef>
                <a:spcPct val="0"/>
              </a:spcBef>
              <a:spcAft>
                <a:spcPct val="0"/>
              </a:spcAft>
            </a:pPr>
            <a:endParaRPr lang="en-GB" sz="1910" dirty="0">
              <a:solidFill>
                <a:srgbClr val="262626"/>
              </a:solidFill>
              <a:latin typeface="Arial" charset="0"/>
            </a:endParaRPr>
          </a:p>
        </p:txBody>
      </p:sp>
      <p:sp>
        <p:nvSpPr>
          <p:cNvPr id="4" name="TextBox 3"/>
          <p:cNvSpPr txBox="1"/>
          <p:nvPr>
            <p:custDataLst>
              <p:tags r:id="rId2"/>
            </p:custDataLst>
          </p:nvPr>
        </p:nvSpPr>
        <p:spPr>
          <a:xfrm>
            <a:off x="482461" y="1695275"/>
            <a:ext cx="8852408" cy="2605200"/>
          </a:xfrm>
          <a:prstGeom prst="rect">
            <a:avLst/>
          </a:prstGeom>
          <a:noFill/>
        </p:spPr>
        <p:txBody>
          <a:bodyPr wrap="square" rtlCol="0">
            <a:spAutoFit/>
          </a:bodyPr>
          <a:lstStyle/>
          <a:p>
            <a:pPr lvl="0"/>
            <a:endParaRPr lang="en-GB" sz="3266" dirty="0"/>
          </a:p>
          <a:p>
            <a:pPr lvl="0"/>
            <a:endParaRPr lang="en-GB" sz="3266" dirty="0"/>
          </a:p>
          <a:p>
            <a:pPr lvl="0"/>
            <a:endParaRPr lang="en-GB" sz="3266" dirty="0"/>
          </a:p>
          <a:p>
            <a:pPr lvl="0"/>
            <a:endParaRPr lang="en-GB" sz="3266" dirty="0"/>
          </a:p>
          <a:p>
            <a:pPr lvl="0"/>
            <a:endParaRPr lang="en-GB" sz="3266" dirty="0"/>
          </a:p>
        </p:txBody>
      </p:sp>
      <p:pic>
        <p:nvPicPr>
          <p:cNvPr id="5" name="Picture 4">
            <a:extLst>
              <a:ext uri="{FF2B5EF4-FFF2-40B4-BE49-F238E27FC236}">
                <a16:creationId xmlns:a16="http://schemas.microsoft.com/office/drawing/2014/main" id="{2CA76D1B-BAF8-43CD-AD5A-BE80114A71C9}"/>
              </a:ext>
            </a:extLst>
          </p:cNvPr>
          <p:cNvPicPr>
            <a:picLocks noChangeAspect="1"/>
          </p:cNvPicPr>
          <p:nvPr/>
        </p:nvPicPr>
        <p:blipFill>
          <a:blip r:embed="rId5"/>
          <a:stretch>
            <a:fillRect/>
          </a:stretch>
        </p:blipFill>
        <p:spPr>
          <a:xfrm>
            <a:off x="2776717" y="1233671"/>
            <a:ext cx="3937379" cy="3929054"/>
          </a:xfrm>
          <a:prstGeom prst="rect">
            <a:avLst/>
          </a:prstGeom>
        </p:spPr>
      </p:pic>
    </p:spTree>
    <p:custDataLst>
      <p:tags r:id="rId1"/>
    </p:custDataLst>
    <p:extLst>
      <p:ext uri="{BB962C8B-B14F-4D97-AF65-F5344CB8AC3E}">
        <p14:creationId xmlns:p14="http://schemas.microsoft.com/office/powerpoint/2010/main" val="2964876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Contact details.</a:t>
            </a:r>
          </a:p>
        </p:txBody>
      </p:sp>
      <p:sp>
        <p:nvSpPr>
          <p:cNvPr id="7" name="Text Placeholder 4">
            <a:extLst>
              <a:ext uri="{FF2B5EF4-FFF2-40B4-BE49-F238E27FC236}">
                <a16:creationId xmlns:a16="http://schemas.microsoft.com/office/drawing/2014/main" id="{E7B4C442-E672-45A3-81D9-E9A19DECC492}"/>
              </a:ext>
            </a:extLst>
          </p:cNvPr>
          <p:cNvSpPr txBox="1">
            <a:spLocks/>
          </p:cNvSpPr>
          <p:nvPr>
            <p:custDataLst>
              <p:tags r:id="rId1"/>
            </p:custDataLst>
          </p:nvPr>
        </p:nvSpPr>
        <p:spPr>
          <a:xfrm>
            <a:off x="415925" y="2548345"/>
            <a:ext cx="2650548" cy="1453950"/>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269875" indent="0" algn="l" defTabSz="914400" rtl="0" eaLnBrk="1" latinLnBrk="0" hangingPunct="1">
              <a:lnSpc>
                <a:spcPct val="90000"/>
              </a:lnSpc>
              <a:spcBef>
                <a:spcPts val="0"/>
              </a:spcBef>
              <a:spcAft>
                <a:spcPts val="1000"/>
              </a:spcAft>
              <a:buFont typeface="Arial" panose="020B0604020202020204" pitchFamily="34" charset="0"/>
              <a:buNone/>
              <a:defRPr sz="1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100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4F2D7F"/>
                </a:solidFill>
                <a:effectLst/>
                <a:uLnTx/>
                <a:uFillTx/>
                <a:latin typeface="Arial"/>
                <a:ea typeface="+mn-ea"/>
                <a:cs typeface="+mn-cs"/>
              </a:rPr>
              <a:t>Paul Dossett, Partner. </a:t>
            </a:r>
          </a:p>
          <a:p>
            <a:pPr lvl="0">
              <a:defRPr/>
            </a:pPr>
            <a:r>
              <a:rPr kumimoji="0" lang="en-US" sz="1400" b="1" i="0" u="none" strike="noStrike" kern="1200" cap="none" spc="0" normalizeH="0" baseline="0" noProof="0" dirty="0">
                <a:ln>
                  <a:noFill/>
                </a:ln>
                <a:solidFill>
                  <a:srgbClr val="4F2D7F"/>
                </a:solidFill>
                <a:effectLst/>
                <a:uLnTx/>
                <a:uFillTx/>
                <a:latin typeface="Arial"/>
                <a:ea typeface="+mn-ea"/>
                <a:cs typeface="+mn-cs"/>
              </a:rPr>
              <a:t>T:</a:t>
            </a:r>
            <a:r>
              <a:rPr kumimoji="0" lang="en-US" sz="1400" b="0" i="0" u="none" strike="noStrike" kern="1200" cap="none" spc="0" normalizeH="0" baseline="0" noProof="0" dirty="0">
                <a:ln>
                  <a:noFill/>
                </a:ln>
                <a:solidFill>
                  <a:prstClr val="black"/>
                </a:solidFill>
                <a:effectLst/>
                <a:uLnTx/>
                <a:uFillTx/>
                <a:latin typeface="Arial"/>
                <a:ea typeface="+mn-ea"/>
                <a:cs typeface="+mn-cs"/>
              </a:rPr>
              <a:t>     </a:t>
            </a:r>
            <a:r>
              <a:rPr lang="en-US" dirty="0">
                <a:solidFill>
                  <a:prstClr val="black"/>
                </a:solidFill>
              </a:rPr>
              <a:t>07919 025198</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100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4F2D7F"/>
                </a:solidFill>
                <a:effectLst/>
                <a:uLnTx/>
                <a:uFillTx/>
                <a:latin typeface="Arial"/>
                <a:ea typeface="+mn-ea"/>
                <a:cs typeface="+mn-cs"/>
              </a:rPr>
              <a:t>E:    </a:t>
            </a:r>
            <a:r>
              <a:rPr kumimoji="0" lang="en-US" sz="1400" b="0" i="0" u="none" strike="noStrike" kern="1200" cap="none" spc="0" normalizeH="0" baseline="0" noProof="0" dirty="0">
                <a:ln>
                  <a:noFill/>
                </a:ln>
                <a:solidFill>
                  <a:prstClr val="black"/>
                </a:solidFill>
                <a:effectLst/>
                <a:uLnTx/>
                <a:uFillTx/>
                <a:latin typeface="Arial"/>
                <a:ea typeface="+mn-ea"/>
                <a:cs typeface="+mn-cs"/>
              </a:rPr>
              <a:t>paul.dossett@uk.gt.com</a:t>
            </a:r>
          </a:p>
          <a:p>
            <a:pPr marL="0" marR="0" lvl="0" indent="0" algn="l" defTabSz="914400" rtl="0" eaLnBrk="1" fontAlgn="auto" latinLnBrk="0" hangingPunct="1">
              <a:lnSpc>
                <a:spcPct val="90000"/>
              </a:lnSpc>
              <a:spcBef>
                <a:spcPts val="0"/>
              </a:spcBef>
              <a:spcAft>
                <a:spcPts val="100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4F2D7F"/>
                </a:solidFill>
                <a:effectLst/>
                <a:uLnTx/>
                <a:uFillTx/>
                <a:latin typeface="Arial"/>
                <a:ea typeface="+mn-ea"/>
                <a:cs typeface="+mn-cs"/>
              </a:rPr>
              <a:t>W:</a:t>
            </a:r>
            <a:r>
              <a:rPr kumimoji="0" lang="en-US" sz="1400" b="0" i="0" u="none" strike="noStrike" kern="1200" cap="none" spc="0" normalizeH="0" baseline="0" noProof="0" dirty="0">
                <a:ln>
                  <a:noFill/>
                </a:ln>
                <a:solidFill>
                  <a:prstClr val="black"/>
                </a:solidFill>
                <a:effectLst/>
                <a:uLnTx/>
                <a:uFillTx/>
                <a:latin typeface="Arial"/>
                <a:ea typeface="+mn-ea"/>
                <a:cs typeface="+mn-cs"/>
              </a:rPr>
              <a:t>   grantthornton.co.uk	</a:t>
            </a:r>
          </a:p>
        </p:txBody>
      </p:sp>
    </p:spTree>
    <p:extLst>
      <p:ext uri="{BB962C8B-B14F-4D97-AF65-F5344CB8AC3E}">
        <p14:creationId xmlns:p14="http://schemas.microsoft.com/office/powerpoint/2010/main" val="424461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1401244" y="1939555"/>
            <a:ext cx="6931043" cy="3706577"/>
          </a:xfrm>
          <a:prstGeom prst="rect">
            <a:avLst/>
          </a:prstGeom>
        </p:spPr>
        <p:txBody>
          <a:bodyPr>
            <a:normAutofit/>
          </a:bodyPr>
          <a:lstStyle/>
          <a:p>
            <a:r>
              <a:rPr lang="en-GB" sz="1591" dirty="0"/>
              <a:t>	</a:t>
            </a:r>
          </a:p>
          <a:p>
            <a:pPr>
              <a:buNone/>
            </a:pPr>
            <a:r>
              <a:rPr lang="en-GB" sz="1591" dirty="0"/>
              <a:t>			 </a:t>
            </a:r>
            <a:endParaRPr lang="en-GB" sz="1273" dirty="0"/>
          </a:p>
        </p:txBody>
      </p:sp>
      <p:pic>
        <p:nvPicPr>
          <p:cNvPr id="6" name="Picture 5"/>
          <p:cNvPicPr>
            <a:picLocks noChangeAspect="1"/>
          </p:cNvPicPr>
          <p:nvPr/>
        </p:nvPicPr>
        <p:blipFill>
          <a:blip r:embed="rId4"/>
          <a:stretch>
            <a:fillRect/>
          </a:stretch>
        </p:blipFill>
        <p:spPr>
          <a:xfrm>
            <a:off x="1247190" y="521417"/>
            <a:ext cx="6535154" cy="4895057"/>
          </a:xfrm>
          <a:prstGeom prst="rect">
            <a:avLst/>
          </a:prstGeom>
        </p:spPr>
      </p:pic>
    </p:spTree>
    <p:custDataLst>
      <p:tags r:id="rId1"/>
    </p:custDataLst>
    <p:extLst>
      <p:ext uri="{BB962C8B-B14F-4D97-AF65-F5344CB8AC3E}">
        <p14:creationId xmlns:p14="http://schemas.microsoft.com/office/powerpoint/2010/main" val="664893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60260" y="521417"/>
            <a:ext cx="8818366" cy="747344"/>
          </a:xfrm>
        </p:spPr>
        <p:txBody>
          <a:bodyPr>
            <a:normAutofit/>
          </a:bodyPr>
          <a:lstStyle/>
          <a:p>
            <a:r>
              <a:rPr lang="en-GB" sz="3266" dirty="0">
                <a:solidFill>
                  <a:schemeClr val="tx2"/>
                </a:solidFill>
              </a:rPr>
              <a:t>Auditors in the headlines…</a:t>
            </a:r>
          </a:p>
        </p:txBody>
      </p:sp>
      <p:sp>
        <p:nvSpPr>
          <p:cNvPr id="4" name="Content Placeholder 2"/>
          <p:cNvSpPr>
            <a:spLocks noGrp="1"/>
          </p:cNvSpPr>
          <p:nvPr>
            <p:ph idx="4294967295"/>
          </p:nvPr>
        </p:nvSpPr>
        <p:spPr>
          <a:xfrm>
            <a:off x="1401244" y="1939555"/>
            <a:ext cx="6931043" cy="3706577"/>
          </a:xfrm>
          <a:prstGeom prst="rect">
            <a:avLst/>
          </a:prstGeom>
        </p:spPr>
        <p:txBody>
          <a:bodyPr>
            <a:normAutofit/>
          </a:bodyPr>
          <a:lstStyle/>
          <a:p>
            <a:r>
              <a:rPr lang="en-GB" sz="1591" dirty="0"/>
              <a:t>	</a:t>
            </a:r>
          </a:p>
          <a:p>
            <a:pPr>
              <a:buNone/>
            </a:pPr>
            <a:r>
              <a:rPr lang="en-GB" sz="1591" dirty="0"/>
              <a:t>			 </a:t>
            </a:r>
            <a:endParaRPr lang="en-GB" sz="1273" dirty="0"/>
          </a:p>
        </p:txBody>
      </p:sp>
      <p:pic>
        <p:nvPicPr>
          <p:cNvPr id="3" name="Picture 2"/>
          <p:cNvPicPr>
            <a:picLocks noChangeAspect="1"/>
          </p:cNvPicPr>
          <p:nvPr/>
        </p:nvPicPr>
        <p:blipFill>
          <a:blip r:embed="rId4"/>
          <a:stretch>
            <a:fillRect/>
          </a:stretch>
        </p:blipFill>
        <p:spPr>
          <a:xfrm>
            <a:off x="906896" y="1557896"/>
            <a:ext cx="2971085" cy="1850890"/>
          </a:xfrm>
          <a:prstGeom prst="rect">
            <a:avLst/>
          </a:prstGeom>
        </p:spPr>
      </p:pic>
      <p:pic>
        <p:nvPicPr>
          <p:cNvPr id="5" name="Picture 4"/>
          <p:cNvPicPr>
            <a:picLocks noChangeAspect="1"/>
          </p:cNvPicPr>
          <p:nvPr/>
        </p:nvPicPr>
        <p:blipFill>
          <a:blip r:embed="rId5"/>
          <a:stretch>
            <a:fillRect/>
          </a:stretch>
        </p:blipFill>
        <p:spPr>
          <a:xfrm>
            <a:off x="4873073" y="1467219"/>
            <a:ext cx="3292289" cy="1850890"/>
          </a:xfrm>
          <a:prstGeom prst="rect">
            <a:avLst/>
          </a:prstGeom>
        </p:spPr>
      </p:pic>
      <p:pic>
        <p:nvPicPr>
          <p:cNvPr id="7" name="Picture 6"/>
          <p:cNvPicPr>
            <a:picLocks noChangeAspect="1"/>
          </p:cNvPicPr>
          <p:nvPr/>
        </p:nvPicPr>
        <p:blipFill>
          <a:blip r:embed="rId6"/>
          <a:stretch>
            <a:fillRect/>
          </a:stretch>
        </p:blipFill>
        <p:spPr>
          <a:xfrm>
            <a:off x="906896" y="4532690"/>
            <a:ext cx="3966176" cy="950500"/>
          </a:xfrm>
          <a:prstGeom prst="rect">
            <a:avLst/>
          </a:prstGeom>
        </p:spPr>
      </p:pic>
      <p:pic>
        <p:nvPicPr>
          <p:cNvPr id="8" name="Picture 7"/>
          <p:cNvPicPr>
            <a:picLocks noChangeAspect="1"/>
          </p:cNvPicPr>
          <p:nvPr/>
        </p:nvPicPr>
        <p:blipFill>
          <a:blip r:embed="rId7"/>
          <a:stretch>
            <a:fillRect/>
          </a:stretch>
        </p:blipFill>
        <p:spPr>
          <a:xfrm>
            <a:off x="5249259" y="3988902"/>
            <a:ext cx="3774141" cy="1801295"/>
          </a:xfrm>
          <a:prstGeom prst="rect">
            <a:avLst/>
          </a:prstGeom>
        </p:spPr>
      </p:pic>
    </p:spTree>
    <p:custDataLst>
      <p:tags r:id="rId1"/>
    </p:custDataLst>
    <p:extLst>
      <p:ext uri="{BB962C8B-B14F-4D97-AF65-F5344CB8AC3E}">
        <p14:creationId xmlns:p14="http://schemas.microsoft.com/office/powerpoint/2010/main" val="189208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60260" y="521417"/>
            <a:ext cx="8818366" cy="747344"/>
          </a:xfrm>
        </p:spPr>
        <p:txBody>
          <a:bodyPr>
            <a:normAutofit/>
          </a:bodyPr>
          <a:lstStyle/>
          <a:p>
            <a:r>
              <a:rPr lang="en-GB" sz="3266" dirty="0">
                <a:solidFill>
                  <a:schemeClr val="tx2"/>
                </a:solidFill>
              </a:rPr>
              <a:t>Auditors in the headlines…</a:t>
            </a:r>
          </a:p>
        </p:txBody>
      </p:sp>
      <p:sp>
        <p:nvSpPr>
          <p:cNvPr id="4" name="Content Placeholder 2"/>
          <p:cNvSpPr>
            <a:spLocks noGrp="1"/>
          </p:cNvSpPr>
          <p:nvPr>
            <p:ph idx="4294967295"/>
          </p:nvPr>
        </p:nvSpPr>
        <p:spPr>
          <a:xfrm>
            <a:off x="660260" y="1939556"/>
            <a:ext cx="1980415" cy="1626334"/>
          </a:xfrm>
          <a:prstGeom prst="rect">
            <a:avLst/>
          </a:prstGeom>
        </p:spPr>
        <p:txBody>
          <a:bodyPr>
            <a:normAutofit/>
          </a:bodyPr>
          <a:lstStyle/>
          <a:p>
            <a:r>
              <a:rPr lang="en-GB" sz="1591"/>
              <a:t>	</a:t>
            </a:r>
          </a:p>
          <a:p>
            <a:pPr>
              <a:buNone/>
            </a:pPr>
            <a:r>
              <a:rPr lang="en-GB" sz="1591"/>
              <a:t>			 </a:t>
            </a:r>
            <a:endParaRPr lang="en-GB" sz="1273" dirty="0"/>
          </a:p>
        </p:txBody>
      </p:sp>
      <p:pic>
        <p:nvPicPr>
          <p:cNvPr id="1026" name="Picture 2" descr="Image result for beis select committee">
            <a:hlinkClick r:id="rId4"/>
            <a:extLst>
              <a:ext uri="{FF2B5EF4-FFF2-40B4-BE49-F238E27FC236}">
                <a16:creationId xmlns:a16="http://schemas.microsoft.com/office/drawing/2014/main" id="{98AB4391-F275-4A49-9F24-ACAEF8ECEA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605" y="1299800"/>
            <a:ext cx="3034990" cy="19330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5DE8472-DB94-4456-A38A-3EEA86CF42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5853" y="3625174"/>
            <a:ext cx="4847614" cy="2483056"/>
          </a:xfrm>
          <a:prstGeom prst="rect">
            <a:avLst/>
          </a:prstGeom>
        </p:spPr>
      </p:pic>
      <p:pic>
        <p:nvPicPr>
          <p:cNvPr id="12" name="Picture 11">
            <a:extLst>
              <a:ext uri="{FF2B5EF4-FFF2-40B4-BE49-F238E27FC236}">
                <a16:creationId xmlns:a16="http://schemas.microsoft.com/office/drawing/2014/main" id="{8B1DD9CE-230E-441C-B447-166916AD1B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3000" y="1268761"/>
            <a:ext cx="2899541" cy="1933027"/>
          </a:xfrm>
          <a:prstGeom prst="rect">
            <a:avLst/>
          </a:prstGeom>
        </p:spPr>
      </p:pic>
    </p:spTree>
    <p:custDataLst>
      <p:tags r:id="rId1"/>
    </p:custDataLst>
    <p:extLst>
      <p:ext uri="{BB962C8B-B14F-4D97-AF65-F5344CB8AC3E}">
        <p14:creationId xmlns:p14="http://schemas.microsoft.com/office/powerpoint/2010/main" val="197728214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60260" y="521417"/>
            <a:ext cx="8818366" cy="747344"/>
          </a:xfrm>
        </p:spPr>
        <p:txBody>
          <a:bodyPr>
            <a:normAutofit fontScale="92500" lnSpcReduction="20000"/>
          </a:bodyPr>
          <a:lstStyle/>
          <a:p>
            <a:r>
              <a:rPr lang="en-GB" sz="3266" dirty="0">
                <a:solidFill>
                  <a:schemeClr val="tx2"/>
                </a:solidFill>
              </a:rPr>
              <a:t>And we are in the news in the public sector too…</a:t>
            </a:r>
          </a:p>
        </p:txBody>
      </p:sp>
      <p:sp>
        <p:nvSpPr>
          <p:cNvPr id="4" name="Content Placeholder 2"/>
          <p:cNvSpPr>
            <a:spLocks noGrp="1"/>
          </p:cNvSpPr>
          <p:nvPr>
            <p:ph idx="4294967295"/>
          </p:nvPr>
        </p:nvSpPr>
        <p:spPr>
          <a:xfrm>
            <a:off x="1401244" y="1939555"/>
            <a:ext cx="6931043" cy="3706577"/>
          </a:xfrm>
          <a:prstGeom prst="rect">
            <a:avLst/>
          </a:prstGeom>
        </p:spPr>
        <p:txBody>
          <a:bodyPr>
            <a:normAutofit/>
          </a:bodyPr>
          <a:lstStyle/>
          <a:p>
            <a:r>
              <a:rPr lang="en-GB" sz="1591" dirty="0"/>
              <a:t>	</a:t>
            </a:r>
          </a:p>
          <a:p>
            <a:pPr>
              <a:buNone/>
            </a:pPr>
            <a:r>
              <a:rPr lang="en-GB" sz="1591" dirty="0"/>
              <a:t>			 </a:t>
            </a:r>
            <a:endParaRPr lang="en-GB" sz="1273" dirty="0"/>
          </a:p>
        </p:txBody>
      </p:sp>
      <p:pic>
        <p:nvPicPr>
          <p:cNvPr id="5" name="Picture 4"/>
          <p:cNvPicPr>
            <a:picLocks noChangeAspect="1"/>
          </p:cNvPicPr>
          <p:nvPr/>
        </p:nvPicPr>
        <p:blipFill>
          <a:blip r:embed="rId4"/>
          <a:stretch>
            <a:fillRect/>
          </a:stretch>
        </p:blipFill>
        <p:spPr>
          <a:xfrm>
            <a:off x="660261" y="2179154"/>
            <a:ext cx="7687752" cy="1879605"/>
          </a:xfrm>
          <a:prstGeom prst="rect">
            <a:avLst/>
          </a:prstGeom>
        </p:spPr>
      </p:pic>
    </p:spTree>
    <p:custDataLst>
      <p:tags r:id="rId1"/>
    </p:custDataLst>
    <p:extLst>
      <p:ext uri="{BB962C8B-B14F-4D97-AF65-F5344CB8AC3E}">
        <p14:creationId xmlns:p14="http://schemas.microsoft.com/office/powerpoint/2010/main" val="2286717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custDataLst>
              <p:tags r:id="rId2"/>
            </p:custDataLst>
          </p:nvPr>
        </p:nvSpPr>
        <p:spPr/>
        <p:txBody>
          <a:bodyPr/>
          <a:lstStyle/>
          <a:p>
            <a:fld id="{46ABC04E-765B-43CD-99F7-BD23851D570E}" type="slidenum">
              <a:rPr lang="en-GB" noProof="0" smtClean="0"/>
              <a:pPr/>
              <a:t>6</a:t>
            </a:fld>
            <a:endParaRPr lang="en-GB" noProof="0" dirty="0"/>
          </a:p>
        </p:txBody>
      </p:sp>
      <p:sp>
        <p:nvSpPr>
          <p:cNvPr id="5" name="Content Placeholder 4"/>
          <p:cNvSpPr>
            <a:spLocks noGrp="1"/>
          </p:cNvSpPr>
          <p:nvPr>
            <p:ph sz="quarter" idx="12"/>
            <p:custDataLst>
              <p:tags r:id="rId3"/>
            </p:custDataLst>
          </p:nvPr>
        </p:nvSpPr>
        <p:spPr>
          <a:xfrm>
            <a:off x="599720" y="1018241"/>
            <a:ext cx="8706564" cy="3819289"/>
          </a:xfrm>
        </p:spPr>
        <p:txBody>
          <a:bodyPr/>
          <a:lstStyle/>
          <a:p>
            <a:pPr marL="329994" indent="-329994">
              <a:buFont typeface="Arial" panose="020B0604020202020204" pitchFamily="34" charset="0"/>
              <a:buChar char="•"/>
            </a:pPr>
            <a:endParaRPr lang="en-GB" dirty="0"/>
          </a:p>
          <a:p>
            <a:endParaRPr lang="en-GB" dirty="0"/>
          </a:p>
          <a:p>
            <a:endParaRPr lang="en-GB" dirty="0"/>
          </a:p>
          <a:p>
            <a:endParaRPr lang="en-GB" sz="1443" dirty="0"/>
          </a:p>
          <a:p>
            <a:endParaRPr lang="en-GB" sz="1443" dirty="0"/>
          </a:p>
          <a:p>
            <a:endParaRPr lang="en-GB" sz="1443" dirty="0"/>
          </a:p>
          <a:p>
            <a:endParaRPr lang="en-GB" sz="1443" dirty="0"/>
          </a:p>
          <a:p>
            <a:endParaRPr lang="en-GB" dirty="0"/>
          </a:p>
        </p:txBody>
      </p:sp>
      <p:sp>
        <p:nvSpPr>
          <p:cNvPr id="4" name="Title 3"/>
          <p:cNvSpPr>
            <a:spLocks noGrp="1"/>
          </p:cNvSpPr>
          <p:nvPr>
            <p:ph type="title"/>
            <p:custDataLst>
              <p:tags r:id="rId4"/>
            </p:custDataLst>
          </p:nvPr>
        </p:nvSpPr>
        <p:spPr>
          <a:xfrm>
            <a:off x="599720" y="402167"/>
            <a:ext cx="8706564" cy="428648"/>
          </a:xfrm>
        </p:spPr>
        <p:txBody>
          <a:bodyPr/>
          <a:lstStyle/>
          <a:p>
            <a:r>
              <a:rPr lang="en-GB" dirty="0">
                <a:solidFill>
                  <a:schemeClr val="tx2">
                    <a:lumMod val="100000"/>
                  </a:schemeClr>
                </a:solidFill>
              </a:rPr>
              <a:t>A proud history…</a:t>
            </a:r>
          </a:p>
        </p:txBody>
      </p:sp>
      <p:pic>
        <p:nvPicPr>
          <p:cNvPr id="13" name="Picture 12" descr="A close up of a piece of paper&#10;&#10;Description automatically generated">
            <a:extLst>
              <a:ext uri="{FF2B5EF4-FFF2-40B4-BE49-F238E27FC236}">
                <a16:creationId xmlns:a16="http://schemas.microsoft.com/office/drawing/2014/main" id="{D344611A-9EE4-40CA-86C7-AA3A49B912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83771" y="1723333"/>
            <a:ext cx="2365191" cy="3411333"/>
          </a:xfrm>
          <a:prstGeom prst="rect">
            <a:avLst/>
          </a:prstGeom>
        </p:spPr>
      </p:pic>
      <p:pic>
        <p:nvPicPr>
          <p:cNvPr id="15" name="Picture 14" descr="A close up of a rug&#10;&#10;Description automatically generated">
            <a:extLst>
              <a:ext uri="{FF2B5EF4-FFF2-40B4-BE49-F238E27FC236}">
                <a16:creationId xmlns:a16="http://schemas.microsoft.com/office/drawing/2014/main" id="{36BB107F-0F9D-4645-BCE4-3220F6112E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2500" y="1613622"/>
            <a:ext cx="2169608" cy="3411334"/>
          </a:xfrm>
          <a:prstGeom prst="rect">
            <a:avLst/>
          </a:prstGeom>
        </p:spPr>
      </p:pic>
      <p:pic>
        <p:nvPicPr>
          <p:cNvPr id="2052" name="Picture 4" descr="Image result for Audit Commission">
            <a:extLst>
              <a:ext uri="{FF2B5EF4-FFF2-40B4-BE49-F238E27FC236}">
                <a16:creationId xmlns:a16="http://schemas.microsoft.com/office/drawing/2014/main" id="{576EF2C8-D80B-4ADC-9B28-78610BDDAF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67799" y="2261418"/>
            <a:ext cx="3370402" cy="22428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86367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custDataLst>
              <p:tags r:id="rId2"/>
            </p:custDataLst>
          </p:nvPr>
        </p:nvSpPr>
        <p:spPr/>
        <p:txBody>
          <a:bodyPr/>
          <a:lstStyle/>
          <a:p>
            <a:fld id="{46ABC04E-765B-43CD-99F7-BD23851D570E}" type="slidenum">
              <a:rPr lang="en-GB" noProof="0" smtClean="0"/>
              <a:pPr/>
              <a:t>7</a:t>
            </a:fld>
            <a:endParaRPr lang="en-GB" noProof="0" dirty="0"/>
          </a:p>
        </p:txBody>
      </p:sp>
      <p:sp>
        <p:nvSpPr>
          <p:cNvPr id="5" name="Content Placeholder 4"/>
          <p:cNvSpPr>
            <a:spLocks noGrp="1"/>
          </p:cNvSpPr>
          <p:nvPr>
            <p:ph sz="quarter" idx="12"/>
            <p:custDataLst>
              <p:tags r:id="rId3"/>
            </p:custDataLst>
          </p:nvPr>
        </p:nvSpPr>
        <p:spPr>
          <a:xfrm>
            <a:off x="599720" y="1018241"/>
            <a:ext cx="8706564" cy="3819289"/>
          </a:xfrm>
        </p:spPr>
        <p:txBody>
          <a:bodyPr/>
          <a:lstStyle/>
          <a:p>
            <a:pPr marL="329994" indent="-329994">
              <a:buFont typeface="Arial" panose="020B0604020202020204" pitchFamily="34" charset="0"/>
              <a:buChar char="•"/>
            </a:pPr>
            <a:endParaRPr lang="en-GB" dirty="0"/>
          </a:p>
          <a:p>
            <a:endParaRPr lang="en-GB" dirty="0"/>
          </a:p>
          <a:p>
            <a:endParaRPr lang="en-GB" dirty="0"/>
          </a:p>
          <a:p>
            <a:endParaRPr lang="en-GB" sz="1443" dirty="0"/>
          </a:p>
          <a:p>
            <a:endParaRPr lang="en-GB" sz="1443" dirty="0"/>
          </a:p>
          <a:p>
            <a:endParaRPr lang="en-GB" sz="1443" dirty="0"/>
          </a:p>
          <a:p>
            <a:endParaRPr lang="en-GB" sz="1443" dirty="0"/>
          </a:p>
          <a:p>
            <a:endParaRPr lang="en-GB" dirty="0"/>
          </a:p>
        </p:txBody>
      </p:sp>
      <p:sp>
        <p:nvSpPr>
          <p:cNvPr id="4" name="Title 3"/>
          <p:cNvSpPr>
            <a:spLocks noGrp="1"/>
          </p:cNvSpPr>
          <p:nvPr>
            <p:ph type="title"/>
            <p:custDataLst>
              <p:tags r:id="rId4"/>
            </p:custDataLst>
          </p:nvPr>
        </p:nvSpPr>
        <p:spPr>
          <a:xfrm>
            <a:off x="599720" y="402167"/>
            <a:ext cx="8706564" cy="428648"/>
          </a:xfrm>
        </p:spPr>
        <p:txBody>
          <a:bodyPr/>
          <a:lstStyle/>
          <a:p>
            <a:r>
              <a:rPr lang="en-GB" dirty="0">
                <a:solidFill>
                  <a:schemeClr val="tx2">
                    <a:lumMod val="100000"/>
                  </a:schemeClr>
                </a:solidFill>
              </a:rPr>
              <a:t>A proud history which is under threat</a:t>
            </a:r>
          </a:p>
        </p:txBody>
      </p:sp>
      <p:pic>
        <p:nvPicPr>
          <p:cNvPr id="6" name="Picture 5"/>
          <p:cNvPicPr>
            <a:picLocks noChangeAspect="1"/>
          </p:cNvPicPr>
          <p:nvPr/>
        </p:nvPicPr>
        <p:blipFill>
          <a:blip r:embed="rId7"/>
          <a:stretch>
            <a:fillRect/>
          </a:stretch>
        </p:blipFill>
        <p:spPr>
          <a:xfrm>
            <a:off x="599718" y="858592"/>
            <a:ext cx="2500073" cy="2069292"/>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39173" y="2263563"/>
            <a:ext cx="2089362" cy="2085184"/>
          </a:xfrm>
          <a:prstGeom prst="rect">
            <a:avLst/>
          </a:prstGeom>
        </p:spPr>
      </p:pic>
      <p:pic>
        <p:nvPicPr>
          <p:cNvPr id="8" name="Picture 7"/>
          <p:cNvPicPr>
            <a:picLocks noChangeAspect="1"/>
          </p:cNvPicPr>
          <p:nvPr/>
        </p:nvPicPr>
        <p:blipFill>
          <a:blip r:embed="rId9"/>
          <a:stretch>
            <a:fillRect/>
          </a:stretch>
        </p:blipFill>
        <p:spPr>
          <a:xfrm>
            <a:off x="6067916" y="3972761"/>
            <a:ext cx="3050955" cy="1730240"/>
          </a:xfrm>
          <a:prstGeom prst="rect">
            <a:avLst/>
          </a:prstGeom>
        </p:spPr>
      </p:pic>
    </p:spTree>
    <p:custDataLst>
      <p:tags r:id="rId1"/>
    </p:custDataLst>
    <p:extLst>
      <p:ext uri="{BB962C8B-B14F-4D97-AF65-F5344CB8AC3E}">
        <p14:creationId xmlns:p14="http://schemas.microsoft.com/office/powerpoint/2010/main" val="238670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custDataLst>
              <p:tags r:id="rId2"/>
            </p:custDataLst>
          </p:nvPr>
        </p:nvSpPr>
        <p:spPr/>
        <p:txBody>
          <a:bodyPr/>
          <a:lstStyle/>
          <a:p>
            <a:fld id="{46ABC04E-765B-43CD-99F7-BD23851D570E}" type="slidenum">
              <a:rPr lang="en-GB" noProof="0" smtClean="0"/>
              <a:pPr/>
              <a:t>8</a:t>
            </a:fld>
            <a:endParaRPr lang="en-GB" noProof="0" dirty="0"/>
          </a:p>
        </p:txBody>
      </p:sp>
      <p:sp>
        <p:nvSpPr>
          <p:cNvPr id="5" name="Content Placeholder 4"/>
          <p:cNvSpPr>
            <a:spLocks noGrp="1"/>
          </p:cNvSpPr>
          <p:nvPr>
            <p:ph sz="quarter" idx="12"/>
            <p:custDataLst>
              <p:tags r:id="rId3"/>
            </p:custDataLst>
          </p:nvPr>
        </p:nvSpPr>
        <p:spPr>
          <a:xfrm>
            <a:off x="599720" y="1018241"/>
            <a:ext cx="8706564" cy="3819289"/>
          </a:xfrm>
        </p:spPr>
        <p:txBody>
          <a:bodyPr/>
          <a:lstStyle/>
          <a:p>
            <a:pPr marL="329994" indent="-329994">
              <a:buFont typeface="Arial" panose="020B0604020202020204" pitchFamily="34" charset="0"/>
              <a:buChar char="•"/>
            </a:pPr>
            <a:endParaRPr lang="en-GB" dirty="0"/>
          </a:p>
          <a:p>
            <a:endParaRPr lang="en-GB" dirty="0"/>
          </a:p>
          <a:p>
            <a:endParaRPr lang="en-GB" dirty="0"/>
          </a:p>
          <a:p>
            <a:endParaRPr lang="en-GB" sz="1443" dirty="0"/>
          </a:p>
          <a:p>
            <a:endParaRPr lang="en-GB" sz="1443" dirty="0"/>
          </a:p>
          <a:p>
            <a:endParaRPr lang="en-GB" sz="1443" dirty="0"/>
          </a:p>
          <a:p>
            <a:endParaRPr lang="en-GB" sz="1443" dirty="0"/>
          </a:p>
          <a:p>
            <a:endParaRPr lang="en-GB" dirty="0"/>
          </a:p>
        </p:txBody>
      </p:sp>
      <p:sp>
        <p:nvSpPr>
          <p:cNvPr id="4" name="Title 3"/>
          <p:cNvSpPr>
            <a:spLocks noGrp="1"/>
          </p:cNvSpPr>
          <p:nvPr>
            <p:ph type="title"/>
            <p:custDataLst>
              <p:tags r:id="rId4"/>
            </p:custDataLst>
          </p:nvPr>
        </p:nvSpPr>
        <p:spPr>
          <a:xfrm>
            <a:off x="599720" y="402167"/>
            <a:ext cx="8706564" cy="428648"/>
          </a:xfrm>
        </p:spPr>
        <p:txBody>
          <a:bodyPr/>
          <a:lstStyle/>
          <a:p>
            <a:r>
              <a:rPr lang="en-GB" dirty="0">
                <a:solidFill>
                  <a:schemeClr val="tx2">
                    <a:lumMod val="100000"/>
                  </a:schemeClr>
                </a:solidFill>
              </a:rPr>
              <a:t>Seizing the moment – a prescription for public audit </a:t>
            </a:r>
          </a:p>
        </p:txBody>
      </p:sp>
      <p:pic>
        <p:nvPicPr>
          <p:cNvPr id="9" name="Picture 8">
            <a:extLst>
              <a:ext uri="{FF2B5EF4-FFF2-40B4-BE49-F238E27FC236}">
                <a16:creationId xmlns:a16="http://schemas.microsoft.com/office/drawing/2014/main" id="{D2DF127F-A5F4-431B-B28E-A579AB1A78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8780" y="1858175"/>
            <a:ext cx="3108498" cy="1898915"/>
          </a:xfrm>
          <a:prstGeom prst="rect">
            <a:avLst/>
          </a:prstGeom>
        </p:spPr>
      </p:pic>
      <p:pic>
        <p:nvPicPr>
          <p:cNvPr id="3074" name="Picture 2" descr="Image result for CIPFA">
            <a:extLst>
              <a:ext uri="{FF2B5EF4-FFF2-40B4-BE49-F238E27FC236}">
                <a16:creationId xmlns:a16="http://schemas.microsoft.com/office/drawing/2014/main" id="{1BB1FD79-0486-430C-B0E4-D442D9B659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5775" y="1868223"/>
            <a:ext cx="1964803" cy="19648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165DDCA-4D12-44A5-8220-D3C07F26EBA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59626" y="1824574"/>
            <a:ext cx="3006138" cy="1932517"/>
          </a:xfrm>
          <a:prstGeom prst="rect">
            <a:avLst/>
          </a:prstGeom>
        </p:spPr>
      </p:pic>
    </p:spTree>
    <p:custDataLst>
      <p:tags r:id="rId1"/>
    </p:custDataLst>
    <p:extLst>
      <p:ext uri="{BB962C8B-B14F-4D97-AF65-F5344CB8AC3E}">
        <p14:creationId xmlns:p14="http://schemas.microsoft.com/office/powerpoint/2010/main" val="951808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NAO Code Consultation </a:t>
            </a:r>
          </a:p>
        </p:txBody>
      </p:sp>
      <p:sp>
        <p:nvSpPr>
          <p:cNvPr id="3" name="TextBox 2"/>
          <p:cNvSpPr txBox="1"/>
          <p:nvPr/>
        </p:nvSpPr>
        <p:spPr>
          <a:xfrm>
            <a:off x="571131" y="1948097"/>
            <a:ext cx="6142965" cy="974113"/>
          </a:xfrm>
          <a:prstGeom prst="rect">
            <a:avLst/>
          </a:prstGeom>
          <a:noFill/>
        </p:spPr>
        <p:txBody>
          <a:bodyPr wrap="square" rtlCol="0">
            <a:spAutoFit/>
          </a:bodyPr>
          <a:lstStyle/>
          <a:p>
            <a:pPr defTabSz="969907" fontAlgn="base">
              <a:spcBef>
                <a:spcPct val="0"/>
              </a:spcBef>
              <a:spcAft>
                <a:spcPct val="0"/>
              </a:spcAft>
            </a:pPr>
            <a:endParaRPr lang="en-GB" sz="1910" dirty="0">
              <a:solidFill>
                <a:srgbClr val="262626"/>
              </a:solidFill>
              <a:latin typeface="Arial" charset="0"/>
            </a:endParaRPr>
          </a:p>
          <a:p>
            <a:pPr marL="303096" indent="-303096" defTabSz="969907" fontAlgn="base">
              <a:spcBef>
                <a:spcPct val="0"/>
              </a:spcBef>
              <a:spcAft>
                <a:spcPct val="0"/>
              </a:spcAft>
              <a:buFont typeface="Arial" panose="020B0604020202020204" pitchFamily="34" charset="0"/>
              <a:buChar char="•"/>
            </a:pPr>
            <a:endParaRPr lang="en-GB" sz="1910" dirty="0">
              <a:solidFill>
                <a:srgbClr val="262626"/>
              </a:solidFill>
              <a:latin typeface="Arial" charset="0"/>
            </a:endParaRPr>
          </a:p>
          <a:p>
            <a:pPr defTabSz="969907" fontAlgn="base">
              <a:spcBef>
                <a:spcPct val="0"/>
              </a:spcBef>
              <a:spcAft>
                <a:spcPct val="0"/>
              </a:spcAft>
            </a:pPr>
            <a:endParaRPr lang="en-GB" sz="1910" dirty="0">
              <a:solidFill>
                <a:srgbClr val="262626"/>
              </a:solidFill>
              <a:latin typeface="Arial" charset="0"/>
            </a:endParaRPr>
          </a:p>
        </p:txBody>
      </p:sp>
      <p:sp>
        <p:nvSpPr>
          <p:cNvPr id="4" name="TextBox 3"/>
          <p:cNvSpPr txBox="1"/>
          <p:nvPr>
            <p:custDataLst>
              <p:tags r:id="rId2"/>
            </p:custDataLst>
          </p:nvPr>
        </p:nvSpPr>
        <p:spPr>
          <a:xfrm>
            <a:off x="571132" y="1583998"/>
            <a:ext cx="8852408" cy="5118068"/>
          </a:xfrm>
          <a:prstGeom prst="rect">
            <a:avLst/>
          </a:prstGeom>
          <a:noFill/>
        </p:spPr>
        <p:txBody>
          <a:bodyPr wrap="square" rtlCol="0">
            <a:spAutoFit/>
          </a:bodyPr>
          <a:lstStyle/>
          <a:p>
            <a:pPr lvl="0"/>
            <a:r>
              <a:rPr lang="en-GB" sz="3266" dirty="0"/>
              <a:t>The NAO are consulting on a new Audit Code, for publication April 2020</a:t>
            </a:r>
          </a:p>
          <a:p>
            <a:pPr lvl="0"/>
            <a:endParaRPr lang="en-GB" sz="3266" dirty="0"/>
          </a:p>
          <a:p>
            <a:pPr lvl="0"/>
            <a:r>
              <a:rPr lang="en-GB" sz="3266" dirty="0"/>
              <a:t>Our response:</a:t>
            </a:r>
          </a:p>
          <a:p>
            <a:pPr marL="457200" lvl="0" indent="-457200">
              <a:buFontTx/>
              <a:buChar char="-"/>
            </a:pPr>
            <a:r>
              <a:rPr lang="en-GB" sz="3266" dirty="0"/>
              <a:t>Reaffirm unique principles of public audit</a:t>
            </a:r>
          </a:p>
          <a:p>
            <a:pPr marL="457200" lvl="0" indent="-457200">
              <a:buFontTx/>
              <a:buChar char="-"/>
            </a:pPr>
            <a:r>
              <a:rPr lang="en-GB" sz="3266" dirty="0"/>
              <a:t>Reframe Value for Money</a:t>
            </a:r>
          </a:p>
          <a:p>
            <a:pPr marL="457200" lvl="0" indent="-457200">
              <a:buFontTx/>
              <a:buChar char="-"/>
            </a:pPr>
            <a:endParaRPr lang="en-GB" sz="3266" dirty="0"/>
          </a:p>
          <a:p>
            <a:pPr lvl="0"/>
            <a:endParaRPr lang="en-GB" sz="3266" dirty="0"/>
          </a:p>
          <a:p>
            <a:pPr lvl="0"/>
            <a:endParaRPr lang="en-GB" sz="3266" dirty="0"/>
          </a:p>
          <a:p>
            <a:pPr lvl="0"/>
            <a:endParaRPr lang="en-GB" sz="3266" dirty="0"/>
          </a:p>
        </p:txBody>
      </p:sp>
    </p:spTree>
    <p:custDataLst>
      <p:tags r:id="rId1"/>
    </p:custDataLst>
    <p:extLst>
      <p:ext uri="{BB962C8B-B14F-4D97-AF65-F5344CB8AC3E}">
        <p14:creationId xmlns:p14="http://schemas.microsoft.com/office/powerpoint/2010/main" val="17364951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NGUAGE" val="English (UK)"/>
  <p:tag name="THEMEOPTION2SELECTED" val="Logo with strapline"/>
  <p:tag name="THEMEOPTION1SELECTED" val="Purple-Teal"/>
  <p:tag name="COVERDATE" val="28 March 2018"/>
  <p:tag name="COVERDAY" val="28"/>
  <p:tag name="COVERMONTH" val="March"/>
  <p:tag name="COVERYEAR" val="2018"/>
  <p:tag name="FOOTERCLASSIFICATION" val="Draft"/>
  <p:tag name="FOOTERCOPYRIGHTTEXT" val="Grant Thornton UK LLP."/>
  <p:tag name="FOOTERCOPYRIGHTYEAR" val="2018"/>
  <p:tag name="FOOTERHIDEPAGENUMBERS" val="False"/>
  <p:tag name="FOOTERHIDELOGO" val="False"/>
  <p:tag name="COVERTITLE" val="PSA Groups"/>
  <p:tag name="MSOBJECTISCOVERSUBTITLE" val="False"/>
  <p:tag name="TEMPLATELOADED" val="Presentation Landscape A4_Purple-Teal_Logo with strapline"/>
  <p:tag name="ADMINPROTECTIONOFF" val="False"/>
</p:tagLst>
</file>

<file path=ppt/tags/tag10.xml><?xml version="1.0" encoding="utf-8"?>
<p:tagLst xmlns:a="http://schemas.openxmlformats.org/drawingml/2006/main" xmlns:r="http://schemas.openxmlformats.org/officeDocument/2006/relationships" xmlns:p="http://schemas.openxmlformats.org/presentationml/2006/main">
  <p:tag name="MS_PLACEHOLDERID" val="PlaceholderID43073.5104976852008064"/>
</p:tagLst>
</file>

<file path=ppt/tags/tag100.xml><?xml version="1.0" encoding="utf-8"?>
<p:tagLst xmlns:a="http://schemas.openxmlformats.org/drawingml/2006/main" xmlns:r="http://schemas.openxmlformats.org/officeDocument/2006/relationships" xmlns:p="http://schemas.openxmlformats.org/presentationml/2006/main">
  <p:tag name="MS_PLACEHOLDERID" val="PlaceholderID42408.6921064815095532"/>
</p:tagLst>
</file>

<file path=ppt/tags/tag101.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2943.6212037037051373"/>
</p:tagLst>
</file>

<file path=ppt/tags/tag102.xml><?xml version="1.0" encoding="utf-8"?>
<p:tagLst xmlns:a="http://schemas.openxmlformats.org/drawingml/2006/main" xmlns:r="http://schemas.openxmlformats.org/officeDocument/2006/relationships" xmlns:p="http://schemas.openxmlformats.org/presentationml/2006/main">
  <p:tag name="PLACEHOLDERAUTOMATIONTAG" val="DisclaimerShape"/>
  <p:tag name="MS_XMLFILE_REGKEY" val=""/>
  <p:tag name="MS_PLACEHOLDERID" val="PlaceholderID42943.6212037037046298"/>
</p:tagLst>
</file>

<file path=ppt/tags/tag103.xml><?xml version="1.0" encoding="utf-8"?>
<p:tagLst xmlns:a="http://schemas.openxmlformats.org/drawingml/2006/main" xmlns:r="http://schemas.openxmlformats.org/officeDocument/2006/relationships" xmlns:p="http://schemas.openxmlformats.org/presentationml/2006/main">
  <p:tag name="SLIDEGROUPTYPE" val=""/>
  <p:tag name="SLIDEGROUP" val=""/>
  <p:tag name="SLIDELAYOUTNAME" val="Title"/>
  <p:tag name="SLIDEAUTOMATIONTYPE" val="Cover"/>
  <p:tag name="AUTOMATIONTAG" val="Title"/>
  <p:tag name="SLIDETOCOUTLINELEVEL" val="0"/>
  <p:tag name="SLIDEPROJECTVERSION" val="6.5.12"/>
  <p:tag name="SLIDEISINMEDIASTERLINGPROJECT" val="True"/>
  <p:tag name="SLIDETITLE" val="PSA Groups"/>
</p:tagLst>
</file>

<file path=ppt/tags/tag104.xml><?xml version="1.0" encoding="utf-8"?>
<p:tagLst xmlns:a="http://schemas.openxmlformats.org/drawingml/2006/main" xmlns:r="http://schemas.openxmlformats.org/officeDocument/2006/relationships" xmlns:p="http://schemas.openxmlformats.org/presentationml/2006/main">
  <p:tag name="PLACEHOLDERAUTOMATIONTAG" val="NoAutomation"/>
  <p:tag name="MS_PLACEHOLDERID" val="PlaceholderID43073.5104976852025373"/>
</p:tagLst>
</file>

<file path=ppt/tags/tag105.xml><?xml version="1.0" encoding="utf-8"?>
<p:tagLst xmlns:a="http://schemas.openxmlformats.org/drawingml/2006/main" xmlns:r="http://schemas.openxmlformats.org/officeDocument/2006/relationships" xmlns:p="http://schemas.openxmlformats.org/presentationml/2006/main">
  <p:tag name="STYLEXMLFILE" val="Cover Contact"/>
  <p:tag name="MS_PLACEHOLDERID" val="PlaceholderID43073.5104976852094910"/>
</p:tagLst>
</file>

<file path=ppt/tags/tag106.xml><?xml version="1.0" encoding="utf-8"?>
<p:tagLst xmlns:a="http://schemas.openxmlformats.org/drawingml/2006/main" xmlns:r="http://schemas.openxmlformats.org/officeDocument/2006/relationships" xmlns:p="http://schemas.openxmlformats.org/presentationml/2006/main">
  <p:tag name="SLIDEUNIQUEID" val="Slide43329.6679861111070554"/>
</p:tagLst>
</file>

<file path=ppt/tags/tag107.xml><?xml version="1.0" encoding="utf-8"?>
<p:tagLst xmlns:a="http://schemas.openxmlformats.org/drawingml/2006/main" xmlns:r="http://schemas.openxmlformats.org/officeDocument/2006/relationships" xmlns:p="http://schemas.openxmlformats.org/presentationml/2006/main">
  <p:tag name="SLIDEUNIQUEID" val="Slide43329.6679861111070554"/>
</p:tagLst>
</file>

<file path=ppt/tags/tag108.xml><?xml version="1.0" encoding="utf-8"?>
<p:tagLst xmlns:a="http://schemas.openxmlformats.org/drawingml/2006/main" xmlns:r="http://schemas.openxmlformats.org/officeDocument/2006/relationships" xmlns:p="http://schemas.openxmlformats.org/presentationml/2006/main">
  <p:tag name="SLIDEUNIQUEID" val="Slide43329.6679861111070554"/>
</p:tagLst>
</file>

<file path=ppt/tags/tag109.xml><?xml version="1.0" encoding="utf-8"?>
<p:tagLst xmlns:a="http://schemas.openxmlformats.org/drawingml/2006/main" xmlns:r="http://schemas.openxmlformats.org/officeDocument/2006/relationships" xmlns:p="http://schemas.openxmlformats.org/presentationml/2006/main">
  <p:tag name="SLIDEUNIQUEID" val="Slide43329.6679861111070554"/>
</p:tagLst>
</file>

<file path=ppt/tags/tag11.xml><?xml version="1.0" encoding="utf-8"?>
<p:tagLst xmlns:a="http://schemas.openxmlformats.org/drawingml/2006/main" xmlns:r="http://schemas.openxmlformats.org/officeDocument/2006/relationships" xmlns:p="http://schemas.openxmlformats.org/presentationml/2006/main">
  <p:tag name="MS_PLACEHOLDERID" val="PlaceholderID43073.5104976852033965"/>
</p:tagLst>
</file>

<file path=ppt/tags/tag110.xml><?xml version="1.0" encoding="utf-8"?>
<p:tagLst xmlns:a="http://schemas.openxmlformats.org/drawingml/2006/main" xmlns:r="http://schemas.openxmlformats.org/officeDocument/2006/relationships" xmlns:p="http://schemas.openxmlformats.org/presentationml/2006/main">
  <p:tag name="SLIDEUNIQUEID" val="Slide43182.429525463070554"/>
</p:tagLst>
</file>

<file path=ppt/tags/tag111.xml><?xml version="1.0" encoding="utf-8"?>
<p:tagLst xmlns:a="http://schemas.openxmlformats.org/drawingml/2006/main" xmlns:r="http://schemas.openxmlformats.org/officeDocument/2006/relationships" xmlns:p="http://schemas.openxmlformats.org/presentationml/2006/main">
  <p:tag name="MS_PLACEHOLDERID" val="PlaceholderID42312.4531944444030194"/>
</p:tagLst>
</file>

<file path=ppt/tags/tag112.xml><?xml version="1.0" encoding="utf-8"?>
<p:tagLst xmlns:a="http://schemas.openxmlformats.org/drawingml/2006/main" xmlns:r="http://schemas.openxmlformats.org/officeDocument/2006/relationships" xmlns:p="http://schemas.openxmlformats.org/presentationml/2006/main">
  <p:tag name="STYLEXMLFILE" val="Default Style List"/>
  <p:tag name="PICTUREXMLFILE" val="Default Picture Settings"/>
  <p:tag name="MS_PLACEHOLDERID" val="PlaceholderID42312.4531944444077474"/>
</p:tagLst>
</file>

<file path=ppt/tags/tag113.xml><?xml version="1.0" encoding="utf-8"?>
<p:tagLst xmlns:a="http://schemas.openxmlformats.org/drawingml/2006/main" xmlns:r="http://schemas.openxmlformats.org/officeDocument/2006/relationships" xmlns:p="http://schemas.openxmlformats.org/presentationml/2006/main">
  <p:tag name="MS_PLACEHOLDERID" val="PlaceholderID42312.4531944444001401"/>
</p:tagLst>
</file>

<file path=ppt/tags/tag114.xml><?xml version="1.0" encoding="utf-8"?>
<p:tagLst xmlns:a="http://schemas.openxmlformats.org/drawingml/2006/main" xmlns:r="http://schemas.openxmlformats.org/officeDocument/2006/relationships" xmlns:p="http://schemas.openxmlformats.org/presentationml/2006/main">
  <p:tag name="SLIDEUNIQUEID" val="Slide43182.429525463070554"/>
</p:tagLst>
</file>

<file path=ppt/tags/tag115.xml><?xml version="1.0" encoding="utf-8"?>
<p:tagLst xmlns:a="http://schemas.openxmlformats.org/drawingml/2006/main" xmlns:r="http://schemas.openxmlformats.org/officeDocument/2006/relationships" xmlns:p="http://schemas.openxmlformats.org/presentationml/2006/main">
  <p:tag name="MS_PLACEHOLDERID" val="PlaceholderID42312.4531944444030194"/>
</p:tagLst>
</file>

<file path=ppt/tags/tag116.xml><?xml version="1.0" encoding="utf-8"?>
<p:tagLst xmlns:a="http://schemas.openxmlformats.org/drawingml/2006/main" xmlns:r="http://schemas.openxmlformats.org/officeDocument/2006/relationships" xmlns:p="http://schemas.openxmlformats.org/presentationml/2006/main">
  <p:tag name="STYLEXMLFILE" val="Default Style List"/>
  <p:tag name="PICTUREXMLFILE" val="Default Picture Settings"/>
  <p:tag name="MS_PLACEHOLDERID" val="PlaceholderID42312.4531944444077474"/>
</p:tagLst>
</file>

<file path=ppt/tags/tag117.xml><?xml version="1.0" encoding="utf-8"?>
<p:tagLst xmlns:a="http://schemas.openxmlformats.org/drawingml/2006/main" xmlns:r="http://schemas.openxmlformats.org/officeDocument/2006/relationships" xmlns:p="http://schemas.openxmlformats.org/presentationml/2006/main">
  <p:tag name="MS_PLACEHOLDERID" val="PlaceholderID42312.4531944444001401"/>
</p:tagLst>
</file>

<file path=ppt/tags/tag118.xml><?xml version="1.0" encoding="utf-8"?>
<p:tagLst xmlns:a="http://schemas.openxmlformats.org/drawingml/2006/main" xmlns:r="http://schemas.openxmlformats.org/officeDocument/2006/relationships" xmlns:p="http://schemas.openxmlformats.org/presentationml/2006/main">
  <p:tag name="SLIDEUNIQUEID" val="Slide43182.429525463070554"/>
</p:tagLst>
</file>

<file path=ppt/tags/tag119.xml><?xml version="1.0" encoding="utf-8"?>
<p:tagLst xmlns:a="http://schemas.openxmlformats.org/drawingml/2006/main" xmlns:r="http://schemas.openxmlformats.org/officeDocument/2006/relationships" xmlns:p="http://schemas.openxmlformats.org/presentationml/2006/main">
  <p:tag name="MS_PLACEHOLDERID" val="PlaceholderID42312.4531944444030194"/>
</p:tagLst>
</file>

<file path=ppt/tags/tag12.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24126"/>
</p:tagLst>
</file>

<file path=ppt/tags/tag120.xml><?xml version="1.0" encoding="utf-8"?>
<p:tagLst xmlns:a="http://schemas.openxmlformats.org/drawingml/2006/main" xmlns:r="http://schemas.openxmlformats.org/officeDocument/2006/relationships" xmlns:p="http://schemas.openxmlformats.org/presentationml/2006/main">
  <p:tag name="STYLEXMLFILE" val="Default Style List"/>
  <p:tag name="PICTUREXMLFILE" val="Default Picture Settings"/>
  <p:tag name="MS_PLACEHOLDERID" val="PlaceholderID42312.4531944444077474"/>
</p:tagLst>
</file>

<file path=ppt/tags/tag121.xml><?xml version="1.0" encoding="utf-8"?>
<p:tagLst xmlns:a="http://schemas.openxmlformats.org/drawingml/2006/main" xmlns:r="http://schemas.openxmlformats.org/officeDocument/2006/relationships" xmlns:p="http://schemas.openxmlformats.org/presentationml/2006/main">
  <p:tag name="MS_PLACEHOLDERID" val="PlaceholderID42312.4531944444001401"/>
</p:tagLst>
</file>

<file path=ppt/tags/tag122.xml><?xml version="1.0" encoding="utf-8"?>
<p:tagLst xmlns:a="http://schemas.openxmlformats.org/drawingml/2006/main" xmlns:r="http://schemas.openxmlformats.org/officeDocument/2006/relationships" xmlns:p="http://schemas.openxmlformats.org/presentationml/2006/main">
  <p:tag name="SLIDEUNIQUEID" val="Slide43530.4301157407070903"/>
</p:tagLst>
</file>

<file path=ppt/tags/tag123.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124.xml><?xml version="1.0" encoding="utf-8"?>
<p:tagLst xmlns:a="http://schemas.openxmlformats.org/drawingml/2006/main" xmlns:r="http://schemas.openxmlformats.org/officeDocument/2006/relationships" xmlns:p="http://schemas.openxmlformats.org/presentationml/2006/main">
  <p:tag name="SLIDEUNIQUEID" val="Slide43530.4301157407070903"/>
</p:tagLst>
</file>

<file path=ppt/tags/tag125.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126.xml><?xml version="1.0" encoding="utf-8"?>
<p:tagLst xmlns:a="http://schemas.openxmlformats.org/drawingml/2006/main" xmlns:r="http://schemas.openxmlformats.org/officeDocument/2006/relationships" xmlns:p="http://schemas.openxmlformats.org/presentationml/2006/main">
  <p:tag name="SLIDEUNIQUEID" val="Slide43530.4301157407070903"/>
</p:tagLst>
</file>

<file path=ppt/tags/tag127.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128.xml><?xml version="1.0" encoding="utf-8"?>
<p:tagLst xmlns:a="http://schemas.openxmlformats.org/drawingml/2006/main" xmlns:r="http://schemas.openxmlformats.org/officeDocument/2006/relationships" xmlns:p="http://schemas.openxmlformats.org/presentationml/2006/main">
  <p:tag name="SLIDEUNIQUEID" val="Slide43530.4301157407070903"/>
</p:tagLst>
</file>

<file path=ppt/tags/tag129.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13.xml><?xml version="1.0" encoding="utf-8"?>
<p:tagLst xmlns:a="http://schemas.openxmlformats.org/drawingml/2006/main" xmlns:r="http://schemas.openxmlformats.org/officeDocument/2006/relationships" xmlns:p="http://schemas.openxmlformats.org/presentationml/2006/main">
  <p:tag name="MS_PLACEHOLDERID" val="PlaceholderID43073.5104976852043799"/>
</p:tagLst>
</file>

<file path=ppt/tags/tag130.xml><?xml version="1.0" encoding="utf-8"?>
<p:tagLst xmlns:a="http://schemas.openxmlformats.org/drawingml/2006/main" xmlns:r="http://schemas.openxmlformats.org/officeDocument/2006/relationships" xmlns:p="http://schemas.openxmlformats.org/presentationml/2006/main">
  <p:tag name="SLIDEUNIQUEID" val="Slide43530.4301157407070903"/>
</p:tagLst>
</file>

<file path=ppt/tags/tag131.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132.xml><?xml version="1.0" encoding="utf-8"?>
<p:tagLst xmlns:a="http://schemas.openxmlformats.org/drawingml/2006/main" xmlns:r="http://schemas.openxmlformats.org/officeDocument/2006/relationships" xmlns:p="http://schemas.openxmlformats.org/presentationml/2006/main">
  <p:tag name="SLIDEUNIQUEID" val="Slide43530.4301157407070903"/>
</p:tagLst>
</file>

<file path=ppt/tags/tag133.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134.xml><?xml version="1.0" encoding="utf-8"?>
<p:tagLst xmlns:a="http://schemas.openxmlformats.org/drawingml/2006/main" xmlns:r="http://schemas.openxmlformats.org/officeDocument/2006/relationships" xmlns:p="http://schemas.openxmlformats.org/presentationml/2006/main">
  <p:tag name="SLIDEUNIQUEID" val="Slide43530.4301157407070903"/>
</p:tagLst>
</file>

<file path=ppt/tags/tag135.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136.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14.xml><?xml version="1.0" encoding="utf-8"?>
<p:tagLst xmlns:a="http://schemas.openxmlformats.org/drawingml/2006/main" xmlns:r="http://schemas.openxmlformats.org/officeDocument/2006/relationships" xmlns:p="http://schemas.openxmlformats.org/presentationml/2006/main">
  <p:tag name="MS_PLACEHOLDERID" val="PlaceholderID43073.5104976852033065"/>
</p:tagLst>
</file>

<file path=ppt/tags/tag1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64160"/>
</p:tagLst>
</file>

<file path=ppt/tags/tag1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42940"/>
</p:tagLst>
</file>

<file path=ppt/tags/tag17.xml><?xml version="1.0" encoding="utf-8"?>
<p:tagLst xmlns:a="http://schemas.openxmlformats.org/drawingml/2006/main" xmlns:r="http://schemas.openxmlformats.org/officeDocument/2006/relationships" xmlns:p="http://schemas.openxmlformats.org/presentationml/2006/main">
  <p:tag name="MS_PLACEHOLDERID" val="PlaceholderID43073.5104976852084160"/>
</p:tagLst>
</file>

<file path=ppt/tags/tag18.xml><?xml version="1.0" encoding="utf-8"?>
<p:tagLst xmlns:a="http://schemas.openxmlformats.org/drawingml/2006/main" xmlns:r="http://schemas.openxmlformats.org/officeDocument/2006/relationships" xmlns:p="http://schemas.openxmlformats.org/presentationml/2006/main">
  <p:tag name="MS_PLACEHOLDERID" val="PlaceholderID43073.5104976852046578"/>
</p:tagLst>
</file>

<file path=ppt/tags/tag19.xml><?xml version="1.0" encoding="utf-8"?>
<p:tagLst xmlns:a="http://schemas.openxmlformats.org/drawingml/2006/main" xmlns:r="http://schemas.openxmlformats.org/officeDocument/2006/relationships" xmlns:p="http://schemas.openxmlformats.org/presentationml/2006/main">
  <p:tag name="MS_PLACEHOLDERID" val="PlaceholderID43073.5104976852044840"/>
</p:tagLst>
</file>

<file path=ppt/tags/tag2.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Lst>
</file>

<file path=ppt/tags/tag2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62254"/>
</p:tagLst>
</file>

<file path=ppt/tags/tag21.xml><?xml version="1.0" encoding="utf-8"?>
<p:tagLst xmlns:a="http://schemas.openxmlformats.org/drawingml/2006/main" xmlns:r="http://schemas.openxmlformats.org/officeDocument/2006/relationships" xmlns:p="http://schemas.openxmlformats.org/presentationml/2006/main">
  <p:tag name="MS_PLACEHOLDERID" val="PlaceholderID43073.5104976852067158"/>
</p:tagLst>
</file>

<file path=ppt/tags/tag2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99754"/>
</p:tagLst>
</file>

<file path=ppt/tags/tag23.xml><?xml version="1.0" encoding="utf-8"?>
<p:tagLst xmlns:a="http://schemas.openxmlformats.org/drawingml/2006/main" xmlns:r="http://schemas.openxmlformats.org/officeDocument/2006/relationships" xmlns:p="http://schemas.openxmlformats.org/presentationml/2006/main">
  <p:tag name="MS_PLACEHOLDERID" val="PlaceholderID43073.5104976852003793"/>
</p:tagLst>
</file>

<file path=ppt/tags/tag24.xml><?xml version="1.0" encoding="utf-8"?>
<p:tagLst xmlns:a="http://schemas.openxmlformats.org/drawingml/2006/main" xmlns:r="http://schemas.openxmlformats.org/officeDocument/2006/relationships" xmlns:p="http://schemas.openxmlformats.org/presentationml/2006/main">
  <p:tag name="MS_PLACEHOLDERID" val="PlaceholderID43073.5104976852054952"/>
</p:tagLst>
</file>

<file path=ppt/tags/tag25.xml><?xml version="1.0" encoding="utf-8"?>
<p:tagLst xmlns:a="http://schemas.openxmlformats.org/drawingml/2006/main" xmlns:r="http://schemas.openxmlformats.org/officeDocument/2006/relationships" xmlns:p="http://schemas.openxmlformats.org/presentationml/2006/main">
  <p:tag name="MS_PLACEHOLDERID" val="PlaceholderID43073.5104976852005399"/>
</p:tagLst>
</file>

<file path=ppt/tags/tag26.xml><?xml version="1.0" encoding="utf-8"?>
<p:tagLst xmlns:a="http://schemas.openxmlformats.org/drawingml/2006/main" xmlns:r="http://schemas.openxmlformats.org/officeDocument/2006/relationships" xmlns:p="http://schemas.openxmlformats.org/presentationml/2006/main">
  <p:tag name="MS_PLACEHOLDERID" val="PlaceholderID43073.5104976852061033"/>
</p:tagLst>
</file>

<file path=ppt/tags/tag2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16952"/>
</p:tagLst>
</file>

<file path=ppt/tags/tag28.xml><?xml version="1.0" encoding="utf-8"?>
<p:tagLst xmlns:a="http://schemas.openxmlformats.org/drawingml/2006/main" xmlns:r="http://schemas.openxmlformats.org/officeDocument/2006/relationships" xmlns:p="http://schemas.openxmlformats.org/presentationml/2006/main">
  <p:tag name="MS_PLACEHOLDERID" val="PlaceholderID43073.5104976852049480"/>
</p:tagLst>
</file>

<file path=ppt/tags/tag2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44786"/>
</p:tagLst>
</file>

<file path=ppt/tags/tag3.xml><?xml version="1.0" encoding="utf-8"?>
<p:tagLst xmlns:a="http://schemas.openxmlformats.org/drawingml/2006/main" xmlns:r="http://schemas.openxmlformats.org/officeDocument/2006/relationships" xmlns:p="http://schemas.openxmlformats.org/presentationml/2006/main">
  <p:tag name="MS_PLACEHOLDERID" val="PlaceholderID43073.5104976852020217"/>
</p:tagLst>
</file>

<file path=ppt/tags/tag30.xml><?xml version="1.0" encoding="utf-8"?>
<p:tagLst xmlns:a="http://schemas.openxmlformats.org/drawingml/2006/main" xmlns:r="http://schemas.openxmlformats.org/officeDocument/2006/relationships" xmlns:p="http://schemas.openxmlformats.org/presentationml/2006/main">
  <p:tag name="MS_PLACEHOLDERID" val="PlaceholderID43073.5104976852098951"/>
</p:tagLst>
</file>

<file path=ppt/tags/tag3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59961"/>
</p:tagLst>
</file>

<file path=ppt/tags/tag32.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75168"/>
</p:tagLst>
</file>

<file path=ppt/tags/tag33.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28587"/>
</p:tagLst>
</file>

<file path=ppt/tags/tag34.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89955"/>
</p:tagLst>
</file>

<file path=ppt/tags/tag35.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84727"/>
</p:tagLst>
</file>

<file path=ppt/tags/tag36.xml><?xml version="1.0" encoding="utf-8"?>
<p:tagLst xmlns:a="http://schemas.openxmlformats.org/drawingml/2006/main" xmlns:r="http://schemas.openxmlformats.org/officeDocument/2006/relationships" xmlns:p="http://schemas.openxmlformats.org/presentationml/2006/main">
  <p:tag name="MS_PLACEHOLDERID" val="PlaceholderID43073.5104976852032533"/>
</p:tagLst>
</file>

<file path=ppt/tags/tag3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86496"/>
</p:tagLst>
</file>

<file path=ppt/tags/tag3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51214"/>
</p:tagLst>
</file>

<file path=ppt/tags/tag3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20995"/>
</p:tagLst>
</file>

<file path=ppt/tags/tag4.xml><?xml version="1.0" encoding="utf-8"?>
<p:tagLst xmlns:a="http://schemas.openxmlformats.org/drawingml/2006/main" xmlns:r="http://schemas.openxmlformats.org/officeDocument/2006/relationships" xmlns:p="http://schemas.openxmlformats.org/presentationml/2006/main">
  <p:tag name="MS_PLACEHOLDERID" val="PlaceholderID43073.5104976852077430"/>
</p:tagLst>
</file>

<file path=ppt/tags/tag4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88599"/>
</p:tagLst>
</file>

<file path=ppt/tags/tag41.xml><?xml version="1.0" encoding="utf-8"?>
<p:tagLst xmlns:a="http://schemas.openxmlformats.org/drawingml/2006/main" xmlns:r="http://schemas.openxmlformats.org/officeDocument/2006/relationships" xmlns:p="http://schemas.openxmlformats.org/presentationml/2006/main">
  <p:tag name="MS_PLACEHOLDERID" val="PlaceholderID43073.5104976852048694"/>
</p:tagLst>
</file>

<file path=ppt/tags/tag4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98432"/>
</p:tagLst>
</file>

<file path=ppt/tags/tag43.xml><?xml version="1.0" encoding="utf-8"?>
<p:tagLst xmlns:a="http://schemas.openxmlformats.org/drawingml/2006/main" xmlns:r="http://schemas.openxmlformats.org/officeDocument/2006/relationships" xmlns:p="http://schemas.openxmlformats.org/presentationml/2006/main">
  <p:tag name="MS_PLACEHOLDERID" val="PlaceholderID43073.5104976852002900"/>
</p:tagLst>
</file>

<file path=ppt/tags/tag4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97204"/>
</p:tagLst>
</file>

<file path=ppt/tags/tag45.xml><?xml version="1.0" encoding="utf-8"?>
<p:tagLst xmlns:a="http://schemas.openxmlformats.org/drawingml/2006/main" xmlns:r="http://schemas.openxmlformats.org/officeDocument/2006/relationships" xmlns:p="http://schemas.openxmlformats.org/presentationml/2006/main">
  <p:tag name="MS_PLACEHOLDERID" val="PlaceholderID43073.5104976852084915"/>
</p:tagLst>
</file>

<file path=ppt/tags/tag46.xml><?xml version="1.0" encoding="utf-8"?>
<p:tagLst xmlns:a="http://schemas.openxmlformats.org/drawingml/2006/main" xmlns:r="http://schemas.openxmlformats.org/officeDocument/2006/relationships" xmlns:p="http://schemas.openxmlformats.org/presentationml/2006/main">
  <p:tag name="MS_PLACEHOLDERID" val="PlaceholderID43073.5104976852028661"/>
</p:tagLst>
</file>

<file path=ppt/tags/tag4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20537"/>
</p:tagLst>
</file>

<file path=ppt/tags/tag48.xml><?xml version="1.0" encoding="utf-8"?>
<p:tagLst xmlns:a="http://schemas.openxmlformats.org/drawingml/2006/main" xmlns:r="http://schemas.openxmlformats.org/officeDocument/2006/relationships" xmlns:p="http://schemas.openxmlformats.org/presentationml/2006/main">
  <p:tag name="MS_PLACEHOLDERID" val="PlaceholderID43073.5104976852044317"/>
</p:tagLst>
</file>

<file path=ppt/tags/tag49.xml><?xml version="1.0" encoding="utf-8"?>
<p:tagLst xmlns:a="http://schemas.openxmlformats.org/drawingml/2006/main" xmlns:r="http://schemas.openxmlformats.org/officeDocument/2006/relationships" xmlns:p="http://schemas.openxmlformats.org/presentationml/2006/main">
  <p:tag name="MS_PLACEHOLDERID" val="PlaceholderID43073.5104976852068504"/>
</p:tagLst>
</file>

<file path=ppt/tags/tag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97705"/>
</p:tagLst>
</file>

<file path=ppt/tags/tag50.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073.5104976852028114"/>
</p:tagLst>
</file>

<file path=ppt/tags/tag51.xml><?xml version="1.0" encoding="utf-8"?>
<p:tagLst xmlns:a="http://schemas.openxmlformats.org/drawingml/2006/main" xmlns:r="http://schemas.openxmlformats.org/officeDocument/2006/relationships" xmlns:p="http://schemas.openxmlformats.org/presentationml/2006/main">
  <p:tag name="MS_PLACEHOLDERID" val="PlaceholderID43073.5104976852096520"/>
</p:tagLst>
</file>

<file path=ppt/tags/tag52.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073.5104976852018346"/>
</p:tagLst>
</file>

<file path=ppt/tags/tag53.xml><?xml version="1.0" encoding="utf-8"?>
<p:tagLst xmlns:a="http://schemas.openxmlformats.org/drawingml/2006/main" xmlns:r="http://schemas.openxmlformats.org/officeDocument/2006/relationships" xmlns:p="http://schemas.openxmlformats.org/presentationml/2006/main">
  <p:tag name="MS_PLACEHOLDERID" val="PlaceholderID43073.5104976852065483"/>
</p:tagLst>
</file>

<file path=ppt/tags/tag54.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04975"/>
</p:tagLst>
</file>

<file path=ppt/tags/tag55.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073.5104976852087544"/>
</p:tagLst>
</file>

<file path=ppt/tags/tag56.xml><?xml version="1.0" encoding="utf-8"?>
<p:tagLst xmlns:a="http://schemas.openxmlformats.org/drawingml/2006/main" xmlns:r="http://schemas.openxmlformats.org/officeDocument/2006/relationships" xmlns:p="http://schemas.openxmlformats.org/presentationml/2006/main">
  <p:tag name="MS_PLACEHOLDERID" val="PlaceholderID43073.5104976852005456"/>
</p:tagLst>
</file>

<file path=ppt/tags/tag57.xml><?xml version="1.0" encoding="utf-8"?>
<p:tagLst xmlns:a="http://schemas.openxmlformats.org/drawingml/2006/main" xmlns:r="http://schemas.openxmlformats.org/officeDocument/2006/relationships" xmlns:p="http://schemas.openxmlformats.org/presentationml/2006/main">
  <p:tag name="MS_PLACEHOLDERID" val="PlaceholderID43073.5104976852048612"/>
</p:tagLst>
</file>

<file path=ppt/tags/tag58.xml><?xml version="1.0" encoding="utf-8"?>
<p:tagLst xmlns:a="http://schemas.openxmlformats.org/drawingml/2006/main" xmlns:r="http://schemas.openxmlformats.org/officeDocument/2006/relationships" xmlns:p="http://schemas.openxmlformats.org/presentationml/2006/main">
  <p:tag name="MS_PLACEHOLDERID" val="PlaceholderID43073.5104976852047214"/>
</p:tagLst>
</file>

<file path=ppt/tags/tag59.xml><?xml version="1.0" encoding="utf-8"?>
<p:tagLst xmlns:a="http://schemas.openxmlformats.org/drawingml/2006/main" xmlns:r="http://schemas.openxmlformats.org/officeDocument/2006/relationships" xmlns:p="http://schemas.openxmlformats.org/presentationml/2006/main">
  <p:tag name="MS_PLACEHOLDERID" val="PlaceholderID43073.5104976852010948"/>
</p:tagLst>
</file>

<file path=ppt/tags/tag6.xml><?xml version="1.0" encoding="utf-8"?>
<p:tagLst xmlns:a="http://schemas.openxmlformats.org/drawingml/2006/main" xmlns:r="http://schemas.openxmlformats.org/officeDocument/2006/relationships" xmlns:p="http://schemas.openxmlformats.org/presentationml/2006/main">
  <p:tag name="MS_PLACEHOLDERID" val="PlaceholderID43073.5104976852079892"/>
</p:tagLst>
</file>

<file path=ppt/tags/tag60.xml><?xml version="1.0" encoding="utf-8"?>
<p:tagLst xmlns:a="http://schemas.openxmlformats.org/drawingml/2006/main" xmlns:r="http://schemas.openxmlformats.org/officeDocument/2006/relationships" xmlns:p="http://schemas.openxmlformats.org/presentationml/2006/main">
  <p:tag name="MS_PLACEHOLDERID" val="PlaceholderID43073.5104976852009876"/>
</p:tagLst>
</file>

<file path=ppt/tags/tag61.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073.5104976852036452"/>
</p:tagLst>
</file>

<file path=ppt/tags/tag62.xml><?xml version="1.0" encoding="utf-8"?>
<p:tagLst xmlns:a="http://schemas.openxmlformats.org/drawingml/2006/main" xmlns:r="http://schemas.openxmlformats.org/officeDocument/2006/relationships" xmlns:p="http://schemas.openxmlformats.org/presentationml/2006/main">
  <p:tag name="MS_PLACEHOLDERID" val="PlaceholderID43073.5104976852005399"/>
</p:tagLst>
</file>

<file path=ppt/tags/tag63.xml><?xml version="1.0" encoding="utf-8"?>
<p:tagLst xmlns:a="http://schemas.openxmlformats.org/drawingml/2006/main" xmlns:r="http://schemas.openxmlformats.org/officeDocument/2006/relationships" xmlns:p="http://schemas.openxmlformats.org/presentationml/2006/main">
  <p:tag name="MS_PLACEHOLDERID" val="PlaceholderID43073.5104976852096281"/>
</p:tagLst>
</file>

<file path=ppt/tags/tag64.xml><?xml version="1.0" encoding="utf-8"?>
<p:tagLst xmlns:a="http://schemas.openxmlformats.org/drawingml/2006/main" xmlns:r="http://schemas.openxmlformats.org/officeDocument/2006/relationships" xmlns:p="http://schemas.openxmlformats.org/presentationml/2006/main">
  <p:tag name="MS_PLACEHOLDERID" val="PlaceholderID43073.5104976852099214"/>
</p:tagLst>
</file>

<file path=ppt/tags/tag65.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073.5104976852057426"/>
</p:tagLst>
</file>

<file path=ppt/tags/tag66.xml><?xml version="1.0" encoding="utf-8"?>
<p:tagLst xmlns:a="http://schemas.openxmlformats.org/drawingml/2006/main" xmlns:r="http://schemas.openxmlformats.org/officeDocument/2006/relationships" xmlns:p="http://schemas.openxmlformats.org/presentationml/2006/main">
  <p:tag name="MS_PLACEHOLDERID" val="PlaceholderID43073.5104976852000507"/>
</p:tagLst>
</file>

<file path=ppt/tags/tag67.xml><?xml version="1.0" encoding="utf-8"?>
<p:tagLst xmlns:a="http://schemas.openxmlformats.org/drawingml/2006/main" xmlns:r="http://schemas.openxmlformats.org/officeDocument/2006/relationships" xmlns:p="http://schemas.openxmlformats.org/presentationml/2006/main">
  <p:tag name="MS_PLACEHOLDERID" val="PlaceholderID43073.5104976852061859"/>
</p:tagLst>
</file>

<file path=ppt/tags/tag68.xml><?xml version="1.0" encoding="utf-8"?>
<p:tagLst xmlns:a="http://schemas.openxmlformats.org/drawingml/2006/main" xmlns:r="http://schemas.openxmlformats.org/officeDocument/2006/relationships" xmlns:p="http://schemas.openxmlformats.org/presentationml/2006/main">
  <p:tag name="MS_PLACEHOLDERID" val="PlaceholderID43073.5104976852074771"/>
</p:tagLst>
</file>

<file path=ppt/tags/tag69.xml><?xml version="1.0" encoding="utf-8"?>
<p:tagLst xmlns:a="http://schemas.openxmlformats.org/drawingml/2006/main" xmlns:r="http://schemas.openxmlformats.org/officeDocument/2006/relationships" xmlns:p="http://schemas.openxmlformats.org/presentationml/2006/main">
  <p:tag name="MS_PLACEHOLDERID" val="PlaceholderID43073.5104976852038886"/>
</p:tagLst>
</file>

<file path=ppt/tags/tag7.xml><?xml version="1.0" encoding="utf-8"?>
<p:tagLst xmlns:a="http://schemas.openxmlformats.org/drawingml/2006/main" xmlns:r="http://schemas.openxmlformats.org/officeDocument/2006/relationships" xmlns:p="http://schemas.openxmlformats.org/presentationml/2006/main">
  <p:tag name="MS_PLACEHOLDERID" val="PlaceholderID43073.5104976852048047"/>
</p:tagLst>
</file>

<file path=ppt/tags/tag70.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56740"/>
</p:tagLst>
</file>

<file path=ppt/tags/tag71.xml><?xml version="1.0" encoding="utf-8"?>
<p:tagLst xmlns:a="http://schemas.openxmlformats.org/drawingml/2006/main" xmlns:r="http://schemas.openxmlformats.org/officeDocument/2006/relationships" xmlns:p="http://schemas.openxmlformats.org/presentationml/2006/main">
  <p:tag name="MS_PLACEHOLDERID" val="PlaceholderID43073.5104976852016330"/>
</p:tagLst>
</file>

<file path=ppt/tags/tag7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66850"/>
</p:tagLst>
</file>

<file path=ppt/tags/tag7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21168"/>
</p:tagLst>
</file>

<file path=ppt/tags/tag7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59332"/>
</p:tagLst>
</file>

<file path=ppt/tags/tag7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85238"/>
</p:tagLst>
</file>

<file path=ppt/tags/tag7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55073"/>
</p:tagLst>
</file>

<file path=ppt/tags/tag7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96662"/>
</p:tagLst>
</file>

<file path=ppt/tags/tag78.xml><?xml version="1.0" encoding="utf-8"?>
<p:tagLst xmlns:a="http://schemas.openxmlformats.org/drawingml/2006/main" xmlns:r="http://schemas.openxmlformats.org/officeDocument/2006/relationships" xmlns:p="http://schemas.openxmlformats.org/presentationml/2006/main">
  <p:tag name="MS_PLACEHOLDERID" val="PlaceholderID43073.5104976852037367"/>
</p:tagLst>
</file>

<file path=ppt/tags/tag79.xml><?xml version="1.0" encoding="utf-8"?>
<p:tagLst xmlns:a="http://schemas.openxmlformats.org/drawingml/2006/main" xmlns:r="http://schemas.openxmlformats.org/officeDocument/2006/relationships" xmlns:p="http://schemas.openxmlformats.org/presentationml/2006/main">
  <p:tag name="MS_PLACEHOLDERID" val="PlaceholderID43073.5104976852062583"/>
</p:tagLst>
</file>

<file path=ppt/tags/tag8.xml><?xml version="1.0" encoding="utf-8"?>
<p:tagLst xmlns:a="http://schemas.openxmlformats.org/drawingml/2006/main" xmlns:r="http://schemas.openxmlformats.org/officeDocument/2006/relationships" xmlns:p="http://schemas.openxmlformats.org/presentationml/2006/main">
  <p:tag name="STYLEXMLFILE" val="Default Style List"/>
  <p:tag name="PLACEHOLDERAUTOMATIONTAG" val="TableOfContentsText"/>
  <p:tag name="MS_XMLFILE_REGKEY" val=""/>
  <p:tag name="MS_PLACEHOLDERID" val="PlaceholderID43073.5104976852068185"/>
</p:tagLst>
</file>

<file path=ppt/tags/tag80.xml><?xml version="1.0" encoding="utf-8"?>
<p:tagLst xmlns:a="http://schemas.openxmlformats.org/drawingml/2006/main" xmlns:r="http://schemas.openxmlformats.org/officeDocument/2006/relationships" xmlns:p="http://schemas.openxmlformats.org/presentationml/2006/main">
  <p:tag name="MS_PLACEHOLDERID" val="PlaceholderID43073.5104976852013687"/>
</p:tagLst>
</file>

<file path=ppt/tags/tag81.xml><?xml version="1.0" encoding="utf-8"?>
<p:tagLst xmlns:a="http://schemas.openxmlformats.org/drawingml/2006/main" xmlns:r="http://schemas.openxmlformats.org/officeDocument/2006/relationships" xmlns:p="http://schemas.openxmlformats.org/presentationml/2006/main">
  <p:tag name="MS_PLACEHOLDERID" val="PlaceholderID43073.5104976852073869"/>
</p:tagLst>
</file>

<file path=ppt/tags/tag82.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073.5104976852071589"/>
</p:tagLst>
</file>

<file path=ppt/tags/tag83.xml><?xml version="1.0" encoding="utf-8"?>
<p:tagLst xmlns:a="http://schemas.openxmlformats.org/drawingml/2006/main" xmlns:r="http://schemas.openxmlformats.org/officeDocument/2006/relationships" xmlns:p="http://schemas.openxmlformats.org/presentationml/2006/main">
  <p:tag name="MS_PLACEHOLDERID" val="PlaceholderID43073.5104976852087385"/>
</p:tagLst>
</file>

<file path=ppt/tags/tag84.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073.5104976852081885"/>
</p:tagLst>
</file>

<file path=ppt/tags/tag85.xml><?xml version="1.0" encoding="utf-8"?>
<p:tagLst xmlns:a="http://schemas.openxmlformats.org/drawingml/2006/main" xmlns:r="http://schemas.openxmlformats.org/officeDocument/2006/relationships" xmlns:p="http://schemas.openxmlformats.org/presentationml/2006/main">
  <p:tag name="MS_PLACEHOLDERID" val="PlaceholderID43073.5104976852066469"/>
</p:tagLst>
</file>

<file path=ppt/tags/tag86.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073.5104976852027212"/>
</p:tagLst>
</file>

<file path=ppt/tags/tag87.xml><?xml version="1.0" encoding="utf-8"?>
<p:tagLst xmlns:a="http://schemas.openxmlformats.org/drawingml/2006/main" xmlns:r="http://schemas.openxmlformats.org/officeDocument/2006/relationships" xmlns:p="http://schemas.openxmlformats.org/presentationml/2006/main">
  <p:tag name="MS_PLACEHOLDERID" val="PlaceholderID43073.5104976852045245"/>
</p:tagLst>
</file>

<file path=ppt/tags/tag88.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073.5104976852059110"/>
</p:tagLst>
</file>

<file path=ppt/tags/tag89.xml><?xml version="1.0" encoding="utf-8"?>
<p:tagLst xmlns:a="http://schemas.openxmlformats.org/drawingml/2006/main" xmlns:r="http://schemas.openxmlformats.org/officeDocument/2006/relationships" xmlns:p="http://schemas.openxmlformats.org/presentationml/2006/main">
  <p:tag name="MS_PLACEHOLDERID" val="PlaceholderID43073.5104976852007377"/>
</p:tagLst>
</file>

<file path=ppt/tags/tag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27710"/>
</p:tagLst>
</file>

<file path=ppt/tags/tag90.xml><?xml version="1.0" encoding="utf-8"?>
<p:tagLst xmlns:a="http://schemas.openxmlformats.org/drawingml/2006/main" xmlns:r="http://schemas.openxmlformats.org/officeDocument/2006/relationships" xmlns:p="http://schemas.openxmlformats.org/presentationml/2006/main">
  <p:tag name="MS_PLACEHOLDERID" val="PlaceholderID43073.5104976852011740"/>
</p:tagLst>
</file>

<file path=ppt/tags/tag91.xml><?xml version="1.0" encoding="utf-8"?>
<p:tagLst xmlns:a="http://schemas.openxmlformats.org/drawingml/2006/main" xmlns:r="http://schemas.openxmlformats.org/officeDocument/2006/relationships" xmlns:p="http://schemas.openxmlformats.org/presentationml/2006/main">
  <p:tag name="STYLEXMLFILE" val="Cover Contact"/>
  <p:tag name="MS_XMLFILE_REGKEY" val=""/>
  <p:tag name="MS_PLACEHOLDERID" val="PlaceholderID43073.5104976852094910"/>
</p:tagLst>
</file>

<file path=ppt/tags/tag92.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25373"/>
</p:tagLst>
</file>

<file path=ppt/tags/tag93.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073.5104976852087810"/>
</p:tagLst>
</file>

<file path=ppt/tags/tag94.xml><?xml version="1.0" encoding="utf-8"?>
<p:tagLst xmlns:a="http://schemas.openxmlformats.org/drawingml/2006/main" xmlns:r="http://schemas.openxmlformats.org/officeDocument/2006/relationships" xmlns:p="http://schemas.openxmlformats.org/presentationml/2006/main">
  <p:tag name="PLACEHOLDERAUTOMATIONTAG" val="DisclaimerShape"/>
  <p:tag name="MS_XMLFILE_REGKEY" val=""/>
  <p:tag name="MS_PLACEHOLDERID" val="PlaceholderID43073.5104976852057769"/>
</p:tagLst>
</file>

<file path=ppt/tags/tag95.xml><?xml version="1.0" encoding="utf-8"?>
<p:tagLst xmlns:a="http://schemas.openxmlformats.org/drawingml/2006/main" xmlns:r="http://schemas.openxmlformats.org/officeDocument/2006/relationships" xmlns:p="http://schemas.openxmlformats.org/presentationml/2006/main">
  <p:tag name="MS_PLACEHOLDERID" val="PlaceholderID43073.5104976852019833"/>
</p:tagLst>
</file>

<file path=ppt/tags/tag96.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86565"/>
</p:tagLst>
</file>

<file path=ppt/tags/tag97.xml><?xml version="1.0" encoding="utf-8"?>
<p:tagLst xmlns:a="http://schemas.openxmlformats.org/drawingml/2006/main" xmlns:r="http://schemas.openxmlformats.org/officeDocument/2006/relationships" xmlns:p="http://schemas.openxmlformats.org/presentationml/2006/main">
  <p:tag name="MS_PLACEHOLDERID" val="PlaceholderID42312.4531944444030194"/>
</p:tagLst>
</file>

<file path=ppt/tags/tag98.xml><?xml version="1.0" encoding="utf-8"?>
<p:tagLst xmlns:a="http://schemas.openxmlformats.org/drawingml/2006/main" xmlns:r="http://schemas.openxmlformats.org/officeDocument/2006/relationships" xmlns:p="http://schemas.openxmlformats.org/presentationml/2006/main">
  <p:tag name="STYLEXMLFILE" val="Default Style List"/>
  <p:tag name="PICTUREXMLFILE" val="Default Picture Settings"/>
  <p:tag name="MS_PLACEHOLDERID" val="PlaceholderID42312.4531944444077474"/>
</p:tagLst>
</file>

<file path=ppt/tags/tag99.xml><?xml version="1.0" encoding="utf-8"?>
<p:tagLst xmlns:a="http://schemas.openxmlformats.org/drawingml/2006/main" xmlns:r="http://schemas.openxmlformats.org/officeDocument/2006/relationships" xmlns:p="http://schemas.openxmlformats.org/presentationml/2006/main">
  <p:tag name="MS_PLACEHOLDERID" val="PlaceholderID42312.4531944444001401"/>
</p:tagLst>
</file>

<file path=ppt/theme/theme1.xml><?xml version="1.0" encoding="utf-8"?>
<a:theme xmlns:a="http://schemas.openxmlformats.org/drawingml/2006/main" name="Presentation Landscape A4_Purple-Teal_Logo with strapline">
  <a:themeElements>
    <a:clrScheme name="_Purple-Teal">
      <a:dk1>
        <a:sysClr val="windowText" lastClr="000000"/>
      </a:dk1>
      <a:lt1>
        <a:sysClr val="window" lastClr="FFFFFF"/>
      </a:lt1>
      <a:dk2>
        <a:srgbClr val="4F2D7F"/>
      </a:dk2>
      <a:lt2>
        <a:srgbClr val="FFFFFF"/>
      </a:lt2>
      <a:accent1>
        <a:srgbClr val="4F2D7F"/>
      </a:accent1>
      <a:accent2>
        <a:srgbClr val="9581B2"/>
      </a:accent2>
      <a:accent3>
        <a:srgbClr val="00A7B5"/>
      </a:accent3>
      <a:accent4>
        <a:srgbClr val="66CAD3"/>
      </a:accent4>
      <a:accent5>
        <a:srgbClr val="C8BEAF"/>
      </a:accent5>
      <a:accent6>
        <a:srgbClr val="E9E5DF"/>
      </a:accent6>
      <a:hlink>
        <a:srgbClr val="4F2D7F"/>
      </a:hlink>
      <a:folHlink>
        <a:srgbClr val="4F2D7F"/>
      </a:folHlink>
    </a:clrScheme>
    <a:fontScheme name="_Grant_Thornton">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600" b="0" i="0" kern="1200" dirty="0" smtClean="0">
            <a:solidFill>
              <a:schemeClr val="tx1"/>
            </a:solidFill>
            <a:effectLst/>
            <a:latin typeface="+mn-lt"/>
            <a:ea typeface="+mn-ea"/>
            <a:cs typeface="+mn-cs"/>
          </a:defRPr>
        </a:defPPr>
      </a:lstStyle>
    </a:txDef>
  </a:objectDefaults>
  <a:extraClrSchemeLst/>
  <a:extLst>
    <a:ext uri="{05A4C25C-085E-4340-85A3-A5531E510DB2}">
      <thm15:themeFamily xmlns:thm15="http://schemas.microsoft.com/office/thememl/2012/main" name="Presentation Landscape A4_Purple-Teal_Logo with strapline" id="{E177DBE5-483E-4AEB-83DF-437674F30D94}" vid="{5CCA2E7E-A1EB-4F50-8280-EA0874ABD5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Landscape A4</Template>
  <TotalTime>2298</TotalTime>
  <Words>557</Words>
  <Application>Microsoft Office PowerPoint</Application>
  <PresentationFormat>A4 Paper (210x297 mm)</PresentationFormat>
  <Paragraphs>165</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Presentation Landscape A4_Purple-Teal_Logo with strapline</vt:lpstr>
      <vt:lpstr>Future of Public Audit Paul Dossett 7 June 2019</vt:lpstr>
      <vt:lpstr>PowerPoint Presentation</vt:lpstr>
      <vt:lpstr>PowerPoint Presentation</vt:lpstr>
      <vt:lpstr>PowerPoint Presentation</vt:lpstr>
      <vt:lpstr>PowerPoint Presentation</vt:lpstr>
      <vt:lpstr>A proud history…</vt:lpstr>
      <vt:lpstr>A proud history which is under threat</vt:lpstr>
      <vt:lpstr>Seizing the moment – a prescription for public audit </vt:lpstr>
      <vt:lpstr>NAO Code Consultation </vt:lpstr>
      <vt:lpstr>NAO Code Consultation </vt:lpstr>
      <vt:lpstr>NAO Code Consultation </vt:lpstr>
      <vt:lpstr>A Prescription for Public Audit</vt:lpstr>
      <vt:lpstr>A Prescription for Public Audit</vt:lpstr>
      <vt:lpstr>A Prescription for Public Audit</vt:lpstr>
      <vt:lpstr>Questions </vt:lpstr>
      <vt:lpstr>Contact details.</vt:lpstr>
    </vt:vector>
  </TitlesOfParts>
  <Company>Grant Thornton UK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Sector Group Audits</dc:title>
  <dc:creator>Lynn H Clayton</dc:creator>
  <cp:lastModifiedBy>Guy Clifton</cp:lastModifiedBy>
  <cp:revision>186</cp:revision>
  <cp:lastPrinted>2018-09-26T15:27:06Z</cp:lastPrinted>
  <dcterms:created xsi:type="dcterms:W3CDTF">2018-03-26T06:24:26Z</dcterms:created>
  <dcterms:modified xsi:type="dcterms:W3CDTF">2019-06-05T11:46:48Z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 Version">
    <vt:lpwstr>2.0.0</vt:lpwstr>
  </property>
  <property fmtid="{D5CDD505-2E9C-101B-9397-08002B2CF9AE}" pid="3" name="MS_Mediasterling">
    <vt:bool>true</vt:bool>
  </property>
  <property fmtid="{D5CDD505-2E9C-101B-9397-08002B2CF9AE}" pid="4" name="MS_Version">
    <vt:lpwstr>6.5.9</vt:lpwstr>
  </property>
  <property fmtid="{D5CDD505-2E9C-101B-9397-08002B2CF9AE}" pid="5" name="MS_ClientFolder">
    <vt:lpwstr>Mediasterling</vt:lpwstr>
  </property>
  <property fmtid="{D5CDD505-2E9C-101B-9397-08002B2CF9AE}" pid="6" name="MS_ClientReg">
    <vt:lpwstr>GrantThornton</vt:lpwstr>
  </property>
  <property fmtid="{D5CDD505-2E9C-101B-9397-08002B2CF9AE}" pid="7" name="MS_ThemeSubFolder">
    <vt:lpwstr>Presentation Landscape A4</vt:lpwstr>
  </property>
</Properties>
</file>