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5"/>
  </p:sldMasterIdLst>
  <p:notesMasterIdLst>
    <p:notesMasterId r:id="rId11"/>
  </p:notesMasterIdLst>
  <p:sldIdLst>
    <p:sldId id="263" r:id="rId6"/>
    <p:sldId id="261" r:id="rId7"/>
    <p:sldId id="267" r:id="rId8"/>
    <p:sldId id="268" r:id="rId9"/>
    <p:sldId id="264" r:id="rId10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5A9F12-509A-881E-7E31-C0D20D54CB6C}" name="Nicola Morton" initials="NM" userId="S::Nicola.Morton@local.gov.uk::390414b7-9b79-414c-8ce0-b83f33b495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06E"/>
    <a:srgbClr val="008593"/>
    <a:srgbClr val="FC6317"/>
    <a:srgbClr val="706F6F"/>
    <a:srgbClr val="9C2C99"/>
    <a:srgbClr val="399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95"/>
  </p:normalViewPr>
  <p:slideViewPr>
    <p:cSldViewPr>
      <p:cViewPr varScale="1">
        <p:scale>
          <a:sx n="67" d="100"/>
          <a:sy n="67" d="100"/>
        </p:scale>
        <p:origin x="1124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Morton" userId="390414b7-9b79-414c-8ce0-b83f33b495d4" providerId="ADAL" clId="{92BE6DAE-0817-4EBA-859D-3CE327D69F44}"/>
    <pc:docChg chg="modSld">
      <pc:chgData name="Nicola Morton" userId="390414b7-9b79-414c-8ce0-b83f33b495d4" providerId="ADAL" clId="{92BE6DAE-0817-4EBA-859D-3CE327D69F44}" dt="2023-03-13T18:01:56.488" v="33" actId="6549"/>
      <pc:docMkLst>
        <pc:docMk/>
      </pc:docMkLst>
      <pc:sldChg chg="modSp mod delCm">
        <pc:chgData name="Nicola Morton" userId="390414b7-9b79-414c-8ce0-b83f33b495d4" providerId="ADAL" clId="{92BE6DAE-0817-4EBA-859D-3CE327D69F44}" dt="2023-03-13T18:01:56.488" v="33" actId="6549"/>
        <pc:sldMkLst>
          <pc:docMk/>
          <pc:sldMk cId="2027328430" sldId="267"/>
        </pc:sldMkLst>
        <pc:spChg chg="mod">
          <ac:chgData name="Nicola Morton" userId="390414b7-9b79-414c-8ce0-b83f33b495d4" providerId="ADAL" clId="{92BE6DAE-0817-4EBA-859D-3CE327D69F44}" dt="2023-03-13T18:01:56.488" v="33" actId="6549"/>
          <ac:spMkLst>
            <pc:docMk/>
            <pc:sldMk cId="2027328430" sldId="267"/>
            <ac:spMk id="3" creationId="{00000000-0000-0000-0000-000000000000}"/>
          </ac:spMkLst>
        </pc:spChg>
      </pc:sldChg>
      <pc:sldChg chg="modSp mod">
        <pc:chgData name="Nicola Morton" userId="390414b7-9b79-414c-8ce0-b83f33b495d4" providerId="ADAL" clId="{92BE6DAE-0817-4EBA-859D-3CE327D69F44}" dt="2023-03-13T17:02:21.629" v="29" actId="20577"/>
        <pc:sldMkLst>
          <pc:docMk/>
          <pc:sldMk cId="3867950797" sldId="268"/>
        </pc:sldMkLst>
        <pc:spChg chg="mod">
          <ac:chgData name="Nicola Morton" userId="390414b7-9b79-414c-8ce0-b83f33b495d4" providerId="ADAL" clId="{92BE6DAE-0817-4EBA-859D-3CE327D69F44}" dt="2023-03-13T17:02:21.629" v="29" actId="20577"/>
          <ac:spMkLst>
            <pc:docMk/>
            <pc:sldMk cId="3867950797" sldId="268"/>
            <ac:spMk id="3" creationId="{00000000-0000-0000-0000-000000000000}"/>
          </ac:spMkLst>
        </pc:spChg>
      </pc:sldChg>
    </pc:docChg>
  </pc:docChgLst>
  <pc:docChgLst>
    <pc:chgData name="Nicola Morton" userId="390414b7-9b79-414c-8ce0-b83f33b495d4" providerId="ADAL" clId="{3B933115-E3C2-48BD-825D-7FF7E72669A1}"/>
    <pc:docChg chg="undo redo custSel addSld delSld modSld">
      <pc:chgData name="Nicola Morton" userId="390414b7-9b79-414c-8ce0-b83f33b495d4" providerId="ADAL" clId="{3B933115-E3C2-48BD-825D-7FF7E72669A1}" dt="2023-03-09T17:19:07.304" v="1038"/>
      <pc:docMkLst>
        <pc:docMk/>
      </pc:docMkLst>
      <pc:sldChg chg="modSp mod">
        <pc:chgData name="Nicola Morton" userId="390414b7-9b79-414c-8ce0-b83f33b495d4" providerId="ADAL" clId="{3B933115-E3C2-48BD-825D-7FF7E72669A1}" dt="2023-03-09T17:11:19.252" v="960" actId="20577"/>
        <pc:sldMkLst>
          <pc:docMk/>
          <pc:sldMk cId="2848035199" sldId="261"/>
        </pc:sldMkLst>
        <pc:spChg chg="mod">
          <ac:chgData name="Nicola Morton" userId="390414b7-9b79-414c-8ce0-b83f33b495d4" providerId="ADAL" clId="{3B933115-E3C2-48BD-825D-7FF7E72669A1}" dt="2023-03-09T16:06:31.952" v="391" actId="6549"/>
          <ac:spMkLst>
            <pc:docMk/>
            <pc:sldMk cId="2848035199" sldId="261"/>
            <ac:spMk id="2" creationId="{00000000-0000-0000-0000-000000000000}"/>
          </ac:spMkLst>
        </pc:spChg>
        <pc:spChg chg="mod">
          <ac:chgData name="Nicola Morton" userId="390414b7-9b79-414c-8ce0-b83f33b495d4" providerId="ADAL" clId="{3B933115-E3C2-48BD-825D-7FF7E72669A1}" dt="2023-03-09T17:11:19.252" v="960" actId="20577"/>
          <ac:spMkLst>
            <pc:docMk/>
            <pc:sldMk cId="2848035199" sldId="261"/>
            <ac:spMk id="3" creationId="{00000000-0000-0000-0000-000000000000}"/>
          </ac:spMkLst>
        </pc:spChg>
      </pc:sldChg>
      <pc:sldChg chg="modSp mod">
        <pc:chgData name="Nicola Morton" userId="390414b7-9b79-414c-8ce0-b83f33b495d4" providerId="ADAL" clId="{3B933115-E3C2-48BD-825D-7FF7E72669A1}" dt="2023-03-09T15:58:22.101" v="266" actId="20577"/>
        <pc:sldMkLst>
          <pc:docMk/>
          <pc:sldMk cId="2785863337" sldId="263"/>
        </pc:sldMkLst>
        <pc:spChg chg="mod">
          <ac:chgData name="Nicola Morton" userId="390414b7-9b79-414c-8ce0-b83f33b495d4" providerId="ADAL" clId="{3B933115-E3C2-48BD-825D-7FF7E72669A1}" dt="2023-03-09T15:57:49.287" v="171" actId="20577"/>
          <ac:spMkLst>
            <pc:docMk/>
            <pc:sldMk cId="2785863337" sldId="263"/>
            <ac:spMk id="15362" creationId="{00000000-0000-0000-0000-000000000000}"/>
          </ac:spMkLst>
        </pc:spChg>
        <pc:spChg chg="mod">
          <ac:chgData name="Nicola Morton" userId="390414b7-9b79-414c-8ce0-b83f33b495d4" providerId="ADAL" clId="{3B933115-E3C2-48BD-825D-7FF7E72669A1}" dt="2023-03-09T15:58:22.101" v="266" actId="20577"/>
          <ac:spMkLst>
            <pc:docMk/>
            <pc:sldMk cId="2785863337" sldId="263"/>
            <ac:spMk id="15363" creationId="{00000000-0000-0000-0000-000000000000}"/>
          </ac:spMkLst>
        </pc:spChg>
        <pc:spChg chg="mod">
          <ac:chgData name="Nicola Morton" userId="390414b7-9b79-414c-8ce0-b83f33b495d4" providerId="ADAL" clId="{3B933115-E3C2-48BD-825D-7FF7E72669A1}" dt="2023-03-09T15:58:00.203" v="176" actId="20577"/>
          <ac:spMkLst>
            <pc:docMk/>
            <pc:sldMk cId="2785863337" sldId="263"/>
            <ac:spMk id="15364" creationId="{00000000-0000-0000-0000-000000000000}"/>
          </ac:spMkLst>
        </pc:spChg>
      </pc:sldChg>
      <pc:sldChg chg="modSp add del mod">
        <pc:chgData name="Nicola Morton" userId="390414b7-9b79-414c-8ce0-b83f33b495d4" providerId="ADAL" clId="{3B933115-E3C2-48BD-825D-7FF7E72669A1}" dt="2023-03-09T17:19:07.304" v="1038"/>
        <pc:sldMkLst>
          <pc:docMk/>
          <pc:sldMk cId="3109374377" sldId="264"/>
        </pc:sldMkLst>
        <pc:spChg chg="mod">
          <ac:chgData name="Nicola Morton" userId="390414b7-9b79-414c-8ce0-b83f33b495d4" providerId="ADAL" clId="{3B933115-E3C2-48BD-825D-7FF7E72669A1}" dt="2023-03-09T17:12:46.183" v="1035" actId="113"/>
          <ac:spMkLst>
            <pc:docMk/>
            <pc:sldMk cId="3109374377" sldId="264"/>
            <ac:spMk id="2" creationId="{330F101B-FBE2-4679-D779-30E442273F5C}"/>
          </ac:spMkLst>
        </pc:spChg>
        <pc:spChg chg="mod">
          <ac:chgData name="Nicola Morton" userId="390414b7-9b79-414c-8ce0-b83f33b495d4" providerId="ADAL" clId="{3B933115-E3C2-48BD-825D-7FF7E72669A1}" dt="2023-03-09T17:19:07.304" v="1038"/>
          <ac:spMkLst>
            <pc:docMk/>
            <pc:sldMk cId="3109374377" sldId="264"/>
            <ac:spMk id="3" creationId="{DEA1B4A4-133E-582A-1253-2D2C26B01A6D}"/>
          </ac:spMkLst>
        </pc:spChg>
      </pc:sldChg>
      <pc:sldChg chg="del">
        <pc:chgData name="Nicola Morton" userId="390414b7-9b79-414c-8ce0-b83f33b495d4" providerId="ADAL" clId="{3B933115-E3C2-48BD-825D-7FF7E72669A1}" dt="2023-03-09T17:10:34.965" v="959" actId="2696"/>
        <pc:sldMkLst>
          <pc:docMk/>
          <pc:sldMk cId="573644828" sldId="265"/>
        </pc:sldMkLst>
      </pc:sldChg>
      <pc:sldChg chg="modSp add del mod">
        <pc:chgData name="Nicola Morton" userId="390414b7-9b79-414c-8ce0-b83f33b495d4" providerId="ADAL" clId="{3B933115-E3C2-48BD-825D-7FF7E72669A1}" dt="2023-03-09T16:18:00.434" v="918" actId="2696"/>
        <pc:sldMkLst>
          <pc:docMk/>
          <pc:sldMk cId="1753212446" sldId="266"/>
        </pc:sldMkLst>
        <pc:spChg chg="mod">
          <ac:chgData name="Nicola Morton" userId="390414b7-9b79-414c-8ce0-b83f33b495d4" providerId="ADAL" clId="{3B933115-E3C2-48BD-825D-7FF7E72669A1}" dt="2023-03-09T16:05:01.549" v="355" actId="20577"/>
          <ac:spMkLst>
            <pc:docMk/>
            <pc:sldMk cId="1753212446" sldId="266"/>
            <ac:spMk id="3" creationId="{00000000-0000-0000-0000-000000000000}"/>
          </ac:spMkLst>
        </pc:spChg>
      </pc:sldChg>
      <pc:sldChg chg="modSp add mod addCm delCm">
        <pc:chgData name="Nicola Morton" userId="390414b7-9b79-414c-8ce0-b83f33b495d4" providerId="ADAL" clId="{3B933115-E3C2-48BD-825D-7FF7E72669A1}" dt="2023-03-09T17:11:50.241" v="968" actId="20577"/>
        <pc:sldMkLst>
          <pc:docMk/>
          <pc:sldMk cId="2027328430" sldId="267"/>
        </pc:sldMkLst>
        <pc:spChg chg="mod">
          <ac:chgData name="Nicola Morton" userId="390414b7-9b79-414c-8ce0-b83f33b495d4" providerId="ADAL" clId="{3B933115-E3C2-48BD-825D-7FF7E72669A1}" dt="2023-03-09T17:11:50.241" v="968" actId="20577"/>
          <ac:spMkLst>
            <pc:docMk/>
            <pc:sldMk cId="2027328430" sldId="267"/>
            <ac:spMk id="3" creationId="{00000000-0000-0000-0000-000000000000}"/>
          </ac:spMkLst>
        </pc:spChg>
      </pc:sldChg>
      <pc:sldChg chg="addSp delSp modSp add mod">
        <pc:chgData name="Nicola Morton" userId="390414b7-9b79-414c-8ce0-b83f33b495d4" providerId="ADAL" clId="{3B933115-E3C2-48BD-825D-7FF7E72669A1}" dt="2023-03-09T17:12:01.419" v="969" actId="20577"/>
        <pc:sldMkLst>
          <pc:docMk/>
          <pc:sldMk cId="3867950797" sldId="268"/>
        </pc:sldMkLst>
        <pc:spChg chg="mod">
          <ac:chgData name="Nicola Morton" userId="390414b7-9b79-414c-8ce0-b83f33b495d4" providerId="ADAL" clId="{3B933115-E3C2-48BD-825D-7FF7E72669A1}" dt="2023-03-09T17:12:01.419" v="969" actId="20577"/>
          <ac:spMkLst>
            <pc:docMk/>
            <pc:sldMk cId="3867950797" sldId="268"/>
            <ac:spMk id="3" creationId="{00000000-0000-0000-0000-000000000000}"/>
          </ac:spMkLst>
        </pc:spChg>
        <pc:spChg chg="add del">
          <ac:chgData name="Nicola Morton" userId="390414b7-9b79-414c-8ce0-b83f33b495d4" providerId="ADAL" clId="{3B933115-E3C2-48BD-825D-7FF7E72669A1}" dt="2023-03-09T17:09:47.073" v="955" actId="22"/>
          <ac:spMkLst>
            <pc:docMk/>
            <pc:sldMk cId="3867950797" sldId="268"/>
            <ac:spMk id="5" creationId="{C43F53C5-97A8-B3F9-2906-9E9620E61005}"/>
          </ac:spMkLst>
        </pc:spChg>
      </pc:sldChg>
      <pc:sldChg chg="new del">
        <pc:chgData name="Nicola Morton" userId="390414b7-9b79-414c-8ce0-b83f33b495d4" providerId="ADAL" clId="{3B933115-E3C2-48BD-825D-7FF7E72669A1}" dt="2023-03-09T17:10:31.241" v="958" actId="2696"/>
        <pc:sldMkLst>
          <pc:docMk/>
          <pc:sldMk cId="4129872249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BEED6-F9A0-5945-9C98-6895BA2ED2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AE86D-C6B2-B047-9241-31ABD39B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479376" y="2132856"/>
            <a:ext cx="13033448" cy="5616624"/>
          </a:xfrm>
          <a:prstGeom prst="roundRect">
            <a:avLst>
              <a:gd name="adj" fmla="val 7595"/>
            </a:avLst>
          </a:prstGeom>
          <a:solidFill>
            <a:srgbClr val="7B1D8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7" name="Picture 6" descr="LG_Association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76672"/>
            <a:ext cx="1950216" cy="1152128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31825" y="44450"/>
            <a:ext cx="576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9975" y="2314129"/>
            <a:ext cx="84201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9975" y="3404592"/>
            <a:ext cx="69342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42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833320" y="645333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 err="1"/>
              <a:t>www.local.gov.uk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8263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0442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564904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3284984"/>
            <a:ext cx="4376738" cy="2952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2564904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3284984"/>
            <a:ext cx="4378325" cy="2952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833320" y="645333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 err="1"/>
              <a:t>www.local.gov.uk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8705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833320" y="645333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 err="1"/>
              <a:t>www.local.gov.uk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24155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833320" y="645333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 err="1"/>
              <a:t>www.local.gov.uk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52592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380132"/>
            <a:ext cx="8915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2027832"/>
            <a:ext cx="89154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84200" y="6453188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029" name="Picture 1" descr="LG_Association_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0350"/>
            <a:ext cx="1219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9" r:id="rId3"/>
    <p:sldLayoutId id="2147483693" r:id="rId4"/>
    <p:sldLayoutId id="2147483691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fomentoring@local.gov.uk" TargetMode="External"/><Relationship Id="rId2" Type="http://schemas.openxmlformats.org/officeDocument/2006/relationships/hyperlink" Target="https://www.local.gov.uk/our-support/financial-resilience-and-economic-growth/finance-improvement/chief-finance-officer-c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975" y="2492896"/>
            <a:ext cx="8420100" cy="1125537"/>
          </a:xfrm>
        </p:spPr>
        <p:txBody>
          <a:bodyPr anchor="t"/>
          <a:lstStyle/>
          <a:p>
            <a:pPr>
              <a:defRPr/>
            </a:pPr>
            <a:r>
              <a:rPr lang="en-GB" dirty="0">
                <a:cs typeface="+mj-cs"/>
              </a:rPr>
              <a:t>The LGA Chief Finance Officer mentoring scheme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9975" y="4221088"/>
            <a:ext cx="6934200" cy="1440160"/>
          </a:xfrm>
        </p:spPr>
        <p:txBody>
          <a:bodyPr/>
          <a:lstStyle/>
          <a:p>
            <a:pPr>
              <a:defRPr/>
            </a:pPr>
            <a:endParaRPr lang="en-GB" dirty="0"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80592" y="6076049"/>
            <a:ext cx="20875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1"/>
                </a:solidFill>
                <a:cs typeface="+mn-cs"/>
              </a:rPr>
              <a:t>17 March 2023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400925" y="6308725"/>
            <a:ext cx="20875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 err="1">
                <a:solidFill>
                  <a:schemeClr val="bg1"/>
                </a:solidFill>
                <a:cs typeface="+mn-cs"/>
              </a:rPr>
              <a:t>www.local.gov.uk</a:t>
            </a:r>
            <a:endParaRPr lang="en-GB" sz="14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86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980728"/>
            <a:ext cx="8915400" cy="1184772"/>
          </a:xfrm>
        </p:spPr>
        <p:txBody>
          <a:bodyPr anchor="t">
            <a:noAutofit/>
          </a:bodyPr>
          <a:lstStyle/>
          <a:p>
            <a:r>
              <a:rPr lang="en-US" b="0" dirty="0"/>
              <a:t>LGA CFO Mentoring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79" y="1700808"/>
            <a:ext cx="9231968" cy="4752528"/>
          </a:xfrm>
        </p:spPr>
        <p:txBody>
          <a:bodyPr/>
          <a:lstStyle/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endParaRPr lang="en-GB" sz="2000" b="1" dirty="0">
              <a:ea typeface="Calibri" panose="020F0502020204030204" pitchFamily="34" charset="0"/>
            </a:endParaRPr>
          </a:p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r>
              <a:rPr lang="en-GB" sz="2000" b="1" dirty="0">
                <a:ea typeface="Calibri" panose="020F0502020204030204" pitchFamily="34" charset="0"/>
              </a:rPr>
              <a:t>Background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>
                <a:ea typeface="Calibri" panose="020F0502020204030204" pitchFamily="34" charset="0"/>
              </a:rPr>
              <a:t>A national mentoring scheme - Identified by DLUHC &amp; LGA as a way to support CFO’s across the sector </a:t>
            </a:r>
            <a:r>
              <a:rPr lang="en-GB" sz="2000" dirty="0"/>
              <a:t>to develop the knowledge and skills they need to excel in the role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/>
              <a:t>Developed and consulted with the LGA’s CFO Sounding Board and </a:t>
            </a:r>
            <a:r>
              <a:rPr lang="en-GB" sz="2000" dirty="0" err="1"/>
              <a:t>ALATs</a:t>
            </a:r>
            <a:endParaRPr lang="en-GB" sz="2000" dirty="0"/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>
                <a:ea typeface="Calibri" panose="020F0502020204030204" pitchFamily="34" charset="0"/>
              </a:rPr>
              <a:t>The national scheme will complement existing schemes -  not intended to replace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980728"/>
            <a:ext cx="8915400" cy="1184772"/>
          </a:xfrm>
        </p:spPr>
        <p:txBody>
          <a:bodyPr anchor="t">
            <a:noAutofit/>
          </a:bodyPr>
          <a:lstStyle/>
          <a:p>
            <a:r>
              <a:rPr lang="en-US" b="0" dirty="0"/>
              <a:t>LGA CFO Mentoring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79" y="1700808"/>
            <a:ext cx="9231968" cy="4752528"/>
          </a:xfrm>
        </p:spPr>
        <p:txBody>
          <a:bodyPr/>
          <a:lstStyle/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endParaRPr lang="en-GB" sz="2000" b="1" dirty="0">
              <a:ea typeface="Calibri" panose="020F0502020204030204" pitchFamily="34" charset="0"/>
            </a:endParaRPr>
          </a:p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r>
              <a:rPr lang="en-GB" sz="2000" b="1" dirty="0">
                <a:ea typeface="Calibri" panose="020F0502020204030204" pitchFamily="34" charset="0"/>
              </a:rPr>
              <a:t>Who can apply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/>
              <a:t>Being part of an existing scheme does not rule you out 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/>
              <a:t>Open to applicants working in councils in England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/>
              <a:t>Mentees: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r>
              <a:rPr lang="en-GB" sz="1800" dirty="0"/>
              <a:t>New CFOs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r>
              <a:rPr lang="en-GB" sz="1800" dirty="0"/>
              <a:t>Aspiring CFOs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r>
              <a:rPr lang="en-GB" sz="1800"/>
              <a:t>Or experienced CFOs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/>
              <a:t>Mentors</a:t>
            </a:r>
            <a:r>
              <a:rPr lang="en-GB" sz="2000" dirty="0"/>
              <a:t>: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r>
              <a:rPr lang="en-GB" sz="1800" dirty="0"/>
              <a:t>No minimum length of service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r>
              <a:rPr lang="en-GB" sz="1800" dirty="0"/>
              <a:t>But do need to be a CFO or have been one</a:t>
            </a:r>
          </a:p>
          <a:p>
            <a:pPr lvl="1">
              <a:lnSpc>
                <a:spcPts val="2500"/>
              </a:lnSpc>
              <a:spcBef>
                <a:spcPts val="1200"/>
              </a:spcBef>
            </a:pPr>
            <a:endParaRPr lang="en-GB" sz="2000" dirty="0"/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2000" dirty="0"/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2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980728"/>
            <a:ext cx="8915400" cy="1184772"/>
          </a:xfrm>
        </p:spPr>
        <p:txBody>
          <a:bodyPr anchor="t">
            <a:noAutofit/>
          </a:bodyPr>
          <a:lstStyle/>
          <a:p>
            <a:r>
              <a:rPr lang="en-US" b="0" dirty="0"/>
              <a:t>LGA CFO Mentoring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79" y="1700808"/>
            <a:ext cx="9231968" cy="4752528"/>
          </a:xfrm>
        </p:spPr>
        <p:txBody>
          <a:bodyPr/>
          <a:lstStyle/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endParaRPr lang="en-GB" sz="2000" b="1" dirty="0">
              <a:ea typeface="Calibri" panose="020F0502020204030204" pitchFamily="34" charset="0"/>
            </a:endParaRPr>
          </a:p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r>
              <a:rPr lang="en-GB" sz="2000" b="1" dirty="0">
                <a:ea typeface="Calibri" panose="020F0502020204030204" pitchFamily="34" charset="0"/>
              </a:rPr>
              <a:t>LGA role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/>
              <a:t>To match mentor and mentees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/>
              <a:t>Provide training to mentors if needed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/>
              <a:t>Provide a framework and guidance through a pack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GB" sz="2000" dirty="0"/>
              <a:t>Seek feedback on the scheme but the conversations are confidential</a:t>
            </a:r>
          </a:p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endParaRPr lang="en-GB" sz="2000" dirty="0"/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2000" dirty="0"/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GB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5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101B-FBE2-4679-D779-30E44227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96" y="1052736"/>
            <a:ext cx="8915400" cy="576263"/>
          </a:xfrm>
        </p:spPr>
        <p:txBody>
          <a:bodyPr/>
          <a:lstStyle/>
          <a:p>
            <a:r>
              <a:rPr lang="en-GB" b="0" dirty="0"/>
              <a:t>How to find out more and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B4A4-133E-582A-1253-2D2C26B0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44" y="1700808"/>
            <a:ext cx="5367760" cy="4828198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If you want to be a mentor or mentee please sign up through our </a:t>
            </a:r>
            <a:r>
              <a:rPr lang="en-GB" sz="2400" dirty="0">
                <a:hlinkClick r:id="rId2"/>
              </a:rPr>
              <a:t>website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For more information please contact  </a:t>
            </a:r>
            <a:r>
              <a:rPr lang="en-GB" sz="2400" dirty="0">
                <a:hlinkClick r:id="rId3"/>
              </a:rPr>
              <a:t>cfomentoring@local.gov.uk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 descr="Close-up of Open sign on glass door">
            <a:extLst>
              <a:ext uri="{FF2B5EF4-FFF2-40B4-BE49-F238E27FC236}">
                <a16:creationId xmlns:a16="http://schemas.microsoft.com/office/drawing/2014/main" id="{CE701B6E-7029-83B6-E664-D20A710C1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10" y="2048184"/>
            <a:ext cx="2765676" cy="35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4377"/>
      </p:ext>
    </p:extLst>
  </p:cSld>
  <p:clrMapOvr>
    <a:masterClrMapping/>
  </p:clrMapOvr>
</p:sld>
</file>

<file path=ppt/theme/theme1.xml><?xml version="1.0" encoding="utf-8"?>
<a:theme xmlns:a="http://schemas.openxmlformats.org/drawingml/2006/main" name="LGA powerpoint template NEW v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492"/>
      </a:hlink>
      <a:folHlink>
        <a:srgbClr val="008492"/>
      </a:folHlink>
    </a:clrScheme>
    <a:fontScheme name="LG Group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C36AFBE-3D84-4598-95A8-5053AE9A4BD9}" vid="{B043AC7B-2445-4025-9B7B-C9DB7E6B8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C525014B4D9408E497D1C08EE5980" ma:contentTypeVersion="13" ma:contentTypeDescription="Create a new document." ma:contentTypeScope="" ma:versionID="9d0df81905e913c7efcf26daa47d4b88">
  <xsd:schema xmlns:xsd="http://www.w3.org/2001/XMLSchema" xmlns:xs="http://www.w3.org/2001/XMLSchema" xmlns:p="http://schemas.microsoft.com/office/2006/metadata/properties" xmlns:ns2="3d23a57e-c546-4a48-a109-5f294ac87200" xmlns:ns3="61f6d86c-03d7-48e0-9141-47a8479da315" targetNamespace="http://schemas.microsoft.com/office/2006/metadata/properties" ma:root="true" ma:fieldsID="180b9fb2100e09f5d49717395f01819a" ns2:_="" ns3:_="">
    <xsd:import namespace="3d23a57e-c546-4a48-a109-5f294ac87200"/>
    <xsd:import namespace="61f6d86c-03d7-48e0-9141-47a8479da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3a57e-c546-4a48-a109-5f294ac87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323a573-f4b2-49c1-a657-d409971bf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6d86c-03d7-48e0-9141-47a8479da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c741fd7-9b86-4f2a-9ddd-a966467e0258}" ma:internalName="TaxCatchAll" ma:showField="CatchAllData" ma:web="61f6d86c-03d7-48e0-9141-47a8479da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f6d86c-03d7-48e0-9141-47a8479da315">
      <UserInfo>
        <DisplayName>Olayinka Animashaun</DisplayName>
        <AccountId>13</AccountId>
        <AccountType/>
      </UserInfo>
    </SharedWithUsers>
    <lcf76f155ced4ddcb4097134ff3c332f xmlns="3d23a57e-c546-4a48-a109-5f294ac87200">
      <Terms xmlns="http://schemas.microsoft.com/office/infopath/2007/PartnerControls"/>
    </lcf76f155ced4ddcb4097134ff3c332f>
    <TaxCatchAll xmlns="61f6d86c-03d7-48e0-9141-47a8479da315" xsi:nil="true"/>
  </documentManagement>
</p:properties>
</file>

<file path=customXml/itemProps1.xml><?xml version="1.0" encoding="utf-8"?>
<ds:datastoreItem xmlns:ds="http://schemas.openxmlformats.org/officeDocument/2006/customXml" ds:itemID="{47A84DA3-0913-44CD-9840-D9EE1DB3AB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39B29-620A-466A-AC72-2C5FF7574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23a57e-c546-4a48-a109-5f294ac87200"/>
    <ds:schemaRef ds:uri="61f6d86c-03d7-48e0-9141-47a8479da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BAB536-FC7D-4E32-9F6A-C0C7BD54B76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372A84B-3241-4C98-9903-63736B5348B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d23a57e-c546-4a48-a109-5f294ac87200"/>
    <ds:schemaRef ds:uri="http://schemas.microsoft.com/office/2006/documentManagement/types"/>
    <ds:schemaRef ds:uri="61f6d86c-03d7-48e0-9141-47a8479da31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3083</TotalTime>
  <Words>203</Words>
  <Application>Microsoft Office PowerPoint</Application>
  <PresentationFormat>A4 Paper (210x297 mm)</PresentationFormat>
  <Paragraphs>50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LGA powerpoint template NEW v2</vt:lpstr>
      <vt:lpstr>The LGA Chief Finance Officer mentoring scheme</vt:lpstr>
      <vt:lpstr>LGA CFO Mentoring Scheme</vt:lpstr>
      <vt:lpstr>LGA CFO Mentoring Scheme</vt:lpstr>
      <vt:lpstr>LGA CFO Mentoring Scheme</vt:lpstr>
      <vt:lpstr>How to find out more and apply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slide template</dc:title>
  <dc:creator>Jemma Goode</dc:creator>
  <cp:lastModifiedBy>Nicola Morton</cp:lastModifiedBy>
  <cp:revision>8</cp:revision>
  <dcterms:created xsi:type="dcterms:W3CDTF">2022-01-12T13:45:33Z</dcterms:created>
  <dcterms:modified xsi:type="dcterms:W3CDTF">2023-03-13T18:01:58Z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C.identifier">
    <vt:lpwstr>IDEA</vt:lpwstr>
  </property>
  <property fmtid="{D5CDD505-2E9C-101B-9397-08002B2CF9AE}" pid="3" name="DC.date.issued">
    <vt:lpwstr>2010-07-26T00:00:00Z</vt:lpwstr>
  </property>
  <property fmtid="{D5CDD505-2E9C-101B-9397-08002B2CF9AE}" pid="4" name="Move to Archive">
    <vt:lpwstr>Current</vt:lpwstr>
  </property>
  <property fmtid="{D5CDD505-2E9C-101B-9397-08002B2CF9AE}" pid="5" name="DC.Description">
    <vt:lpwstr>powerpoint template</vt:lpwstr>
  </property>
  <property fmtid="{D5CDD505-2E9C-101B-9397-08002B2CF9AE}" pid="6" name="Status">
    <vt:lpwstr>[None]</vt:lpwstr>
  </property>
  <property fmtid="{D5CDD505-2E9C-101B-9397-08002B2CF9AE}" pid="7" name="DC.Author">
    <vt:lpwstr>Julia White</vt:lpwstr>
  </property>
  <property fmtid="{D5CDD505-2E9C-101B-9397-08002B2CF9AE}" pid="8" name="DC.creator">
    <vt:lpwstr>Marketing</vt:lpwstr>
  </property>
  <property fmtid="{D5CDD505-2E9C-101B-9397-08002B2CF9AE}" pid="9" name="Date">
    <vt:lpwstr>2010-07-26T00:00:00Z</vt:lpwstr>
  </property>
  <property fmtid="{D5CDD505-2E9C-101B-9397-08002B2CF9AE}" pid="10" name="DC.Language">
    <vt:lpwstr>eng</vt:lpwstr>
  </property>
  <property fmtid="{D5CDD505-2E9C-101B-9397-08002B2CF9AE}" pid="11" name="Work area">
    <vt:lpwstr/>
  </property>
  <property fmtid="{D5CDD505-2E9C-101B-9397-08002B2CF9AE}" pid="12" name="DC.Type">
    <vt:lpwstr/>
  </property>
  <property fmtid="{D5CDD505-2E9C-101B-9397-08002B2CF9AE}" pid="13" name="e-GMS.subject.keyword">
    <vt:lpwstr/>
  </property>
  <property fmtid="{D5CDD505-2E9C-101B-9397-08002B2CF9AE}" pid="14" name="LGA Template">
    <vt:lpwstr>Template</vt:lpwstr>
  </property>
  <property fmtid="{D5CDD505-2E9C-101B-9397-08002B2CF9AE}" pid="15" name="ContentTypeId">
    <vt:lpwstr>0x01010054FC525014B4D9408E497D1C08EE5980</vt:lpwstr>
  </property>
  <property fmtid="{D5CDD505-2E9C-101B-9397-08002B2CF9AE}" pid="16" name="Order">
    <vt:r8>13200</vt:r8>
  </property>
  <property fmtid="{D5CDD505-2E9C-101B-9397-08002B2CF9AE}" pid="17" name="xd_Signature">
    <vt:bool>false</vt:bool>
  </property>
  <property fmtid="{D5CDD505-2E9C-101B-9397-08002B2CF9AE}" pid="18" name="xd_ProgID">
    <vt:lpwstr/>
  </property>
  <property fmtid="{D5CDD505-2E9C-101B-9397-08002B2CF9AE}" pid="19" name="TriggerFlowInfo">
    <vt:lpwstr/>
  </property>
  <property fmtid="{D5CDD505-2E9C-101B-9397-08002B2CF9AE}" pid="20" name="ComplianceAssetId">
    <vt:lpwstr/>
  </property>
  <property fmtid="{D5CDD505-2E9C-101B-9397-08002B2CF9AE}" pid="21" name="TemplateUrl">
    <vt:lpwstr/>
  </property>
  <property fmtid="{D5CDD505-2E9C-101B-9397-08002B2CF9AE}" pid="22" name="_ExtendedDescription">
    <vt:lpwstr/>
  </property>
  <property fmtid="{D5CDD505-2E9C-101B-9397-08002B2CF9AE}" pid="23" name="MediaServiceImageTags">
    <vt:lpwstr/>
  </property>
</Properties>
</file>