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5"/>
    <p:sldMasterId id="2147483697" r:id="rId6"/>
  </p:sldMasterIdLst>
  <p:notesMasterIdLst>
    <p:notesMasterId r:id="rId25"/>
  </p:notesMasterIdLst>
  <p:sldIdLst>
    <p:sldId id="256" r:id="rId7"/>
    <p:sldId id="257" r:id="rId8"/>
    <p:sldId id="258" r:id="rId9"/>
    <p:sldId id="259" r:id="rId10"/>
    <p:sldId id="260" r:id="rId11"/>
    <p:sldId id="274" r:id="rId12"/>
    <p:sldId id="261" r:id="rId13"/>
    <p:sldId id="262" r:id="rId14"/>
    <p:sldId id="266" r:id="rId15"/>
    <p:sldId id="263" r:id="rId16"/>
    <p:sldId id="264" r:id="rId17"/>
    <p:sldId id="267" r:id="rId18"/>
    <p:sldId id="268" r:id="rId19"/>
    <p:sldId id="269" r:id="rId20"/>
    <p:sldId id="270" r:id="rId21"/>
    <p:sldId id="271" r:id="rId22"/>
    <p:sldId id="272" r:id="rId23"/>
    <p:sldId id="273" r:id="rId24"/>
  </p:sldIdLst>
  <p:sldSz cx="9906000" cy="6858000" type="A4"/>
  <p:notesSz cx="6858000" cy="9144000"/>
  <p:defaultTextStyle>
    <a:defPPr>
      <a:defRPr lang="en-GB"/>
    </a:defPPr>
    <a:lvl1pPr algn="l" rtl="0" fontAlgn="base">
      <a:spcBef>
        <a:spcPct val="0"/>
      </a:spcBef>
      <a:spcAft>
        <a:spcPct val="0"/>
      </a:spcAft>
      <a:defRPr sz="4400" b="1" kern="1200">
        <a:solidFill>
          <a:schemeClr val="tx2"/>
        </a:solidFill>
        <a:latin typeface="Arial" charset="0"/>
        <a:ea typeface="ＭＳ Ｐゴシック" charset="0"/>
        <a:cs typeface="Arial" charset="0"/>
      </a:defRPr>
    </a:lvl1pPr>
    <a:lvl2pPr marL="457200" algn="l" rtl="0" fontAlgn="base">
      <a:spcBef>
        <a:spcPct val="0"/>
      </a:spcBef>
      <a:spcAft>
        <a:spcPct val="0"/>
      </a:spcAft>
      <a:defRPr sz="4400" b="1" kern="1200">
        <a:solidFill>
          <a:schemeClr val="tx2"/>
        </a:solidFill>
        <a:latin typeface="Arial" charset="0"/>
        <a:ea typeface="ＭＳ Ｐゴシック" charset="0"/>
        <a:cs typeface="Arial" charset="0"/>
      </a:defRPr>
    </a:lvl2pPr>
    <a:lvl3pPr marL="914400" algn="l" rtl="0" fontAlgn="base">
      <a:spcBef>
        <a:spcPct val="0"/>
      </a:spcBef>
      <a:spcAft>
        <a:spcPct val="0"/>
      </a:spcAft>
      <a:defRPr sz="4400" b="1" kern="1200">
        <a:solidFill>
          <a:schemeClr val="tx2"/>
        </a:solidFill>
        <a:latin typeface="Arial" charset="0"/>
        <a:ea typeface="ＭＳ Ｐゴシック" charset="0"/>
        <a:cs typeface="Arial" charset="0"/>
      </a:defRPr>
    </a:lvl3pPr>
    <a:lvl4pPr marL="1371600" algn="l" rtl="0" fontAlgn="base">
      <a:spcBef>
        <a:spcPct val="0"/>
      </a:spcBef>
      <a:spcAft>
        <a:spcPct val="0"/>
      </a:spcAft>
      <a:defRPr sz="4400" b="1" kern="1200">
        <a:solidFill>
          <a:schemeClr val="tx2"/>
        </a:solidFill>
        <a:latin typeface="Arial" charset="0"/>
        <a:ea typeface="ＭＳ Ｐゴシック" charset="0"/>
        <a:cs typeface="Arial" charset="0"/>
      </a:defRPr>
    </a:lvl4pPr>
    <a:lvl5pPr marL="1828800" algn="l" rtl="0" fontAlgn="base">
      <a:spcBef>
        <a:spcPct val="0"/>
      </a:spcBef>
      <a:spcAft>
        <a:spcPct val="0"/>
      </a:spcAft>
      <a:defRPr sz="4400" b="1" kern="1200">
        <a:solidFill>
          <a:schemeClr val="tx2"/>
        </a:solidFill>
        <a:latin typeface="Arial" charset="0"/>
        <a:ea typeface="ＭＳ Ｐゴシック" charset="0"/>
        <a:cs typeface="Arial" charset="0"/>
      </a:defRPr>
    </a:lvl5pPr>
    <a:lvl6pPr marL="2286000" algn="l" defTabSz="457200" rtl="0" eaLnBrk="1" latinLnBrk="0" hangingPunct="1">
      <a:defRPr sz="4400" b="1" kern="1200">
        <a:solidFill>
          <a:schemeClr val="tx2"/>
        </a:solidFill>
        <a:latin typeface="Arial" charset="0"/>
        <a:ea typeface="ＭＳ Ｐゴシック" charset="0"/>
        <a:cs typeface="Arial" charset="0"/>
      </a:defRPr>
    </a:lvl6pPr>
    <a:lvl7pPr marL="2743200" algn="l" defTabSz="457200" rtl="0" eaLnBrk="1" latinLnBrk="0" hangingPunct="1">
      <a:defRPr sz="4400" b="1" kern="1200">
        <a:solidFill>
          <a:schemeClr val="tx2"/>
        </a:solidFill>
        <a:latin typeface="Arial" charset="0"/>
        <a:ea typeface="ＭＳ Ｐゴシック" charset="0"/>
        <a:cs typeface="Arial" charset="0"/>
      </a:defRPr>
    </a:lvl7pPr>
    <a:lvl8pPr marL="3200400" algn="l" defTabSz="457200" rtl="0" eaLnBrk="1" latinLnBrk="0" hangingPunct="1">
      <a:defRPr sz="4400" b="1" kern="1200">
        <a:solidFill>
          <a:schemeClr val="tx2"/>
        </a:solidFill>
        <a:latin typeface="Arial" charset="0"/>
        <a:ea typeface="ＭＳ Ｐゴシック" charset="0"/>
        <a:cs typeface="Arial" charset="0"/>
      </a:defRPr>
    </a:lvl8pPr>
    <a:lvl9pPr marL="3657600" algn="l" defTabSz="457200" rtl="0" eaLnBrk="1" latinLnBrk="0" hangingPunct="1">
      <a:defRPr sz="4400" b="1" kern="1200">
        <a:solidFill>
          <a:schemeClr val="tx2"/>
        </a:solidFill>
        <a:latin typeface="Arial" charset="0"/>
        <a:ea typeface="ＭＳ Ｐゴシック" charset="0"/>
        <a:cs typeface="Arial" charset="0"/>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EAFC966-33FD-19B9-7FFC-D956B461064B}" name="Dennis Skinner" initials="DS" userId="S::Dennis.Skinner@local.gov.uk::60872337-6768-41b3-83bd-0b0e00397f3d" providerId="AD"/>
  <p188:author id="{7453AB7A-85D7-B2CD-B50F-EDF9DDD10F75}" name="Heather Wills" initials="HW" userId="S::heather.wills@local.gov.uk::f642f805-65ca-4c1d-89a2-14f5dda027d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6F6F"/>
    <a:srgbClr val="FC6317"/>
    <a:srgbClr val="008593"/>
    <a:srgbClr val="DF006E"/>
    <a:srgbClr val="399930"/>
    <a:srgbClr val="9C2C9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946" y="62"/>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31" Type="http://schemas.microsoft.com/office/2018/10/relationships/authors" Target="author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ather Wills" userId="f642f805-65ca-4c1d-89a2-14f5dda027dd" providerId="ADAL" clId="{68279BDB-7623-4B63-BAD8-04CDB86E30A6}"/>
    <pc:docChg chg="addSld modSld sldOrd">
      <pc:chgData name="Heather Wills" userId="f642f805-65ca-4c1d-89a2-14f5dda027dd" providerId="ADAL" clId="{68279BDB-7623-4B63-BAD8-04CDB86E30A6}" dt="2023-10-27T08:04:32.114" v="431" actId="20577"/>
      <pc:docMkLst>
        <pc:docMk/>
      </pc:docMkLst>
      <pc:sldChg chg="modSp mod">
        <pc:chgData name="Heather Wills" userId="f642f805-65ca-4c1d-89a2-14f5dda027dd" providerId="ADAL" clId="{68279BDB-7623-4B63-BAD8-04CDB86E30A6}" dt="2023-10-27T07:28:00.751" v="9" actId="20577"/>
        <pc:sldMkLst>
          <pc:docMk/>
          <pc:sldMk cId="0" sldId="257"/>
        </pc:sldMkLst>
        <pc:spChg chg="mod">
          <ac:chgData name="Heather Wills" userId="f642f805-65ca-4c1d-89a2-14f5dda027dd" providerId="ADAL" clId="{68279BDB-7623-4B63-BAD8-04CDB86E30A6}" dt="2023-10-27T07:28:00.751" v="9" actId="20577"/>
          <ac:spMkLst>
            <pc:docMk/>
            <pc:sldMk cId="0" sldId="257"/>
            <ac:spMk id="16386" creationId="{00000000-0000-0000-0000-000000000000}"/>
          </ac:spMkLst>
        </pc:spChg>
      </pc:sldChg>
      <pc:sldChg chg="modSp mod">
        <pc:chgData name="Heather Wills" userId="f642f805-65ca-4c1d-89a2-14f5dda027dd" providerId="ADAL" clId="{68279BDB-7623-4B63-BAD8-04CDB86E30A6}" dt="2023-10-27T07:33:24.381" v="189" actId="255"/>
        <pc:sldMkLst>
          <pc:docMk/>
          <pc:sldMk cId="4103249006" sldId="258"/>
        </pc:sldMkLst>
        <pc:spChg chg="mod">
          <ac:chgData name="Heather Wills" userId="f642f805-65ca-4c1d-89a2-14f5dda027dd" providerId="ADAL" clId="{68279BDB-7623-4B63-BAD8-04CDB86E30A6}" dt="2023-10-27T07:32:03.341" v="76" actId="20577"/>
          <ac:spMkLst>
            <pc:docMk/>
            <pc:sldMk cId="4103249006" sldId="258"/>
            <ac:spMk id="2" creationId="{8E7E0B52-D822-16FA-C249-AE924D753DAC}"/>
          </ac:spMkLst>
        </pc:spChg>
        <pc:spChg chg="mod">
          <ac:chgData name="Heather Wills" userId="f642f805-65ca-4c1d-89a2-14f5dda027dd" providerId="ADAL" clId="{68279BDB-7623-4B63-BAD8-04CDB86E30A6}" dt="2023-10-27T07:33:24.381" v="189" actId="255"/>
          <ac:spMkLst>
            <pc:docMk/>
            <pc:sldMk cId="4103249006" sldId="258"/>
            <ac:spMk id="3" creationId="{E580D82C-7C9E-F3A5-0297-AE1252D9F97D}"/>
          </ac:spMkLst>
        </pc:spChg>
      </pc:sldChg>
      <pc:sldChg chg="modSp mod">
        <pc:chgData name="Heather Wills" userId="f642f805-65ca-4c1d-89a2-14f5dda027dd" providerId="ADAL" clId="{68279BDB-7623-4B63-BAD8-04CDB86E30A6}" dt="2023-10-27T07:34:47.105" v="194" actId="20577"/>
        <pc:sldMkLst>
          <pc:docMk/>
          <pc:sldMk cId="1186249017" sldId="259"/>
        </pc:sldMkLst>
        <pc:spChg chg="mod">
          <ac:chgData name="Heather Wills" userId="f642f805-65ca-4c1d-89a2-14f5dda027dd" providerId="ADAL" clId="{68279BDB-7623-4B63-BAD8-04CDB86E30A6}" dt="2023-10-27T07:32:42.879" v="178" actId="20577"/>
          <ac:spMkLst>
            <pc:docMk/>
            <pc:sldMk cId="1186249017" sldId="259"/>
            <ac:spMk id="2" creationId="{07DEE83B-565C-CA22-18A4-845FC377E8C0}"/>
          </ac:spMkLst>
        </pc:spChg>
        <pc:spChg chg="mod">
          <ac:chgData name="Heather Wills" userId="f642f805-65ca-4c1d-89a2-14f5dda027dd" providerId="ADAL" clId="{68279BDB-7623-4B63-BAD8-04CDB86E30A6}" dt="2023-10-27T07:34:47.105" v="194" actId="20577"/>
          <ac:spMkLst>
            <pc:docMk/>
            <pc:sldMk cId="1186249017" sldId="259"/>
            <ac:spMk id="3" creationId="{E69F1143-0615-ECD3-C1A0-647DED80A149}"/>
          </ac:spMkLst>
        </pc:spChg>
      </pc:sldChg>
      <pc:sldChg chg="modSp mod">
        <pc:chgData name="Heather Wills" userId="f642f805-65ca-4c1d-89a2-14f5dda027dd" providerId="ADAL" clId="{68279BDB-7623-4B63-BAD8-04CDB86E30A6}" dt="2023-10-27T07:35:04.839" v="228" actId="20577"/>
        <pc:sldMkLst>
          <pc:docMk/>
          <pc:sldMk cId="2186660456" sldId="260"/>
        </pc:sldMkLst>
        <pc:spChg chg="mod">
          <ac:chgData name="Heather Wills" userId="f642f805-65ca-4c1d-89a2-14f5dda027dd" providerId="ADAL" clId="{68279BDB-7623-4B63-BAD8-04CDB86E30A6}" dt="2023-10-27T07:35:04.839" v="228" actId="20577"/>
          <ac:spMkLst>
            <pc:docMk/>
            <pc:sldMk cId="2186660456" sldId="260"/>
            <ac:spMk id="2" creationId="{8EEF73EE-3B9D-0864-C344-B17C6BC0BA8B}"/>
          </ac:spMkLst>
        </pc:spChg>
      </pc:sldChg>
      <pc:sldChg chg="modSp mod">
        <pc:chgData name="Heather Wills" userId="f642f805-65ca-4c1d-89a2-14f5dda027dd" providerId="ADAL" clId="{68279BDB-7623-4B63-BAD8-04CDB86E30A6}" dt="2023-10-27T07:53:09.634" v="399" actId="20577"/>
        <pc:sldMkLst>
          <pc:docMk/>
          <pc:sldMk cId="1656155230" sldId="262"/>
        </pc:sldMkLst>
        <pc:spChg chg="mod">
          <ac:chgData name="Heather Wills" userId="f642f805-65ca-4c1d-89a2-14f5dda027dd" providerId="ADAL" clId="{68279BDB-7623-4B63-BAD8-04CDB86E30A6}" dt="2023-10-27T07:53:09.634" v="399" actId="20577"/>
          <ac:spMkLst>
            <pc:docMk/>
            <pc:sldMk cId="1656155230" sldId="262"/>
            <ac:spMk id="3" creationId="{ACA1C962-2737-B1BD-EC3A-4D06C62F2E8C}"/>
          </ac:spMkLst>
        </pc:spChg>
      </pc:sldChg>
      <pc:sldChg chg="modSp mod">
        <pc:chgData name="Heather Wills" userId="f642f805-65ca-4c1d-89a2-14f5dda027dd" providerId="ADAL" clId="{68279BDB-7623-4B63-BAD8-04CDB86E30A6}" dt="2023-10-27T08:04:32.114" v="431" actId="20577"/>
        <pc:sldMkLst>
          <pc:docMk/>
          <pc:sldMk cId="2834931119" sldId="266"/>
        </pc:sldMkLst>
        <pc:spChg chg="mod">
          <ac:chgData name="Heather Wills" userId="f642f805-65ca-4c1d-89a2-14f5dda027dd" providerId="ADAL" clId="{68279BDB-7623-4B63-BAD8-04CDB86E30A6}" dt="2023-10-27T08:04:32.114" v="431" actId="20577"/>
          <ac:spMkLst>
            <pc:docMk/>
            <pc:sldMk cId="2834931119" sldId="266"/>
            <ac:spMk id="3" creationId="{71C22538-7B21-629D-3A92-91951BFBA18C}"/>
          </ac:spMkLst>
        </pc:spChg>
      </pc:sldChg>
      <pc:sldChg chg="modSp new mod ord">
        <pc:chgData name="Heather Wills" userId="f642f805-65ca-4c1d-89a2-14f5dda027dd" providerId="ADAL" clId="{68279BDB-7623-4B63-BAD8-04CDB86E30A6}" dt="2023-10-27T07:47:00.225" v="398" actId="6549"/>
        <pc:sldMkLst>
          <pc:docMk/>
          <pc:sldMk cId="2697390745" sldId="274"/>
        </pc:sldMkLst>
        <pc:spChg chg="mod">
          <ac:chgData name="Heather Wills" userId="f642f805-65ca-4c1d-89a2-14f5dda027dd" providerId="ADAL" clId="{68279BDB-7623-4B63-BAD8-04CDB86E30A6}" dt="2023-10-27T07:41:56.092" v="301" actId="20577"/>
          <ac:spMkLst>
            <pc:docMk/>
            <pc:sldMk cId="2697390745" sldId="274"/>
            <ac:spMk id="2" creationId="{7FE99B25-AF15-1343-69D7-788485087667}"/>
          </ac:spMkLst>
        </pc:spChg>
        <pc:spChg chg="mod">
          <ac:chgData name="Heather Wills" userId="f642f805-65ca-4c1d-89a2-14f5dda027dd" providerId="ADAL" clId="{68279BDB-7623-4B63-BAD8-04CDB86E30A6}" dt="2023-10-27T07:47:00.225" v="398" actId="6549"/>
          <ac:spMkLst>
            <pc:docMk/>
            <pc:sldMk cId="2697390745" sldId="274"/>
            <ac:spMk id="3" creationId="{96F05D38-22B9-8207-8D14-9B878497D336}"/>
          </ac:spMkLst>
        </pc:spChg>
      </pc:sldChg>
    </pc:docChg>
  </pc:docChgLst>
  <pc:docChgLst>
    <pc:chgData name="Heather Wills" userId="f642f805-65ca-4c1d-89a2-14f5dda027dd" providerId="ADAL" clId="{3331B610-A5AF-4A70-A559-0C6EF59EB914}"/>
    <pc:docChg chg="custSel addSld modSld">
      <pc:chgData name="Heather Wills" userId="f642f805-65ca-4c1d-89a2-14f5dda027dd" providerId="ADAL" clId="{3331B610-A5AF-4A70-A559-0C6EF59EB914}" dt="2023-10-23T12:54:05.323" v="948" actId="14100"/>
      <pc:docMkLst>
        <pc:docMk/>
      </pc:docMkLst>
      <pc:sldChg chg="modSp mod">
        <pc:chgData name="Heather Wills" userId="f642f805-65ca-4c1d-89a2-14f5dda027dd" providerId="ADAL" clId="{3331B610-A5AF-4A70-A559-0C6EF59EB914}" dt="2023-10-23T12:54:05.323" v="948" actId="14100"/>
        <pc:sldMkLst>
          <pc:docMk/>
          <pc:sldMk cId="2186660456" sldId="260"/>
        </pc:sldMkLst>
        <pc:spChg chg="mod">
          <ac:chgData name="Heather Wills" userId="f642f805-65ca-4c1d-89a2-14f5dda027dd" providerId="ADAL" clId="{3331B610-A5AF-4A70-A559-0C6EF59EB914}" dt="2023-10-23T12:54:05.323" v="948" actId="14100"/>
          <ac:spMkLst>
            <pc:docMk/>
            <pc:sldMk cId="2186660456" sldId="260"/>
            <ac:spMk id="3" creationId="{673C4C44-4AEC-60B8-6DE5-0EF2E58E45F3}"/>
          </ac:spMkLst>
        </pc:spChg>
      </pc:sldChg>
      <pc:sldChg chg="delCm">
        <pc:chgData name="Heather Wills" userId="f642f805-65ca-4c1d-89a2-14f5dda027dd" providerId="ADAL" clId="{3331B610-A5AF-4A70-A559-0C6EF59EB914}" dt="2023-10-23T10:41:16.525" v="0"/>
        <pc:sldMkLst>
          <pc:docMk/>
          <pc:sldMk cId="1656155230" sldId="262"/>
        </pc:sldMkLst>
      </pc:sldChg>
      <pc:sldChg chg="modSp mod">
        <pc:chgData name="Heather Wills" userId="f642f805-65ca-4c1d-89a2-14f5dda027dd" providerId="ADAL" clId="{3331B610-A5AF-4A70-A559-0C6EF59EB914}" dt="2023-10-23T10:46:30.170" v="71" actId="20577"/>
        <pc:sldMkLst>
          <pc:docMk/>
          <pc:sldMk cId="2142920155" sldId="263"/>
        </pc:sldMkLst>
        <pc:spChg chg="mod">
          <ac:chgData name="Heather Wills" userId="f642f805-65ca-4c1d-89a2-14f5dda027dd" providerId="ADAL" clId="{3331B610-A5AF-4A70-A559-0C6EF59EB914}" dt="2023-10-23T10:46:30.170" v="71" actId="20577"/>
          <ac:spMkLst>
            <pc:docMk/>
            <pc:sldMk cId="2142920155" sldId="263"/>
            <ac:spMk id="3" creationId="{515AE368-B9B4-9DD8-E06D-3577E4581B1E}"/>
          </ac:spMkLst>
        </pc:spChg>
      </pc:sldChg>
      <pc:sldChg chg="modSp mod">
        <pc:chgData name="Heather Wills" userId="f642f805-65ca-4c1d-89a2-14f5dda027dd" providerId="ADAL" clId="{3331B610-A5AF-4A70-A559-0C6EF59EB914}" dt="2023-10-23T10:59:35.211" v="173" actId="207"/>
        <pc:sldMkLst>
          <pc:docMk/>
          <pc:sldMk cId="3519820975" sldId="264"/>
        </pc:sldMkLst>
        <pc:spChg chg="mod">
          <ac:chgData name="Heather Wills" userId="f642f805-65ca-4c1d-89a2-14f5dda027dd" providerId="ADAL" clId="{3331B610-A5AF-4A70-A559-0C6EF59EB914}" dt="2023-10-23T10:59:35.211" v="173" actId="207"/>
          <ac:spMkLst>
            <pc:docMk/>
            <pc:sldMk cId="3519820975" sldId="264"/>
            <ac:spMk id="3" creationId="{FA520D41-EAB3-B709-F91E-91F990A76BC8}"/>
          </ac:spMkLst>
        </pc:spChg>
      </pc:sldChg>
      <pc:sldChg chg="modSp mod">
        <pc:chgData name="Heather Wills" userId="f642f805-65ca-4c1d-89a2-14f5dda027dd" providerId="ADAL" clId="{3331B610-A5AF-4A70-A559-0C6EF59EB914}" dt="2023-10-23T11:48:43.137" v="606" actId="20577"/>
        <pc:sldMkLst>
          <pc:docMk/>
          <pc:sldMk cId="2834931119" sldId="266"/>
        </pc:sldMkLst>
        <pc:spChg chg="mod">
          <ac:chgData name="Heather Wills" userId="f642f805-65ca-4c1d-89a2-14f5dda027dd" providerId="ADAL" clId="{3331B610-A5AF-4A70-A559-0C6EF59EB914}" dt="2023-10-23T11:48:43.137" v="606" actId="20577"/>
          <ac:spMkLst>
            <pc:docMk/>
            <pc:sldMk cId="2834931119" sldId="266"/>
            <ac:spMk id="3" creationId="{71C22538-7B21-629D-3A92-91951BFBA18C}"/>
          </ac:spMkLst>
        </pc:spChg>
      </pc:sldChg>
      <pc:sldChg chg="delSp modSp mod">
        <pc:chgData name="Heather Wills" userId="f642f805-65ca-4c1d-89a2-14f5dda027dd" providerId="ADAL" clId="{3331B610-A5AF-4A70-A559-0C6EF59EB914}" dt="2023-10-23T12:51:24.370" v="890" actId="20577"/>
        <pc:sldMkLst>
          <pc:docMk/>
          <pc:sldMk cId="2303049253" sldId="267"/>
        </pc:sldMkLst>
        <pc:spChg chg="mod">
          <ac:chgData name="Heather Wills" userId="f642f805-65ca-4c1d-89a2-14f5dda027dd" providerId="ADAL" clId="{3331B610-A5AF-4A70-A559-0C6EF59EB914}" dt="2023-10-23T12:51:24.370" v="890" actId="20577"/>
          <ac:spMkLst>
            <pc:docMk/>
            <pc:sldMk cId="2303049253" sldId="267"/>
            <ac:spMk id="3" creationId="{DBFA1A2C-11AD-5EFA-FBD2-E81E606C0FDC}"/>
          </ac:spMkLst>
        </pc:spChg>
        <pc:spChg chg="mod">
          <ac:chgData name="Heather Wills" userId="f642f805-65ca-4c1d-89a2-14f5dda027dd" providerId="ADAL" clId="{3331B610-A5AF-4A70-A559-0C6EF59EB914}" dt="2023-10-23T11:28:43.074" v="538" actId="1076"/>
          <ac:spMkLst>
            <pc:docMk/>
            <pc:sldMk cId="2303049253" sldId="267"/>
            <ac:spMk id="4" creationId="{046AA7C0-F014-64BF-6AB6-E7C7B4946C72}"/>
          </ac:spMkLst>
        </pc:spChg>
        <pc:spChg chg="mod">
          <ac:chgData name="Heather Wills" userId="f642f805-65ca-4c1d-89a2-14f5dda027dd" providerId="ADAL" clId="{3331B610-A5AF-4A70-A559-0C6EF59EB914}" dt="2023-10-23T10:58:43.916" v="170" actId="207"/>
          <ac:spMkLst>
            <pc:docMk/>
            <pc:sldMk cId="2303049253" sldId="267"/>
            <ac:spMk id="7" creationId="{52E204B6-88A8-1F92-55FF-D5762FF65A60}"/>
          </ac:spMkLst>
        </pc:spChg>
        <pc:spChg chg="mod">
          <ac:chgData name="Heather Wills" userId="f642f805-65ca-4c1d-89a2-14f5dda027dd" providerId="ADAL" clId="{3331B610-A5AF-4A70-A559-0C6EF59EB914}" dt="2023-10-23T10:58:40.938" v="169" actId="207"/>
          <ac:spMkLst>
            <pc:docMk/>
            <pc:sldMk cId="2303049253" sldId="267"/>
            <ac:spMk id="9" creationId="{2E637C9C-51DA-8C04-71B0-92604996D334}"/>
          </ac:spMkLst>
        </pc:spChg>
        <pc:spChg chg="mod">
          <ac:chgData name="Heather Wills" userId="f642f805-65ca-4c1d-89a2-14f5dda027dd" providerId="ADAL" clId="{3331B610-A5AF-4A70-A559-0C6EF59EB914}" dt="2023-10-23T10:58:46.849" v="171" actId="207"/>
          <ac:spMkLst>
            <pc:docMk/>
            <pc:sldMk cId="2303049253" sldId="267"/>
            <ac:spMk id="10" creationId="{DD36F95F-BAB7-89A2-6D02-E326089B52E6}"/>
          </ac:spMkLst>
        </pc:spChg>
        <pc:spChg chg="mod">
          <ac:chgData name="Heather Wills" userId="f642f805-65ca-4c1d-89a2-14f5dda027dd" providerId="ADAL" clId="{3331B610-A5AF-4A70-A559-0C6EF59EB914}" dt="2023-10-23T10:58:50.214" v="172" actId="207"/>
          <ac:spMkLst>
            <pc:docMk/>
            <pc:sldMk cId="2303049253" sldId="267"/>
            <ac:spMk id="11" creationId="{D50EFA9A-1B31-5037-6B15-F947B29FF6F8}"/>
          </ac:spMkLst>
        </pc:spChg>
        <pc:spChg chg="del">
          <ac:chgData name="Heather Wills" userId="f642f805-65ca-4c1d-89a2-14f5dda027dd" providerId="ADAL" clId="{3331B610-A5AF-4A70-A559-0C6EF59EB914}" dt="2023-10-23T10:53:39.540" v="75" actId="21"/>
          <ac:spMkLst>
            <pc:docMk/>
            <pc:sldMk cId="2303049253" sldId="267"/>
            <ac:spMk id="12" creationId="{FE39CE2C-3CE8-C6EE-2C13-77F279D0D1B2}"/>
          </ac:spMkLst>
        </pc:spChg>
        <pc:spChg chg="del">
          <ac:chgData name="Heather Wills" userId="f642f805-65ca-4c1d-89a2-14f5dda027dd" providerId="ADAL" clId="{3331B610-A5AF-4A70-A559-0C6EF59EB914}" dt="2023-10-23T10:53:31.742" v="73" actId="21"/>
          <ac:spMkLst>
            <pc:docMk/>
            <pc:sldMk cId="2303049253" sldId="267"/>
            <ac:spMk id="13" creationId="{456525B7-E0C8-3134-C3CA-B24F944052F4}"/>
          </ac:spMkLst>
        </pc:spChg>
        <pc:spChg chg="del">
          <ac:chgData name="Heather Wills" userId="f642f805-65ca-4c1d-89a2-14f5dda027dd" providerId="ADAL" clId="{3331B610-A5AF-4A70-A559-0C6EF59EB914}" dt="2023-10-23T10:53:35.366" v="74" actId="21"/>
          <ac:spMkLst>
            <pc:docMk/>
            <pc:sldMk cId="2303049253" sldId="267"/>
            <ac:spMk id="14" creationId="{6B7A728E-2CBE-1433-8F7F-FE8F12C02778}"/>
          </ac:spMkLst>
        </pc:spChg>
      </pc:sldChg>
      <pc:sldChg chg="modSp mod">
        <pc:chgData name="Heather Wills" userId="f642f805-65ca-4c1d-89a2-14f5dda027dd" providerId="ADAL" clId="{3331B610-A5AF-4A70-A559-0C6EF59EB914}" dt="2023-10-23T12:47:41.811" v="848" actId="207"/>
        <pc:sldMkLst>
          <pc:docMk/>
          <pc:sldMk cId="230601218" sldId="268"/>
        </pc:sldMkLst>
        <pc:spChg chg="mod">
          <ac:chgData name="Heather Wills" userId="f642f805-65ca-4c1d-89a2-14f5dda027dd" providerId="ADAL" clId="{3331B610-A5AF-4A70-A559-0C6EF59EB914}" dt="2023-10-23T12:47:41.811" v="848" actId="207"/>
          <ac:spMkLst>
            <pc:docMk/>
            <pc:sldMk cId="230601218" sldId="268"/>
            <ac:spMk id="4" creationId="{99F0C48A-94CA-EECF-5F45-1243B4FAB801}"/>
          </ac:spMkLst>
        </pc:spChg>
      </pc:sldChg>
      <pc:sldChg chg="modSp mod">
        <pc:chgData name="Heather Wills" userId="f642f805-65ca-4c1d-89a2-14f5dda027dd" providerId="ADAL" clId="{3331B610-A5AF-4A70-A559-0C6EF59EB914}" dt="2023-10-23T12:48:29.423" v="876" actId="20577"/>
        <pc:sldMkLst>
          <pc:docMk/>
          <pc:sldMk cId="2540473954" sldId="269"/>
        </pc:sldMkLst>
        <pc:spChg chg="mod">
          <ac:chgData name="Heather Wills" userId="f642f805-65ca-4c1d-89a2-14f5dda027dd" providerId="ADAL" clId="{3331B610-A5AF-4A70-A559-0C6EF59EB914}" dt="2023-10-23T12:00:16.605" v="673" actId="207"/>
          <ac:spMkLst>
            <pc:docMk/>
            <pc:sldMk cId="2540473954" sldId="269"/>
            <ac:spMk id="4" creationId="{428760C5-DD25-CA80-9D23-4141852784A6}"/>
          </ac:spMkLst>
        </pc:spChg>
        <pc:spChg chg="mod">
          <ac:chgData name="Heather Wills" userId="f642f805-65ca-4c1d-89a2-14f5dda027dd" providerId="ADAL" clId="{3331B610-A5AF-4A70-A559-0C6EF59EB914}" dt="2023-10-23T12:04:46.094" v="764" actId="1076"/>
          <ac:spMkLst>
            <pc:docMk/>
            <pc:sldMk cId="2540473954" sldId="269"/>
            <ac:spMk id="5" creationId="{39F4294B-A61A-294D-AD19-53EA5259C973}"/>
          </ac:spMkLst>
        </pc:spChg>
        <pc:spChg chg="mod">
          <ac:chgData name="Heather Wills" userId="f642f805-65ca-4c1d-89a2-14f5dda027dd" providerId="ADAL" clId="{3331B610-A5AF-4A70-A559-0C6EF59EB914}" dt="2023-10-23T12:04:36.130" v="763" actId="207"/>
          <ac:spMkLst>
            <pc:docMk/>
            <pc:sldMk cId="2540473954" sldId="269"/>
            <ac:spMk id="6" creationId="{910FB54E-2F04-8B17-1F56-F4B45CC4D1C2}"/>
          </ac:spMkLst>
        </pc:spChg>
        <pc:spChg chg="mod">
          <ac:chgData name="Heather Wills" userId="f642f805-65ca-4c1d-89a2-14f5dda027dd" providerId="ADAL" clId="{3331B610-A5AF-4A70-A559-0C6EF59EB914}" dt="2023-10-23T12:03:00.237" v="699" actId="1076"/>
          <ac:spMkLst>
            <pc:docMk/>
            <pc:sldMk cId="2540473954" sldId="269"/>
            <ac:spMk id="7" creationId="{036CAFDB-9915-CD99-7D39-D42E2B7DD886}"/>
          </ac:spMkLst>
        </pc:spChg>
        <pc:spChg chg="mod">
          <ac:chgData name="Heather Wills" userId="f642f805-65ca-4c1d-89a2-14f5dda027dd" providerId="ADAL" clId="{3331B610-A5AF-4A70-A559-0C6EF59EB914}" dt="2023-10-23T12:04:48.530" v="765" actId="1076"/>
          <ac:spMkLst>
            <pc:docMk/>
            <pc:sldMk cId="2540473954" sldId="269"/>
            <ac:spMk id="8" creationId="{D9E6EC49-6043-1F10-24C8-C970F5748FFE}"/>
          </ac:spMkLst>
        </pc:spChg>
        <pc:spChg chg="mod">
          <ac:chgData name="Heather Wills" userId="f642f805-65ca-4c1d-89a2-14f5dda027dd" providerId="ADAL" clId="{3331B610-A5AF-4A70-A559-0C6EF59EB914}" dt="2023-10-23T12:48:29.423" v="876" actId="20577"/>
          <ac:spMkLst>
            <pc:docMk/>
            <pc:sldMk cId="2540473954" sldId="269"/>
            <ac:spMk id="9" creationId="{19A163C2-BE41-1FE2-7BF2-5F2047EF808F}"/>
          </ac:spMkLst>
        </pc:spChg>
      </pc:sldChg>
      <pc:sldChg chg="delSp modSp mod">
        <pc:chgData name="Heather Wills" userId="f642f805-65ca-4c1d-89a2-14f5dda027dd" providerId="ADAL" clId="{3331B610-A5AF-4A70-A559-0C6EF59EB914}" dt="2023-10-23T11:08:50.150" v="349" actId="207"/>
        <pc:sldMkLst>
          <pc:docMk/>
          <pc:sldMk cId="513940978" sldId="271"/>
        </pc:sldMkLst>
        <pc:spChg chg="mod">
          <ac:chgData name="Heather Wills" userId="f642f805-65ca-4c1d-89a2-14f5dda027dd" providerId="ADAL" clId="{3331B610-A5AF-4A70-A559-0C6EF59EB914}" dt="2023-10-23T11:08:20.376" v="344" actId="207"/>
          <ac:spMkLst>
            <pc:docMk/>
            <pc:sldMk cId="513940978" sldId="271"/>
            <ac:spMk id="3" creationId="{7FA6D580-D3ED-F8E1-8AB7-190C4851EE15}"/>
          </ac:spMkLst>
        </pc:spChg>
        <pc:spChg chg="del">
          <ac:chgData name="Heather Wills" userId="f642f805-65ca-4c1d-89a2-14f5dda027dd" providerId="ADAL" clId="{3331B610-A5AF-4A70-A559-0C6EF59EB914}" dt="2023-10-23T10:53:46.425" v="76" actId="21"/>
          <ac:spMkLst>
            <pc:docMk/>
            <pc:sldMk cId="513940978" sldId="271"/>
            <ac:spMk id="4" creationId="{CA0DB1B0-BB83-853F-AEC7-5EB2C1F0179A}"/>
          </ac:spMkLst>
        </pc:spChg>
        <pc:spChg chg="mod">
          <ac:chgData name="Heather Wills" userId="f642f805-65ca-4c1d-89a2-14f5dda027dd" providerId="ADAL" clId="{3331B610-A5AF-4A70-A559-0C6EF59EB914}" dt="2023-10-23T11:08:25.810" v="345" actId="207"/>
          <ac:spMkLst>
            <pc:docMk/>
            <pc:sldMk cId="513940978" sldId="271"/>
            <ac:spMk id="6" creationId="{1985C772-AE20-5A02-BCD1-D6B3F01B090B}"/>
          </ac:spMkLst>
        </pc:spChg>
        <pc:spChg chg="mod">
          <ac:chgData name="Heather Wills" userId="f642f805-65ca-4c1d-89a2-14f5dda027dd" providerId="ADAL" clId="{3331B610-A5AF-4A70-A559-0C6EF59EB914}" dt="2023-10-23T11:08:42.795" v="348" actId="207"/>
          <ac:spMkLst>
            <pc:docMk/>
            <pc:sldMk cId="513940978" sldId="271"/>
            <ac:spMk id="7" creationId="{D49C39EB-4F96-5576-7771-7B888BD3F7AE}"/>
          </ac:spMkLst>
        </pc:spChg>
        <pc:spChg chg="mod">
          <ac:chgData name="Heather Wills" userId="f642f805-65ca-4c1d-89a2-14f5dda027dd" providerId="ADAL" clId="{3331B610-A5AF-4A70-A559-0C6EF59EB914}" dt="2023-10-23T11:08:33.495" v="346" actId="207"/>
          <ac:spMkLst>
            <pc:docMk/>
            <pc:sldMk cId="513940978" sldId="271"/>
            <ac:spMk id="8" creationId="{5663EC0F-D08D-FA21-8FD1-75ADD4B78738}"/>
          </ac:spMkLst>
        </pc:spChg>
        <pc:spChg chg="mod">
          <ac:chgData name="Heather Wills" userId="f642f805-65ca-4c1d-89a2-14f5dda027dd" providerId="ADAL" clId="{3331B610-A5AF-4A70-A559-0C6EF59EB914}" dt="2023-10-23T11:08:36.331" v="347" actId="207"/>
          <ac:spMkLst>
            <pc:docMk/>
            <pc:sldMk cId="513940978" sldId="271"/>
            <ac:spMk id="9" creationId="{4B937002-8FBF-1D75-17D6-AF6877DDCA3C}"/>
          </ac:spMkLst>
        </pc:spChg>
        <pc:spChg chg="mod">
          <ac:chgData name="Heather Wills" userId="f642f805-65ca-4c1d-89a2-14f5dda027dd" providerId="ADAL" clId="{3331B610-A5AF-4A70-A559-0C6EF59EB914}" dt="2023-10-23T11:08:50.150" v="349" actId="207"/>
          <ac:spMkLst>
            <pc:docMk/>
            <pc:sldMk cId="513940978" sldId="271"/>
            <ac:spMk id="13" creationId="{592F376A-6931-BD06-43D0-36D067FAEAC7}"/>
          </ac:spMkLst>
        </pc:spChg>
        <pc:spChg chg="mod">
          <ac:chgData name="Heather Wills" userId="f642f805-65ca-4c1d-89a2-14f5dda027dd" providerId="ADAL" clId="{3331B610-A5AF-4A70-A559-0C6EF59EB914}" dt="2023-10-23T10:53:51.221" v="77" actId="13926"/>
          <ac:spMkLst>
            <pc:docMk/>
            <pc:sldMk cId="513940978" sldId="271"/>
            <ac:spMk id="16" creationId="{C8089C0A-F492-6B9A-86E9-736B512388B4}"/>
          </ac:spMkLst>
        </pc:spChg>
      </pc:sldChg>
      <pc:sldChg chg="modSp mod">
        <pc:chgData name="Heather Wills" userId="f642f805-65ca-4c1d-89a2-14f5dda027dd" providerId="ADAL" clId="{3331B610-A5AF-4A70-A559-0C6EF59EB914}" dt="2023-10-23T12:51:44.863" v="893" actId="20577"/>
        <pc:sldMkLst>
          <pc:docMk/>
          <pc:sldMk cId="759311638" sldId="272"/>
        </pc:sldMkLst>
        <pc:spChg chg="mod">
          <ac:chgData name="Heather Wills" userId="f642f805-65ca-4c1d-89a2-14f5dda027dd" providerId="ADAL" clId="{3331B610-A5AF-4A70-A559-0C6EF59EB914}" dt="2023-10-23T12:51:44.863" v="893" actId="20577"/>
          <ac:spMkLst>
            <pc:docMk/>
            <pc:sldMk cId="759311638" sldId="272"/>
            <ac:spMk id="3" creationId="{41F400BE-EC84-EF19-E4EE-D3FB3E973465}"/>
          </ac:spMkLst>
        </pc:spChg>
      </pc:sldChg>
      <pc:sldChg chg="modSp new mod">
        <pc:chgData name="Heather Wills" userId="f642f805-65ca-4c1d-89a2-14f5dda027dd" providerId="ADAL" clId="{3331B610-A5AF-4A70-A559-0C6EF59EB914}" dt="2023-10-23T12:45:54.301" v="846" actId="122"/>
        <pc:sldMkLst>
          <pc:docMk/>
          <pc:sldMk cId="185784454" sldId="273"/>
        </pc:sldMkLst>
        <pc:spChg chg="mod">
          <ac:chgData name="Heather Wills" userId="f642f805-65ca-4c1d-89a2-14f5dda027dd" providerId="ADAL" clId="{3331B610-A5AF-4A70-A559-0C6EF59EB914}" dt="2023-10-23T12:45:40.391" v="806" actId="20577"/>
          <ac:spMkLst>
            <pc:docMk/>
            <pc:sldMk cId="185784454" sldId="273"/>
            <ac:spMk id="2" creationId="{7AB56959-0415-707B-5FE3-02367EF9852C}"/>
          </ac:spMkLst>
        </pc:spChg>
        <pc:spChg chg="mod">
          <ac:chgData name="Heather Wills" userId="f642f805-65ca-4c1d-89a2-14f5dda027dd" providerId="ADAL" clId="{3331B610-A5AF-4A70-A559-0C6EF59EB914}" dt="2023-10-23T12:45:54.301" v="846" actId="122"/>
          <ac:spMkLst>
            <pc:docMk/>
            <pc:sldMk cId="185784454" sldId="273"/>
            <ac:spMk id="3" creationId="{14673EC3-9E05-3947-A6CA-E0F8AEBCF40E}"/>
          </ac:spMkLst>
        </pc:spChg>
      </pc:sldChg>
    </pc:docChg>
  </pc:docChgLst>
  <pc:docChgLst>
    <pc:chgData name="Heather Wills" userId="f642f805-65ca-4c1d-89a2-14f5dda027dd" providerId="ADAL" clId="{F508E289-E700-4852-829A-378D555F0C8F}"/>
    <pc:docChg chg="custSel modSld">
      <pc:chgData name="Heather Wills" userId="f642f805-65ca-4c1d-89a2-14f5dda027dd" providerId="ADAL" clId="{F508E289-E700-4852-829A-378D555F0C8F}" dt="2023-10-25T08:57:31.425" v="613" actId="13926"/>
      <pc:docMkLst>
        <pc:docMk/>
      </pc:docMkLst>
      <pc:sldChg chg="modSp mod">
        <pc:chgData name="Heather Wills" userId="f642f805-65ca-4c1d-89a2-14f5dda027dd" providerId="ADAL" clId="{F508E289-E700-4852-829A-378D555F0C8F}" dt="2023-10-25T07:51:34.051" v="177" actId="20577"/>
        <pc:sldMkLst>
          <pc:docMk/>
          <pc:sldMk cId="0" sldId="257"/>
        </pc:sldMkLst>
        <pc:spChg chg="mod">
          <ac:chgData name="Heather Wills" userId="f642f805-65ca-4c1d-89a2-14f5dda027dd" providerId="ADAL" clId="{F508E289-E700-4852-829A-378D555F0C8F}" dt="2023-10-25T07:51:34.051" v="177" actId="20577"/>
          <ac:spMkLst>
            <pc:docMk/>
            <pc:sldMk cId="0" sldId="257"/>
            <ac:spMk id="16387" creationId="{00000000-0000-0000-0000-000000000000}"/>
          </ac:spMkLst>
        </pc:spChg>
      </pc:sldChg>
      <pc:sldChg chg="modSp mod">
        <pc:chgData name="Heather Wills" userId="f642f805-65ca-4c1d-89a2-14f5dda027dd" providerId="ADAL" clId="{F508E289-E700-4852-829A-378D555F0C8F}" dt="2023-10-25T07:57:25.152" v="288" actId="20577"/>
        <pc:sldMkLst>
          <pc:docMk/>
          <pc:sldMk cId="4103249006" sldId="258"/>
        </pc:sldMkLst>
        <pc:spChg chg="mod">
          <ac:chgData name="Heather Wills" userId="f642f805-65ca-4c1d-89a2-14f5dda027dd" providerId="ADAL" clId="{F508E289-E700-4852-829A-378D555F0C8F}" dt="2023-10-25T07:57:25.152" v="288" actId="20577"/>
          <ac:spMkLst>
            <pc:docMk/>
            <pc:sldMk cId="4103249006" sldId="258"/>
            <ac:spMk id="3" creationId="{E580D82C-7C9E-F3A5-0297-AE1252D9F97D}"/>
          </ac:spMkLst>
        </pc:spChg>
      </pc:sldChg>
      <pc:sldChg chg="modSp mod">
        <pc:chgData name="Heather Wills" userId="f642f805-65ca-4c1d-89a2-14f5dda027dd" providerId="ADAL" clId="{F508E289-E700-4852-829A-378D555F0C8F}" dt="2023-10-25T08:35:47.601" v="520" actId="20577"/>
        <pc:sldMkLst>
          <pc:docMk/>
          <pc:sldMk cId="1186249017" sldId="259"/>
        </pc:sldMkLst>
        <pc:spChg chg="mod">
          <ac:chgData name="Heather Wills" userId="f642f805-65ca-4c1d-89a2-14f5dda027dd" providerId="ADAL" clId="{F508E289-E700-4852-829A-378D555F0C8F}" dt="2023-10-25T08:35:47.601" v="520" actId="20577"/>
          <ac:spMkLst>
            <pc:docMk/>
            <pc:sldMk cId="1186249017" sldId="259"/>
            <ac:spMk id="3" creationId="{E69F1143-0615-ECD3-C1A0-647DED80A149}"/>
          </ac:spMkLst>
        </pc:spChg>
      </pc:sldChg>
      <pc:sldChg chg="modSp mod">
        <pc:chgData name="Heather Wills" userId="f642f805-65ca-4c1d-89a2-14f5dda027dd" providerId="ADAL" clId="{F508E289-E700-4852-829A-378D555F0C8F}" dt="2023-10-25T08:37:22.915" v="534" actId="20577"/>
        <pc:sldMkLst>
          <pc:docMk/>
          <pc:sldMk cId="2186660456" sldId="260"/>
        </pc:sldMkLst>
        <pc:spChg chg="mod">
          <ac:chgData name="Heather Wills" userId="f642f805-65ca-4c1d-89a2-14f5dda027dd" providerId="ADAL" clId="{F508E289-E700-4852-829A-378D555F0C8F}" dt="2023-10-25T08:37:22.915" v="534" actId="20577"/>
          <ac:spMkLst>
            <pc:docMk/>
            <pc:sldMk cId="2186660456" sldId="260"/>
            <ac:spMk id="3" creationId="{673C4C44-4AEC-60B8-6DE5-0EF2E58E45F3}"/>
          </ac:spMkLst>
        </pc:spChg>
      </pc:sldChg>
      <pc:sldChg chg="modSp mod">
        <pc:chgData name="Heather Wills" userId="f642f805-65ca-4c1d-89a2-14f5dda027dd" providerId="ADAL" clId="{F508E289-E700-4852-829A-378D555F0C8F}" dt="2023-10-25T08:51:34.558" v="591" actId="20577"/>
        <pc:sldMkLst>
          <pc:docMk/>
          <pc:sldMk cId="2142920155" sldId="263"/>
        </pc:sldMkLst>
        <pc:spChg chg="mod">
          <ac:chgData name="Heather Wills" userId="f642f805-65ca-4c1d-89a2-14f5dda027dd" providerId="ADAL" clId="{F508E289-E700-4852-829A-378D555F0C8F}" dt="2023-10-25T08:51:34.558" v="591" actId="20577"/>
          <ac:spMkLst>
            <pc:docMk/>
            <pc:sldMk cId="2142920155" sldId="263"/>
            <ac:spMk id="3" creationId="{515AE368-B9B4-9DD8-E06D-3577E4581B1E}"/>
          </ac:spMkLst>
        </pc:spChg>
      </pc:sldChg>
      <pc:sldChg chg="modSp mod">
        <pc:chgData name="Heather Wills" userId="f642f805-65ca-4c1d-89a2-14f5dda027dd" providerId="ADAL" clId="{F508E289-E700-4852-829A-378D555F0C8F}" dt="2023-10-25T08:45:41.992" v="557" actId="20577"/>
        <pc:sldMkLst>
          <pc:docMk/>
          <pc:sldMk cId="2834931119" sldId="266"/>
        </pc:sldMkLst>
        <pc:spChg chg="mod">
          <ac:chgData name="Heather Wills" userId="f642f805-65ca-4c1d-89a2-14f5dda027dd" providerId="ADAL" clId="{F508E289-E700-4852-829A-378D555F0C8F}" dt="2023-10-25T08:45:41.992" v="557" actId="20577"/>
          <ac:spMkLst>
            <pc:docMk/>
            <pc:sldMk cId="2834931119" sldId="266"/>
            <ac:spMk id="3" creationId="{71C22538-7B21-629D-3A92-91951BFBA18C}"/>
          </ac:spMkLst>
        </pc:spChg>
      </pc:sldChg>
      <pc:sldChg chg="modSp mod">
        <pc:chgData name="Heather Wills" userId="f642f805-65ca-4c1d-89a2-14f5dda027dd" providerId="ADAL" clId="{F508E289-E700-4852-829A-378D555F0C8F}" dt="2023-10-25T08:57:31.425" v="613" actId="13926"/>
        <pc:sldMkLst>
          <pc:docMk/>
          <pc:sldMk cId="759311638" sldId="272"/>
        </pc:sldMkLst>
        <pc:spChg chg="mod">
          <ac:chgData name="Heather Wills" userId="f642f805-65ca-4c1d-89a2-14f5dda027dd" providerId="ADAL" clId="{F508E289-E700-4852-829A-378D555F0C8F}" dt="2023-10-25T08:57:31.425" v="613" actId="13926"/>
          <ac:spMkLst>
            <pc:docMk/>
            <pc:sldMk cId="759311638" sldId="272"/>
            <ac:spMk id="3" creationId="{41F400BE-EC84-EF19-E4EE-D3FB3E973465}"/>
          </ac:spMkLst>
        </pc:spChg>
      </pc:sldChg>
    </pc:docChg>
  </pc:docChgLst>
  <pc:docChgLst>
    <pc:chgData name="Heather Wills" userId="S::heather.wills@local.gov.uk::f642f805-65ca-4c1d-89a2-14f5dda027dd" providerId="AD" clId="Web-{46F6A09C-6963-658C-DDF9-03E8C69CBAA1}"/>
    <pc:docChg chg="mod">
      <pc:chgData name="Heather Wills" userId="S::heather.wills@local.gov.uk::f642f805-65ca-4c1d-89a2-14f5dda027dd" providerId="AD" clId="Web-{46F6A09C-6963-658C-DDF9-03E8C69CBAA1}" dt="2023-10-16T12:58:04.524" v="2"/>
      <pc:docMkLst>
        <pc:docMk/>
      </pc:docMkLst>
      <pc:sldChg chg="modCm">
        <pc:chgData name="Heather Wills" userId="S::heather.wills@local.gov.uk::f642f805-65ca-4c1d-89a2-14f5dda027dd" providerId="AD" clId="Web-{46F6A09C-6963-658C-DDF9-03E8C69CBAA1}" dt="2023-10-16T12:58:04.524" v="2"/>
        <pc:sldMkLst>
          <pc:docMk/>
          <pc:sldMk cId="1656155230" sldId="262"/>
        </pc:sldMkLst>
      </pc:sldChg>
    </pc:docChg>
  </pc:docChgLst>
  <pc:docChgLst>
    <pc:chgData name="Heather Wills" userId="f642f805-65ca-4c1d-89a2-14f5dda027dd" providerId="ADAL" clId="{ED355AD2-840D-441D-80D2-72CB3E306E03}"/>
    <pc:docChg chg="modSld">
      <pc:chgData name="Heather Wills" userId="f642f805-65ca-4c1d-89a2-14f5dda027dd" providerId="ADAL" clId="{ED355AD2-840D-441D-80D2-72CB3E306E03}" dt="2023-10-26T13:20:24.609" v="43" actId="20577"/>
      <pc:docMkLst>
        <pc:docMk/>
      </pc:docMkLst>
      <pc:sldChg chg="modSp mod">
        <pc:chgData name="Heather Wills" userId="f642f805-65ca-4c1d-89a2-14f5dda027dd" providerId="ADAL" clId="{ED355AD2-840D-441D-80D2-72CB3E306E03}" dt="2023-10-26T13:18:13.009" v="10" actId="1076"/>
        <pc:sldMkLst>
          <pc:docMk/>
          <pc:sldMk cId="2303049253" sldId="267"/>
        </pc:sldMkLst>
        <pc:spChg chg="mod">
          <ac:chgData name="Heather Wills" userId="f642f805-65ca-4c1d-89a2-14f5dda027dd" providerId="ADAL" clId="{ED355AD2-840D-441D-80D2-72CB3E306E03}" dt="2023-10-26T13:17:58.974" v="8" actId="1076"/>
          <ac:spMkLst>
            <pc:docMk/>
            <pc:sldMk cId="2303049253" sldId="267"/>
            <ac:spMk id="6" creationId="{07023D74-5491-B232-F1A9-277557A2AEAB}"/>
          </ac:spMkLst>
        </pc:spChg>
        <pc:spChg chg="mod">
          <ac:chgData name="Heather Wills" userId="f642f805-65ca-4c1d-89a2-14f5dda027dd" providerId="ADAL" clId="{ED355AD2-840D-441D-80D2-72CB3E306E03}" dt="2023-10-26T13:18:13.009" v="10" actId="1076"/>
          <ac:spMkLst>
            <pc:docMk/>
            <pc:sldMk cId="2303049253" sldId="267"/>
            <ac:spMk id="7" creationId="{52E204B6-88A8-1F92-55FF-D5762FF65A60}"/>
          </ac:spMkLst>
        </pc:spChg>
        <pc:spChg chg="mod">
          <ac:chgData name="Heather Wills" userId="f642f805-65ca-4c1d-89a2-14f5dda027dd" providerId="ADAL" clId="{ED355AD2-840D-441D-80D2-72CB3E306E03}" dt="2023-10-26T13:18:07.121" v="9" actId="1076"/>
          <ac:spMkLst>
            <pc:docMk/>
            <pc:sldMk cId="2303049253" sldId="267"/>
            <ac:spMk id="10" creationId="{DD36F95F-BAB7-89A2-6D02-E326089B52E6}"/>
          </ac:spMkLst>
        </pc:spChg>
      </pc:sldChg>
      <pc:sldChg chg="modSp mod">
        <pc:chgData name="Heather Wills" userId="f642f805-65ca-4c1d-89a2-14f5dda027dd" providerId="ADAL" clId="{ED355AD2-840D-441D-80D2-72CB3E306E03}" dt="2023-10-26T13:20:24.609" v="43" actId="20577"/>
        <pc:sldMkLst>
          <pc:docMk/>
          <pc:sldMk cId="513940978" sldId="271"/>
        </pc:sldMkLst>
        <pc:spChg chg="mod">
          <ac:chgData name="Heather Wills" userId="f642f805-65ca-4c1d-89a2-14f5dda027dd" providerId="ADAL" clId="{ED355AD2-840D-441D-80D2-72CB3E306E03}" dt="2023-10-26T13:20:03.188" v="14" actId="179"/>
          <ac:spMkLst>
            <pc:docMk/>
            <pc:sldMk cId="513940978" sldId="271"/>
            <ac:spMk id="3" creationId="{7FA6D580-D3ED-F8E1-8AB7-190C4851EE15}"/>
          </ac:spMkLst>
        </pc:spChg>
        <pc:spChg chg="mod">
          <ac:chgData name="Heather Wills" userId="f642f805-65ca-4c1d-89a2-14f5dda027dd" providerId="ADAL" clId="{ED355AD2-840D-441D-80D2-72CB3E306E03}" dt="2023-10-26T13:20:24.609" v="43" actId="20577"/>
          <ac:spMkLst>
            <pc:docMk/>
            <pc:sldMk cId="513940978" sldId="271"/>
            <ac:spMk id="8" creationId="{5663EC0F-D08D-FA21-8FD1-75ADD4B78738}"/>
          </ac:spMkLst>
        </pc:spChg>
        <pc:spChg chg="mod">
          <ac:chgData name="Heather Wills" userId="f642f805-65ca-4c1d-89a2-14f5dda027dd" providerId="ADAL" clId="{ED355AD2-840D-441D-80D2-72CB3E306E03}" dt="2023-10-26T13:17:03.083" v="5" actId="1076"/>
          <ac:spMkLst>
            <pc:docMk/>
            <pc:sldMk cId="513940978" sldId="271"/>
            <ac:spMk id="10" creationId="{1C48270F-DE1A-5701-EBEB-F323760DE861}"/>
          </ac:spMkLst>
        </pc:spChg>
      </pc:sldChg>
    </pc:docChg>
  </pc:docChgLst>
  <pc:docChgLst>
    <pc:chgData name="Heather Wills" userId="f642f805-65ca-4c1d-89a2-14f5dda027dd" providerId="ADAL" clId="{1F2A07BB-16FD-4FBA-B337-F0A365597DE2}"/>
    <pc:docChg chg="modSld">
      <pc:chgData name="Heather Wills" userId="f642f805-65ca-4c1d-89a2-14f5dda027dd" providerId="ADAL" clId="{1F2A07BB-16FD-4FBA-B337-F0A365597DE2}" dt="2023-10-25T12:58:21.464" v="11" actId="20577"/>
      <pc:docMkLst>
        <pc:docMk/>
      </pc:docMkLst>
      <pc:sldChg chg="modSp mod">
        <pc:chgData name="Heather Wills" userId="f642f805-65ca-4c1d-89a2-14f5dda027dd" providerId="ADAL" clId="{1F2A07BB-16FD-4FBA-B337-F0A365597DE2}" dt="2023-10-25T12:58:21.464" v="11" actId="20577"/>
        <pc:sldMkLst>
          <pc:docMk/>
          <pc:sldMk cId="0" sldId="257"/>
        </pc:sldMkLst>
        <pc:spChg chg="mod">
          <ac:chgData name="Heather Wills" userId="f642f805-65ca-4c1d-89a2-14f5dda027dd" providerId="ADAL" clId="{1F2A07BB-16FD-4FBA-B337-F0A365597DE2}" dt="2023-10-25T12:58:21.464" v="11" actId="20577"/>
          <ac:spMkLst>
            <pc:docMk/>
            <pc:sldMk cId="0" sldId="257"/>
            <ac:spMk id="16387" creationId="{00000000-0000-0000-0000-000000000000}"/>
          </ac:spMkLst>
        </pc:spChg>
      </pc:sldChg>
    </pc:docChg>
  </pc:docChgLst>
  <pc:docChgLst>
    <pc:chgData name="Heather Wills" userId="f642f805-65ca-4c1d-89a2-14f5dda027dd" providerId="ADAL" clId="{E70C56E9-D87B-40E1-A6B7-B0D2187C1785}"/>
    <pc:docChg chg="custSel delSld modSld">
      <pc:chgData name="Heather Wills" userId="f642f805-65ca-4c1d-89a2-14f5dda027dd" providerId="ADAL" clId="{E70C56E9-D87B-40E1-A6B7-B0D2187C1785}" dt="2023-10-16T13:11:12.536" v="494" actId="20577"/>
      <pc:docMkLst>
        <pc:docMk/>
      </pc:docMkLst>
      <pc:sldChg chg="modSp mod">
        <pc:chgData name="Heather Wills" userId="f642f805-65ca-4c1d-89a2-14f5dda027dd" providerId="ADAL" clId="{E70C56E9-D87B-40E1-A6B7-B0D2187C1785}" dt="2023-10-16T12:34:17.422" v="1" actId="1076"/>
        <pc:sldMkLst>
          <pc:docMk/>
          <pc:sldMk cId="2303049253" sldId="267"/>
        </pc:sldMkLst>
        <pc:spChg chg="mod">
          <ac:chgData name="Heather Wills" userId="f642f805-65ca-4c1d-89a2-14f5dda027dd" providerId="ADAL" clId="{E70C56E9-D87B-40E1-A6B7-B0D2187C1785}" dt="2023-10-16T12:34:17.422" v="1" actId="1076"/>
          <ac:spMkLst>
            <pc:docMk/>
            <pc:sldMk cId="2303049253" sldId="267"/>
            <ac:spMk id="15" creationId="{F2064A80-D4D9-E0C3-4D9F-79684715DCBE}"/>
          </ac:spMkLst>
        </pc:spChg>
        <pc:spChg chg="mod">
          <ac:chgData name="Heather Wills" userId="f642f805-65ca-4c1d-89a2-14f5dda027dd" providerId="ADAL" clId="{E70C56E9-D87B-40E1-A6B7-B0D2187C1785}" dt="2023-10-16T12:34:12.846" v="0" actId="1076"/>
          <ac:spMkLst>
            <pc:docMk/>
            <pc:sldMk cId="2303049253" sldId="267"/>
            <ac:spMk id="17" creationId="{4B8B6BB5-C299-679B-5BE2-E14C523CE92E}"/>
          </ac:spMkLst>
        </pc:spChg>
      </pc:sldChg>
      <pc:sldChg chg="delSp modSp mod">
        <pc:chgData name="Heather Wills" userId="f642f805-65ca-4c1d-89a2-14f5dda027dd" providerId="ADAL" clId="{E70C56E9-D87B-40E1-A6B7-B0D2187C1785}" dt="2023-10-16T13:11:12.536" v="494" actId="20577"/>
        <pc:sldMkLst>
          <pc:docMk/>
          <pc:sldMk cId="759311638" sldId="272"/>
        </pc:sldMkLst>
        <pc:spChg chg="mod">
          <ac:chgData name="Heather Wills" userId="f642f805-65ca-4c1d-89a2-14f5dda027dd" providerId="ADAL" clId="{E70C56E9-D87B-40E1-A6B7-B0D2187C1785}" dt="2023-10-16T13:11:12.536" v="494" actId="20577"/>
          <ac:spMkLst>
            <pc:docMk/>
            <pc:sldMk cId="759311638" sldId="272"/>
            <ac:spMk id="3" creationId="{41F400BE-EC84-EF19-E4EE-D3FB3E973465}"/>
          </ac:spMkLst>
        </pc:spChg>
        <pc:spChg chg="del">
          <ac:chgData name="Heather Wills" userId="f642f805-65ca-4c1d-89a2-14f5dda027dd" providerId="ADAL" clId="{E70C56E9-D87B-40E1-A6B7-B0D2187C1785}" dt="2023-10-16T13:02:23.648" v="186" actId="21"/>
          <ac:spMkLst>
            <pc:docMk/>
            <pc:sldMk cId="759311638" sldId="272"/>
            <ac:spMk id="4" creationId="{A6CC8DFA-CC90-D770-174A-FD4E226B6F39}"/>
          </ac:spMkLst>
        </pc:spChg>
      </pc:sldChg>
      <pc:sldChg chg="del">
        <pc:chgData name="Heather Wills" userId="f642f805-65ca-4c1d-89a2-14f5dda027dd" providerId="ADAL" clId="{E70C56E9-D87B-40E1-A6B7-B0D2187C1785}" dt="2023-10-16T13:00:16.603" v="2" actId="2696"/>
        <pc:sldMkLst>
          <pc:docMk/>
          <pc:sldMk cId="1524719697" sldId="273"/>
        </pc:sldMkLst>
      </pc:sldChg>
    </pc:docChg>
  </pc:docChgLst>
  <pc:docChgLst>
    <pc:chgData name="Heather Wills" userId="f642f805-65ca-4c1d-89a2-14f5dda027dd" providerId="ADAL" clId="{D55368C0-7AFA-4AD7-B4BE-8ADC9054C2C0}"/>
    <pc:docChg chg="modSld">
      <pc:chgData name="Heather Wills" userId="f642f805-65ca-4c1d-89a2-14f5dda027dd" providerId="ADAL" clId="{D55368C0-7AFA-4AD7-B4BE-8ADC9054C2C0}" dt="2023-10-27T08:46:29.189" v="78" actId="14100"/>
      <pc:docMkLst>
        <pc:docMk/>
      </pc:docMkLst>
      <pc:sldChg chg="modSp mod">
        <pc:chgData name="Heather Wills" userId="f642f805-65ca-4c1d-89a2-14f5dda027dd" providerId="ADAL" clId="{D55368C0-7AFA-4AD7-B4BE-8ADC9054C2C0}" dt="2023-10-27T08:46:29.189" v="78" actId="14100"/>
        <pc:sldMkLst>
          <pc:docMk/>
          <pc:sldMk cId="2834931119" sldId="266"/>
        </pc:sldMkLst>
        <pc:spChg chg="mod">
          <ac:chgData name="Heather Wills" userId="f642f805-65ca-4c1d-89a2-14f5dda027dd" providerId="ADAL" clId="{D55368C0-7AFA-4AD7-B4BE-8ADC9054C2C0}" dt="2023-10-27T08:46:29.189" v="78" actId="14100"/>
          <ac:spMkLst>
            <pc:docMk/>
            <pc:sldMk cId="2834931119" sldId="266"/>
            <ac:spMk id="3" creationId="{71C22538-7B21-629D-3A92-91951BFBA18C}"/>
          </ac:spMkLst>
        </pc:spChg>
      </pc:sldChg>
    </pc:docChg>
  </pc:docChgLst>
  <pc:docChgLst>
    <pc:chgData name="Heather Wills" userId="f642f805-65ca-4c1d-89a2-14f5dda027dd" providerId="ADAL" clId="{D82C4316-3076-414D-A8BD-72F2C878FF15}"/>
    <pc:docChg chg="modSld">
      <pc:chgData name="Heather Wills" userId="f642f805-65ca-4c1d-89a2-14f5dda027dd" providerId="ADAL" clId="{D82C4316-3076-414D-A8BD-72F2C878FF15}" dt="2023-10-25T14:41:29.234" v="17" actId="13926"/>
      <pc:docMkLst>
        <pc:docMk/>
      </pc:docMkLst>
      <pc:sldChg chg="modSp mod">
        <pc:chgData name="Heather Wills" userId="f642f805-65ca-4c1d-89a2-14f5dda027dd" providerId="ADAL" clId="{D82C4316-3076-414D-A8BD-72F2C878FF15}" dt="2023-10-25T14:40:24.755" v="2" actId="207"/>
        <pc:sldMkLst>
          <pc:docMk/>
          <pc:sldMk cId="2186660456" sldId="260"/>
        </pc:sldMkLst>
        <pc:spChg chg="mod">
          <ac:chgData name="Heather Wills" userId="f642f805-65ca-4c1d-89a2-14f5dda027dd" providerId="ADAL" clId="{D82C4316-3076-414D-A8BD-72F2C878FF15}" dt="2023-10-25T14:40:24.755" v="2" actId="207"/>
          <ac:spMkLst>
            <pc:docMk/>
            <pc:sldMk cId="2186660456" sldId="260"/>
            <ac:spMk id="3" creationId="{673C4C44-4AEC-60B8-6DE5-0EF2E58E45F3}"/>
          </ac:spMkLst>
        </pc:spChg>
      </pc:sldChg>
      <pc:sldChg chg="modSp mod">
        <pc:chgData name="Heather Wills" userId="f642f805-65ca-4c1d-89a2-14f5dda027dd" providerId="ADAL" clId="{D82C4316-3076-414D-A8BD-72F2C878FF15}" dt="2023-10-25T14:40:46.509" v="6" actId="13926"/>
        <pc:sldMkLst>
          <pc:docMk/>
          <pc:sldMk cId="2142920155" sldId="263"/>
        </pc:sldMkLst>
        <pc:spChg chg="mod">
          <ac:chgData name="Heather Wills" userId="f642f805-65ca-4c1d-89a2-14f5dda027dd" providerId="ADAL" clId="{D82C4316-3076-414D-A8BD-72F2C878FF15}" dt="2023-10-25T14:40:46.509" v="6" actId="13926"/>
          <ac:spMkLst>
            <pc:docMk/>
            <pc:sldMk cId="2142920155" sldId="263"/>
            <ac:spMk id="3" creationId="{515AE368-B9B4-9DD8-E06D-3577E4581B1E}"/>
          </ac:spMkLst>
        </pc:spChg>
      </pc:sldChg>
      <pc:sldChg chg="modSp mod">
        <pc:chgData name="Heather Wills" userId="f642f805-65ca-4c1d-89a2-14f5dda027dd" providerId="ADAL" clId="{D82C4316-3076-414D-A8BD-72F2C878FF15}" dt="2023-10-25T14:40:53.102" v="8" actId="13926"/>
        <pc:sldMkLst>
          <pc:docMk/>
          <pc:sldMk cId="3519820975" sldId="264"/>
        </pc:sldMkLst>
        <pc:spChg chg="mod">
          <ac:chgData name="Heather Wills" userId="f642f805-65ca-4c1d-89a2-14f5dda027dd" providerId="ADAL" clId="{D82C4316-3076-414D-A8BD-72F2C878FF15}" dt="2023-10-25T14:40:53.102" v="8" actId="13926"/>
          <ac:spMkLst>
            <pc:docMk/>
            <pc:sldMk cId="3519820975" sldId="264"/>
            <ac:spMk id="3" creationId="{FA520D41-EAB3-B709-F91E-91F990A76BC8}"/>
          </ac:spMkLst>
        </pc:spChg>
      </pc:sldChg>
      <pc:sldChg chg="modSp mod">
        <pc:chgData name="Heather Wills" userId="f642f805-65ca-4c1d-89a2-14f5dda027dd" providerId="ADAL" clId="{D82C4316-3076-414D-A8BD-72F2C878FF15}" dt="2023-10-25T14:40:36.103" v="4" actId="207"/>
        <pc:sldMkLst>
          <pc:docMk/>
          <pc:sldMk cId="2834931119" sldId="266"/>
        </pc:sldMkLst>
        <pc:spChg chg="mod">
          <ac:chgData name="Heather Wills" userId="f642f805-65ca-4c1d-89a2-14f5dda027dd" providerId="ADAL" clId="{D82C4316-3076-414D-A8BD-72F2C878FF15}" dt="2023-10-25T14:40:36.103" v="4" actId="207"/>
          <ac:spMkLst>
            <pc:docMk/>
            <pc:sldMk cId="2834931119" sldId="266"/>
            <ac:spMk id="3" creationId="{71C22538-7B21-629D-3A92-91951BFBA18C}"/>
          </ac:spMkLst>
        </pc:spChg>
      </pc:sldChg>
      <pc:sldChg chg="modSp mod">
        <pc:chgData name="Heather Wills" userId="f642f805-65ca-4c1d-89a2-14f5dda027dd" providerId="ADAL" clId="{D82C4316-3076-414D-A8BD-72F2C878FF15}" dt="2023-10-25T14:41:06.800" v="11" actId="207"/>
        <pc:sldMkLst>
          <pc:docMk/>
          <pc:sldMk cId="2303049253" sldId="267"/>
        </pc:sldMkLst>
        <pc:spChg chg="mod">
          <ac:chgData name="Heather Wills" userId="f642f805-65ca-4c1d-89a2-14f5dda027dd" providerId="ADAL" clId="{D82C4316-3076-414D-A8BD-72F2C878FF15}" dt="2023-10-25T14:41:06.800" v="11" actId="207"/>
          <ac:spMkLst>
            <pc:docMk/>
            <pc:sldMk cId="2303049253" sldId="267"/>
            <ac:spMk id="3" creationId="{DBFA1A2C-11AD-5EFA-FBD2-E81E606C0FDC}"/>
          </ac:spMkLst>
        </pc:spChg>
      </pc:sldChg>
      <pc:sldChg chg="modSp mod">
        <pc:chgData name="Heather Wills" userId="f642f805-65ca-4c1d-89a2-14f5dda027dd" providerId="ADAL" clId="{D82C4316-3076-414D-A8BD-72F2C878FF15}" dt="2023-10-25T14:41:24.262" v="16" actId="13926"/>
        <pc:sldMkLst>
          <pc:docMk/>
          <pc:sldMk cId="2540473954" sldId="269"/>
        </pc:sldMkLst>
        <pc:spChg chg="mod">
          <ac:chgData name="Heather Wills" userId="f642f805-65ca-4c1d-89a2-14f5dda027dd" providerId="ADAL" clId="{D82C4316-3076-414D-A8BD-72F2C878FF15}" dt="2023-10-25T14:41:24.262" v="16" actId="13926"/>
          <ac:spMkLst>
            <pc:docMk/>
            <pc:sldMk cId="2540473954" sldId="269"/>
            <ac:spMk id="5" creationId="{39F4294B-A61A-294D-AD19-53EA5259C973}"/>
          </ac:spMkLst>
        </pc:spChg>
        <pc:spChg chg="mod">
          <ac:chgData name="Heather Wills" userId="f642f805-65ca-4c1d-89a2-14f5dda027dd" providerId="ADAL" clId="{D82C4316-3076-414D-A8BD-72F2C878FF15}" dt="2023-10-25T14:41:18.196" v="14" actId="207"/>
          <ac:spMkLst>
            <pc:docMk/>
            <pc:sldMk cId="2540473954" sldId="269"/>
            <ac:spMk id="6" creationId="{910FB54E-2F04-8B17-1F56-F4B45CC4D1C2}"/>
          </ac:spMkLst>
        </pc:spChg>
      </pc:sldChg>
      <pc:sldChg chg="modSp mod">
        <pc:chgData name="Heather Wills" userId="f642f805-65ca-4c1d-89a2-14f5dda027dd" providerId="ADAL" clId="{D82C4316-3076-414D-A8BD-72F2C878FF15}" dt="2023-10-25T14:41:29.234" v="17" actId="13926"/>
        <pc:sldMkLst>
          <pc:docMk/>
          <pc:sldMk cId="759311638" sldId="272"/>
        </pc:sldMkLst>
        <pc:spChg chg="mod">
          <ac:chgData name="Heather Wills" userId="f642f805-65ca-4c1d-89a2-14f5dda027dd" providerId="ADAL" clId="{D82C4316-3076-414D-A8BD-72F2C878FF15}" dt="2023-10-25T14:41:29.234" v="17" actId="13926"/>
          <ac:spMkLst>
            <pc:docMk/>
            <pc:sldMk cId="759311638" sldId="272"/>
            <ac:spMk id="3" creationId="{41F400BE-EC84-EF19-E4EE-D3FB3E973465}"/>
          </ac:spMkLst>
        </pc:spChg>
      </pc:sldChg>
    </pc:docChg>
  </pc:docChgLst>
  <pc:docChgLst>
    <pc:chgData name="Heather Wills" userId="f642f805-65ca-4c1d-89a2-14f5dda027dd" providerId="ADAL" clId="{8FED59D4-305B-4499-B05F-95E1A26E33C0}"/>
    <pc:docChg chg="modSld">
      <pc:chgData name="Heather Wills" userId="f642f805-65ca-4c1d-89a2-14f5dda027dd" providerId="ADAL" clId="{8FED59D4-305B-4499-B05F-95E1A26E33C0}" dt="2023-10-13T09:08:08.140" v="201" actId="20577"/>
      <pc:docMkLst>
        <pc:docMk/>
      </pc:docMkLst>
      <pc:sldChg chg="modSp mod">
        <pc:chgData name="Heather Wills" userId="f642f805-65ca-4c1d-89a2-14f5dda027dd" providerId="ADAL" clId="{8FED59D4-305B-4499-B05F-95E1A26E33C0}" dt="2023-10-13T09:08:08.140" v="201" actId="20577"/>
        <pc:sldMkLst>
          <pc:docMk/>
          <pc:sldMk cId="2142920155" sldId="263"/>
        </pc:sldMkLst>
        <pc:spChg chg="mod">
          <ac:chgData name="Heather Wills" userId="f642f805-65ca-4c1d-89a2-14f5dda027dd" providerId="ADAL" clId="{8FED59D4-305B-4499-B05F-95E1A26E33C0}" dt="2023-10-13T09:08:08.140" v="201" actId="20577"/>
          <ac:spMkLst>
            <pc:docMk/>
            <pc:sldMk cId="2142920155" sldId="263"/>
            <ac:spMk id="3" creationId="{515AE368-B9B4-9DD8-E06D-3577E4581B1E}"/>
          </ac:spMkLst>
        </pc:spChg>
      </pc:sldChg>
      <pc:sldChg chg="modSp mod">
        <pc:chgData name="Heather Wills" userId="f642f805-65ca-4c1d-89a2-14f5dda027dd" providerId="ADAL" clId="{8FED59D4-305B-4499-B05F-95E1A26E33C0}" dt="2023-10-13T08:51:32.728" v="116" actId="20577"/>
        <pc:sldMkLst>
          <pc:docMk/>
          <pc:sldMk cId="1853831624" sldId="270"/>
        </pc:sldMkLst>
        <pc:spChg chg="mod">
          <ac:chgData name="Heather Wills" userId="f642f805-65ca-4c1d-89a2-14f5dda027dd" providerId="ADAL" clId="{8FED59D4-305B-4499-B05F-95E1A26E33C0}" dt="2023-10-13T08:51:32.728" v="116" actId="20577"/>
          <ac:spMkLst>
            <pc:docMk/>
            <pc:sldMk cId="1853831624" sldId="270"/>
            <ac:spMk id="6" creationId="{0F4B7A9E-396C-840F-D943-3EC011B764B0}"/>
          </ac:spMkLst>
        </pc:spChg>
      </pc:sldChg>
    </pc:docChg>
  </pc:docChgLst>
  <pc:docChgLst>
    <pc:chgData name="Heather Wills" userId="f642f805-65ca-4c1d-89a2-14f5dda027dd" providerId="ADAL" clId="{A9CB1F33-D5E1-4D4D-98A7-B9A2702EC297}"/>
    <pc:docChg chg="custSel modSld">
      <pc:chgData name="Heather Wills" userId="f642f805-65ca-4c1d-89a2-14f5dda027dd" providerId="ADAL" clId="{A9CB1F33-D5E1-4D4D-98A7-B9A2702EC297}" dt="2023-10-16T15:37:11.659" v="98" actId="20577"/>
      <pc:docMkLst>
        <pc:docMk/>
      </pc:docMkLst>
      <pc:sldChg chg="modSp mod modCm">
        <pc:chgData name="Heather Wills" userId="f642f805-65ca-4c1d-89a2-14f5dda027dd" providerId="ADAL" clId="{A9CB1F33-D5E1-4D4D-98A7-B9A2702EC297}" dt="2023-10-16T15:22:30.307" v="33" actId="20577"/>
        <pc:sldMkLst>
          <pc:docMk/>
          <pc:sldMk cId="1656155230" sldId="262"/>
        </pc:sldMkLst>
        <pc:spChg chg="mod">
          <ac:chgData name="Heather Wills" userId="f642f805-65ca-4c1d-89a2-14f5dda027dd" providerId="ADAL" clId="{A9CB1F33-D5E1-4D4D-98A7-B9A2702EC297}" dt="2023-10-16T15:22:30.307" v="33" actId="20577"/>
          <ac:spMkLst>
            <pc:docMk/>
            <pc:sldMk cId="1656155230" sldId="262"/>
            <ac:spMk id="3" creationId="{ACA1C962-2737-B1BD-EC3A-4D06C62F2E8C}"/>
          </ac:spMkLst>
        </pc:spChg>
      </pc:sldChg>
      <pc:sldChg chg="modSp mod">
        <pc:chgData name="Heather Wills" userId="f642f805-65ca-4c1d-89a2-14f5dda027dd" providerId="ADAL" clId="{A9CB1F33-D5E1-4D4D-98A7-B9A2702EC297}" dt="2023-10-16T15:37:11.659" v="98" actId="20577"/>
        <pc:sldMkLst>
          <pc:docMk/>
          <pc:sldMk cId="2142920155" sldId="263"/>
        </pc:sldMkLst>
        <pc:spChg chg="mod">
          <ac:chgData name="Heather Wills" userId="f642f805-65ca-4c1d-89a2-14f5dda027dd" providerId="ADAL" clId="{A9CB1F33-D5E1-4D4D-98A7-B9A2702EC297}" dt="2023-10-16T15:37:11.659" v="98" actId="20577"/>
          <ac:spMkLst>
            <pc:docMk/>
            <pc:sldMk cId="2142920155" sldId="263"/>
            <ac:spMk id="3" creationId="{515AE368-B9B4-9DD8-E06D-3577E4581B1E}"/>
          </ac:spMkLst>
        </pc:spChg>
      </pc:sldChg>
      <pc:sldChg chg="modSp mod">
        <pc:chgData name="Heather Wills" userId="f642f805-65ca-4c1d-89a2-14f5dda027dd" providerId="ADAL" clId="{A9CB1F33-D5E1-4D4D-98A7-B9A2702EC297}" dt="2023-10-16T15:35:40.048" v="57" actId="20577"/>
        <pc:sldMkLst>
          <pc:docMk/>
          <pc:sldMk cId="2303049253" sldId="267"/>
        </pc:sldMkLst>
        <pc:spChg chg="mod">
          <ac:chgData name="Heather Wills" userId="f642f805-65ca-4c1d-89a2-14f5dda027dd" providerId="ADAL" clId="{A9CB1F33-D5E1-4D4D-98A7-B9A2702EC297}" dt="2023-10-16T15:30:21.185" v="49" actId="20577"/>
          <ac:spMkLst>
            <pc:docMk/>
            <pc:sldMk cId="2303049253" sldId="267"/>
            <ac:spMk id="9" creationId="{2E637C9C-51DA-8C04-71B0-92604996D334}"/>
          </ac:spMkLst>
        </pc:spChg>
        <pc:spChg chg="mod">
          <ac:chgData name="Heather Wills" userId="f642f805-65ca-4c1d-89a2-14f5dda027dd" providerId="ADAL" clId="{A9CB1F33-D5E1-4D4D-98A7-B9A2702EC297}" dt="2023-10-16T15:35:40.048" v="57" actId="20577"/>
          <ac:spMkLst>
            <pc:docMk/>
            <pc:sldMk cId="2303049253" sldId="267"/>
            <ac:spMk id="13" creationId="{456525B7-E0C8-3134-C3CA-B24F944052F4}"/>
          </ac:spMkLst>
        </pc:spChg>
      </pc:sldChg>
    </pc:docChg>
  </pc:docChgLst>
  <pc:docChgLst>
    <pc:chgData name="Heather Wills" userId="f642f805-65ca-4c1d-89a2-14f5dda027dd" providerId="ADAL" clId="{26B8A7C8-2A22-4401-952D-84F53EEE3809}"/>
    <pc:docChg chg="modSld">
      <pc:chgData name="Heather Wills" userId="f642f805-65ca-4c1d-89a2-14f5dda027dd" providerId="ADAL" clId="{26B8A7C8-2A22-4401-952D-84F53EEE3809}" dt="2023-10-24T09:40:56.264" v="20" actId="20577"/>
      <pc:docMkLst>
        <pc:docMk/>
      </pc:docMkLst>
      <pc:sldChg chg="modSp mod">
        <pc:chgData name="Heather Wills" userId="f642f805-65ca-4c1d-89a2-14f5dda027dd" providerId="ADAL" clId="{26B8A7C8-2A22-4401-952D-84F53EEE3809}" dt="2023-10-24T09:40:56.264" v="20" actId="20577"/>
        <pc:sldMkLst>
          <pc:docMk/>
          <pc:sldMk cId="0" sldId="256"/>
        </pc:sldMkLst>
        <pc:spChg chg="mod">
          <ac:chgData name="Heather Wills" userId="f642f805-65ca-4c1d-89a2-14f5dda027dd" providerId="ADAL" clId="{26B8A7C8-2A22-4401-952D-84F53EEE3809}" dt="2023-10-24T09:40:56.264" v="20" actId="20577"/>
          <ac:spMkLst>
            <pc:docMk/>
            <pc:sldMk cId="0" sldId="256"/>
            <ac:spMk id="15362" creationId="{00000000-0000-0000-0000-000000000000}"/>
          </ac:spMkLst>
        </pc:spChg>
      </pc:sldChg>
    </pc:docChg>
  </pc:docChgLst>
  <pc:docChgLst>
    <pc:chgData name="Heather Wills" userId="f642f805-65ca-4c1d-89a2-14f5dda027dd" providerId="ADAL" clId="{23AA6E9F-311F-4DF5-8CD9-FA6158B0ACE6}"/>
    <pc:docChg chg="modSld">
      <pc:chgData name="Heather Wills" userId="f642f805-65ca-4c1d-89a2-14f5dda027dd" providerId="ADAL" clId="{23AA6E9F-311F-4DF5-8CD9-FA6158B0ACE6}" dt="2023-10-24T13:07:33.495" v="9" actId="20577"/>
      <pc:docMkLst>
        <pc:docMk/>
      </pc:docMkLst>
      <pc:sldChg chg="modSp mod">
        <pc:chgData name="Heather Wills" userId="f642f805-65ca-4c1d-89a2-14f5dda027dd" providerId="ADAL" clId="{23AA6E9F-311F-4DF5-8CD9-FA6158B0ACE6}" dt="2023-10-24T13:07:33.495" v="9" actId="20577"/>
        <pc:sldMkLst>
          <pc:docMk/>
          <pc:sldMk cId="0" sldId="256"/>
        </pc:sldMkLst>
        <pc:spChg chg="mod">
          <ac:chgData name="Heather Wills" userId="f642f805-65ca-4c1d-89a2-14f5dda027dd" providerId="ADAL" clId="{23AA6E9F-311F-4DF5-8CD9-FA6158B0ACE6}" dt="2023-10-24T13:07:28.167" v="1" actId="20577"/>
          <ac:spMkLst>
            <pc:docMk/>
            <pc:sldMk cId="0" sldId="256"/>
            <ac:spMk id="15363" creationId="{00000000-0000-0000-0000-000000000000}"/>
          </ac:spMkLst>
        </pc:spChg>
        <pc:spChg chg="mod">
          <ac:chgData name="Heather Wills" userId="f642f805-65ca-4c1d-89a2-14f5dda027dd" providerId="ADAL" clId="{23AA6E9F-311F-4DF5-8CD9-FA6158B0ACE6}" dt="2023-10-24T13:07:33.495" v="9" actId="20577"/>
          <ac:spMkLst>
            <pc:docMk/>
            <pc:sldMk cId="0" sldId="256"/>
            <ac:spMk id="15364" creationId="{00000000-0000-0000-0000-000000000000}"/>
          </ac:spMkLst>
        </pc:spChg>
      </pc:sldChg>
    </pc:docChg>
  </pc:docChgLst>
  <pc:docChgLst>
    <pc:chgData name="Heather Wills" userId="f642f805-65ca-4c1d-89a2-14f5dda027dd" providerId="ADAL" clId="{0F5C3E20-CFCD-4624-A993-BE6ADAAAE722}"/>
    <pc:docChg chg="undo custSel addSld delSld modSld">
      <pc:chgData name="Heather Wills" userId="f642f805-65ca-4c1d-89a2-14f5dda027dd" providerId="ADAL" clId="{0F5C3E20-CFCD-4624-A993-BE6ADAAAE722}" dt="2023-10-16T09:06:52.891" v="1383" actId="1076"/>
      <pc:docMkLst>
        <pc:docMk/>
      </pc:docMkLst>
      <pc:sldChg chg="modSp mod">
        <pc:chgData name="Heather Wills" userId="f642f805-65ca-4c1d-89a2-14f5dda027dd" providerId="ADAL" clId="{0F5C3E20-CFCD-4624-A993-BE6ADAAAE722}" dt="2023-10-16T07:41:45.417" v="796" actId="1582"/>
        <pc:sldMkLst>
          <pc:docMk/>
          <pc:sldMk cId="2303049253" sldId="267"/>
        </pc:sldMkLst>
        <pc:spChg chg="mod">
          <ac:chgData name="Heather Wills" userId="f642f805-65ca-4c1d-89a2-14f5dda027dd" providerId="ADAL" clId="{0F5C3E20-CFCD-4624-A993-BE6ADAAAE722}" dt="2023-10-16T07:41:45.417" v="796" actId="1582"/>
          <ac:spMkLst>
            <pc:docMk/>
            <pc:sldMk cId="2303049253" sldId="267"/>
            <ac:spMk id="17" creationId="{4B8B6BB5-C299-679B-5BE2-E14C523CE92E}"/>
          </ac:spMkLst>
        </pc:spChg>
      </pc:sldChg>
      <pc:sldChg chg="new del">
        <pc:chgData name="Heather Wills" userId="f642f805-65ca-4c1d-89a2-14f5dda027dd" providerId="ADAL" clId="{0F5C3E20-CFCD-4624-A993-BE6ADAAAE722}" dt="2023-10-16T07:28:42.637" v="1" actId="680"/>
        <pc:sldMkLst>
          <pc:docMk/>
          <pc:sldMk cId="374386175" sldId="272"/>
        </pc:sldMkLst>
      </pc:sldChg>
      <pc:sldChg chg="addSp modSp new mod">
        <pc:chgData name="Heather Wills" userId="f642f805-65ca-4c1d-89a2-14f5dda027dd" providerId="ADAL" clId="{0F5C3E20-CFCD-4624-A993-BE6ADAAAE722}" dt="2023-10-16T07:55:06.526" v="1197" actId="20577"/>
        <pc:sldMkLst>
          <pc:docMk/>
          <pc:sldMk cId="759311638" sldId="272"/>
        </pc:sldMkLst>
        <pc:spChg chg="mod">
          <ac:chgData name="Heather Wills" userId="f642f805-65ca-4c1d-89a2-14f5dda027dd" providerId="ADAL" clId="{0F5C3E20-CFCD-4624-A993-BE6ADAAAE722}" dt="2023-10-16T07:29:30.702" v="11" actId="20577"/>
          <ac:spMkLst>
            <pc:docMk/>
            <pc:sldMk cId="759311638" sldId="272"/>
            <ac:spMk id="2" creationId="{A3114EA9-63ED-942D-D9E1-A92C8CB80919}"/>
          </ac:spMkLst>
        </pc:spChg>
        <pc:spChg chg="mod">
          <ac:chgData name="Heather Wills" userId="f642f805-65ca-4c1d-89a2-14f5dda027dd" providerId="ADAL" clId="{0F5C3E20-CFCD-4624-A993-BE6ADAAAE722}" dt="2023-10-16T07:55:06.526" v="1197" actId="20577"/>
          <ac:spMkLst>
            <pc:docMk/>
            <pc:sldMk cId="759311638" sldId="272"/>
            <ac:spMk id="3" creationId="{41F400BE-EC84-EF19-E4EE-D3FB3E973465}"/>
          </ac:spMkLst>
        </pc:spChg>
        <pc:spChg chg="add mod">
          <ac:chgData name="Heather Wills" userId="f642f805-65ca-4c1d-89a2-14f5dda027dd" providerId="ADAL" clId="{0F5C3E20-CFCD-4624-A993-BE6ADAAAE722}" dt="2023-10-16T07:54:10.165" v="1195" actId="14100"/>
          <ac:spMkLst>
            <pc:docMk/>
            <pc:sldMk cId="759311638" sldId="272"/>
            <ac:spMk id="4" creationId="{A6CC8DFA-CC90-D770-174A-FD4E226B6F39}"/>
          </ac:spMkLst>
        </pc:spChg>
      </pc:sldChg>
      <pc:sldChg chg="new del">
        <pc:chgData name="Heather Wills" userId="f642f805-65ca-4c1d-89a2-14f5dda027dd" providerId="ADAL" clId="{0F5C3E20-CFCD-4624-A993-BE6ADAAAE722}" dt="2023-10-16T08:57:17.841" v="1199" actId="680"/>
        <pc:sldMkLst>
          <pc:docMk/>
          <pc:sldMk cId="411036182" sldId="273"/>
        </pc:sldMkLst>
      </pc:sldChg>
      <pc:sldChg chg="modSp new mod">
        <pc:chgData name="Heather Wills" userId="f642f805-65ca-4c1d-89a2-14f5dda027dd" providerId="ADAL" clId="{0F5C3E20-CFCD-4624-A993-BE6ADAAAE722}" dt="2023-10-16T09:06:52.891" v="1383" actId="1076"/>
        <pc:sldMkLst>
          <pc:docMk/>
          <pc:sldMk cId="1524719697" sldId="273"/>
        </pc:sldMkLst>
        <pc:spChg chg="mod">
          <ac:chgData name="Heather Wills" userId="f642f805-65ca-4c1d-89a2-14f5dda027dd" providerId="ADAL" clId="{0F5C3E20-CFCD-4624-A993-BE6ADAAAE722}" dt="2023-10-16T08:57:36.491" v="1276" actId="20577"/>
          <ac:spMkLst>
            <pc:docMk/>
            <pc:sldMk cId="1524719697" sldId="273"/>
            <ac:spMk id="2" creationId="{F8A2BF7B-A9B9-6522-BC17-29F4CCBFD50C}"/>
          </ac:spMkLst>
        </pc:spChg>
        <pc:spChg chg="mod">
          <ac:chgData name="Heather Wills" userId="f642f805-65ca-4c1d-89a2-14f5dda027dd" providerId="ADAL" clId="{0F5C3E20-CFCD-4624-A993-BE6ADAAAE722}" dt="2023-10-16T09:06:52.891" v="1383" actId="1076"/>
          <ac:spMkLst>
            <pc:docMk/>
            <pc:sldMk cId="1524719697" sldId="273"/>
            <ac:spMk id="3" creationId="{5BD4C811-C148-11D4-6254-D9A616A9FF29}"/>
          </ac:spMkLst>
        </pc:spChg>
      </pc:sldChg>
    </pc:docChg>
  </pc:docChgLst>
  <pc:docChgLst>
    <pc:chgData name="Dennis Skinner" userId="60872337-6768-41b3-83bd-0b0e00397f3d" providerId="ADAL" clId="{FA2DBBEA-47A6-42B7-BF8A-4686750072A2}"/>
    <pc:docChg chg="">
      <pc:chgData name="Dennis Skinner" userId="60872337-6768-41b3-83bd-0b0e00397f3d" providerId="ADAL" clId="{FA2DBBEA-47A6-42B7-BF8A-4686750072A2}" dt="2023-10-16T12:28:20.257" v="0"/>
      <pc:docMkLst>
        <pc:docMk/>
      </pc:docMkLst>
      <pc:sldChg chg="addCm">
        <pc:chgData name="Dennis Skinner" userId="60872337-6768-41b3-83bd-0b0e00397f3d" providerId="ADAL" clId="{FA2DBBEA-47A6-42B7-BF8A-4686750072A2}" dt="2023-10-16T12:28:20.257" v="0"/>
        <pc:sldMkLst>
          <pc:docMk/>
          <pc:sldMk cId="1656155230" sldId="262"/>
        </pc:sldMkLst>
      </pc:sldChg>
    </pc:docChg>
  </pc:docChgLst>
  <pc:docChgLst>
    <pc:chgData name="Heather Wills" userId="f642f805-65ca-4c1d-89a2-14f5dda027dd" providerId="ADAL" clId="{9D3EE17E-3206-4022-9EA9-7A72D8AD247C}"/>
    <pc:docChg chg="modSld">
      <pc:chgData name="Heather Wills" userId="f642f805-65ca-4c1d-89a2-14f5dda027dd" providerId="ADAL" clId="{9D3EE17E-3206-4022-9EA9-7A72D8AD247C}" dt="2023-10-17T16:15:22.461" v="2" actId="20577"/>
      <pc:docMkLst>
        <pc:docMk/>
      </pc:docMkLst>
      <pc:sldChg chg="modSp mod">
        <pc:chgData name="Heather Wills" userId="f642f805-65ca-4c1d-89a2-14f5dda027dd" providerId="ADAL" clId="{9D3EE17E-3206-4022-9EA9-7A72D8AD247C}" dt="2023-10-17T16:15:22.461" v="2" actId="20577"/>
        <pc:sldMkLst>
          <pc:docMk/>
          <pc:sldMk cId="2540473954" sldId="269"/>
        </pc:sldMkLst>
        <pc:spChg chg="mod">
          <ac:chgData name="Heather Wills" userId="f642f805-65ca-4c1d-89a2-14f5dda027dd" providerId="ADAL" clId="{9D3EE17E-3206-4022-9EA9-7A72D8AD247C}" dt="2023-10-17T16:15:22.461" v="2" actId="20577"/>
          <ac:spMkLst>
            <pc:docMk/>
            <pc:sldMk cId="2540473954" sldId="269"/>
            <ac:spMk id="8" creationId="{D9E6EC49-6043-1F10-24C8-C970F5748FF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9BEED6-F9A0-5945-9C98-6895BA2ED279}" type="datetimeFigureOut">
              <a:rPr lang="en-US" smtClean="0"/>
              <a:t>10/27/2023</a:t>
            </a:fld>
            <a:endParaRPr lang="en-US"/>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BAE86D-C6B2-B047-9241-31ABD39BAC99}" type="slidenum">
              <a:rPr lang="en-US" smtClean="0"/>
              <a:t>‹#›</a:t>
            </a:fld>
            <a:endParaRPr lang="en-US"/>
          </a:p>
        </p:txBody>
      </p:sp>
    </p:spTree>
    <p:extLst>
      <p:ext uri="{BB962C8B-B14F-4D97-AF65-F5344CB8AC3E}">
        <p14:creationId xmlns:p14="http://schemas.microsoft.com/office/powerpoint/2010/main" val="897520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2</a:t>
            </a:fld>
            <a:endParaRPr lang="en-US"/>
          </a:p>
        </p:txBody>
      </p:sp>
    </p:spTree>
    <p:extLst>
      <p:ext uri="{BB962C8B-B14F-4D97-AF65-F5344CB8AC3E}">
        <p14:creationId xmlns:p14="http://schemas.microsoft.com/office/powerpoint/2010/main" val="10660488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 name="Rounded Rectangle 5"/>
          <p:cNvSpPr/>
          <p:nvPr userDrawn="1"/>
        </p:nvSpPr>
        <p:spPr bwMode="auto">
          <a:xfrm>
            <a:off x="479376" y="2132856"/>
            <a:ext cx="13033448" cy="5616624"/>
          </a:xfrm>
          <a:prstGeom prst="roundRect">
            <a:avLst>
              <a:gd name="adj" fmla="val 7595"/>
            </a:avLst>
          </a:prstGeom>
          <a:solidFill>
            <a:srgbClr val="7B1D81"/>
          </a:solidFill>
          <a:ln>
            <a:noFill/>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4400" b="1" i="0" u="none" strike="noStrike" cap="none" normalizeH="0" baseline="0">
              <a:ln>
                <a:noFill/>
              </a:ln>
              <a:solidFill>
                <a:schemeClr val="tx2"/>
              </a:solidFill>
              <a:effectLst/>
              <a:latin typeface="Arial" charset="0"/>
              <a:ea typeface="ＭＳ Ｐゴシック" charset="0"/>
            </a:endParaRPr>
          </a:p>
        </p:txBody>
      </p:sp>
      <p:pic>
        <p:nvPicPr>
          <p:cNvPr id="7" name="Picture 6" descr="LG_Association_RGB.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9376" y="476672"/>
            <a:ext cx="1950216" cy="1152128"/>
          </a:xfrm>
          <a:prstGeom prst="rect">
            <a:avLst/>
          </a:prstGeom>
        </p:spPr>
      </p:pic>
      <p:sp>
        <p:nvSpPr>
          <p:cNvPr id="4" name="Text Box 8"/>
          <p:cNvSpPr txBox="1">
            <a:spLocks noChangeArrowheads="1"/>
          </p:cNvSpPr>
          <p:nvPr/>
        </p:nvSpPr>
        <p:spPr bwMode="auto">
          <a:xfrm>
            <a:off x="631825" y="44450"/>
            <a:ext cx="576263" cy="5762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txBody>
          <a:bodyPr/>
          <a:lstStyle/>
          <a:p>
            <a:pPr>
              <a:spcBef>
                <a:spcPct val="50000"/>
              </a:spcBef>
              <a:defRPr/>
            </a:pPr>
            <a:endParaRPr lang="en-US">
              <a:cs typeface="+mn-cs"/>
            </a:endParaRPr>
          </a:p>
        </p:txBody>
      </p:sp>
      <p:sp>
        <p:nvSpPr>
          <p:cNvPr id="5123" name="Rectangle 3"/>
          <p:cNvSpPr>
            <a:spLocks noGrp="1" noChangeArrowheads="1"/>
          </p:cNvSpPr>
          <p:nvPr>
            <p:ph type="ctrTitle"/>
          </p:nvPr>
        </p:nvSpPr>
        <p:spPr>
          <a:xfrm>
            <a:off x="1069975" y="2314129"/>
            <a:ext cx="8420100" cy="1125537"/>
          </a:xfrm>
        </p:spPr>
        <p:txBody>
          <a:bodyPr/>
          <a:lstStyle>
            <a:lvl1pPr>
              <a:defRPr>
                <a:solidFill>
                  <a:schemeClr val="bg1"/>
                </a:solidFill>
              </a:defRPr>
            </a:lvl1pPr>
          </a:lstStyle>
          <a:p>
            <a:pPr lvl="0"/>
            <a:r>
              <a:rPr lang="en-US" noProof="0"/>
              <a:t>Click to edit Master title style</a:t>
            </a:r>
            <a:endParaRPr lang="en-GB" noProof="0"/>
          </a:p>
        </p:txBody>
      </p:sp>
      <p:sp>
        <p:nvSpPr>
          <p:cNvPr id="5124" name="Rectangle 4"/>
          <p:cNvSpPr>
            <a:spLocks noGrp="1" noChangeArrowheads="1"/>
          </p:cNvSpPr>
          <p:nvPr>
            <p:ph type="subTitle" idx="1"/>
          </p:nvPr>
        </p:nvSpPr>
        <p:spPr>
          <a:xfrm>
            <a:off x="1069975" y="3404592"/>
            <a:ext cx="6934200" cy="1752600"/>
          </a:xfrm>
        </p:spPr>
        <p:txBody>
          <a:bodyPr/>
          <a:lstStyle>
            <a:lvl1pPr marL="0" indent="0">
              <a:buFontTx/>
              <a:buNone/>
              <a:defRPr>
                <a:solidFill>
                  <a:schemeClr val="bg1"/>
                </a:solidFill>
              </a:defRPr>
            </a:lvl1pPr>
          </a:lstStyle>
          <a:p>
            <a:pPr lvl="0"/>
            <a:r>
              <a:rPr lang="en-US" noProof="0"/>
              <a:t>Click to edit Master subtitle style</a:t>
            </a:r>
            <a:endParaRPr lang="en-GB" noProof="0"/>
          </a:p>
        </p:txBody>
      </p:sp>
    </p:spTree>
    <p:extLst>
      <p:ext uri="{BB962C8B-B14F-4D97-AF65-F5344CB8AC3E}">
        <p14:creationId xmlns:p14="http://schemas.microsoft.com/office/powerpoint/2010/main" val="230426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A1B44-2A15-3BAB-2012-2654B00E5AF4}"/>
              </a:ext>
            </a:extLst>
          </p:cNvPr>
          <p:cNvSpPr>
            <a:spLocks noGrp="1"/>
          </p:cNvSpPr>
          <p:nvPr>
            <p:ph type="title"/>
          </p:nvPr>
        </p:nvSpPr>
        <p:spPr>
          <a:xfrm>
            <a:off x="682328" y="365126"/>
            <a:ext cx="8543925"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CC2F83B-7DCC-B16F-7506-E5414C380292}"/>
              </a:ext>
            </a:extLst>
          </p:cNvPr>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en-US"/>
              <a:t>Click to edit Master text styles</a:t>
            </a:r>
          </a:p>
        </p:txBody>
      </p:sp>
      <p:sp>
        <p:nvSpPr>
          <p:cNvPr id="4" name="Content Placeholder 3">
            <a:extLst>
              <a:ext uri="{FF2B5EF4-FFF2-40B4-BE49-F238E27FC236}">
                <a16:creationId xmlns:a16="http://schemas.microsoft.com/office/drawing/2014/main" id="{5C7533D3-2BAD-A4BF-4281-AA6952E7013A}"/>
              </a:ext>
            </a:extLst>
          </p:cNvPr>
          <p:cNvSpPr>
            <a:spLocks noGrp="1"/>
          </p:cNvSpPr>
          <p:nvPr>
            <p:ph sz="half" idx="2"/>
          </p:nvPr>
        </p:nvSpPr>
        <p:spPr>
          <a:xfrm>
            <a:off x="682328"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DE0BCE1-2189-ECA3-AD4D-D4A3DB2F5D4D}"/>
              </a:ext>
            </a:extLst>
          </p:cNvPr>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en-US"/>
              <a:t>Click to edit Master text styles</a:t>
            </a:r>
          </a:p>
        </p:txBody>
      </p:sp>
      <p:sp>
        <p:nvSpPr>
          <p:cNvPr id="6" name="Content Placeholder 5">
            <a:extLst>
              <a:ext uri="{FF2B5EF4-FFF2-40B4-BE49-F238E27FC236}">
                <a16:creationId xmlns:a16="http://schemas.microsoft.com/office/drawing/2014/main" id="{ACEDCE91-93DF-DE32-B079-D330B0F078F4}"/>
              </a:ext>
            </a:extLst>
          </p:cNvPr>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348B3F5-2D22-A1D7-A002-4D3D757E894C}"/>
              </a:ext>
            </a:extLst>
          </p:cNvPr>
          <p:cNvSpPr>
            <a:spLocks noGrp="1"/>
          </p:cNvSpPr>
          <p:nvPr>
            <p:ph type="dt" sz="half" idx="10"/>
          </p:nvPr>
        </p:nvSpPr>
        <p:spPr/>
        <p:txBody>
          <a:bodyPr/>
          <a:lstStyle/>
          <a:p>
            <a:fld id="{EB9AD57C-E211-4F0C-AA50-EC1601AD7097}" type="datetimeFigureOut">
              <a:rPr lang="en-GB" smtClean="0"/>
              <a:t>27/10/2023</a:t>
            </a:fld>
            <a:endParaRPr lang="en-GB"/>
          </a:p>
        </p:txBody>
      </p:sp>
      <p:sp>
        <p:nvSpPr>
          <p:cNvPr id="8" name="Footer Placeholder 7">
            <a:extLst>
              <a:ext uri="{FF2B5EF4-FFF2-40B4-BE49-F238E27FC236}">
                <a16:creationId xmlns:a16="http://schemas.microsoft.com/office/drawing/2014/main" id="{1B2917EA-3734-59A2-F4E9-7414A9E9CE9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B5BEBF2-F25D-940C-5DB4-9BB507574246}"/>
              </a:ext>
            </a:extLst>
          </p:cNvPr>
          <p:cNvSpPr>
            <a:spLocks noGrp="1"/>
          </p:cNvSpPr>
          <p:nvPr>
            <p:ph type="sldNum" sz="quarter" idx="12"/>
          </p:nvPr>
        </p:nvSpPr>
        <p:spPr/>
        <p:txBody>
          <a:bodyPr/>
          <a:lstStyle/>
          <a:p>
            <a:fld id="{8B8FA2C4-D672-42DF-AA98-D085611CCCB2}" type="slidenum">
              <a:rPr lang="en-GB" smtClean="0"/>
              <a:t>‹#›</a:t>
            </a:fld>
            <a:endParaRPr lang="en-GB"/>
          </a:p>
        </p:txBody>
      </p:sp>
    </p:spTree>
    <p:extLst>
      <p:ext uri="{BB962C8B-B14F-4D97-AF65-F5344CB8AC3E}">
        <p14:creationId xmlns:p14="http://schemas.microsoft.com/office/powerpoint/2010/main" val="606077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6EB97-2921-59FC-9574-0512B323D9E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E4284B9-4261-D269-079A-2AFA61523CF6}"/>
              </a:ext>
            </a:extLst>
          </p:cNvPr>
          <p:cNvSpPr>
            <a:spLocks noGrp="1"/>
          </p:cNvSpPr>
          <p:nvPr>
            <p:ph type="dt" sz="half" idx="10"/>
          </p:nvPr>
        </p:nvSpPr>
        <p:spPr/>
        <p:txBody>
          <a:bodyPr/>
          <a:lstStyle/>
          <a:p>
            <a:fld id="{EB9AD57C-E211-4F0C-AA50-EC1601AD7097}" type="datetimeFigureOut">
              <a:rPr lang="en-GB" smtClean="0"/>
              <a:t>27/10/2023</a:t>
            </a:fld>
            <a:endParaRPr lang="en-GB"/>
          </a:p>
        </p:txBody>
      </p:sp>
      <p:sp>
        <p:nvSpPr>
          <p:cNvPr id="4" name="Footer Placeholder 3">
            <a:extLst>
              <a:ext uri="{FF2B5EF4-FFF2-40B4-BE49-F238E27FC236}">
                <a16:creationId xmlns:a16="http://schemas.microsoft.com/office/drawing/2014/main" id="{29E2F010-A4D3-263F-8845-A7370CE06BA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E6D2ACC-12A9-4AE1-39E7-1349E1A099AE}"/>
              </a:ext>
            </a:extLst>
          </p:cNvPr>
          <p:cNvSpPr>
            <a:spLocks noGrp="1"/>
          </p:cNvSpPr>
          <p:nvPr>
            <p:ph type="sldNum" sz="quarter" idx="12"/>
          </p:nvPr>
        </p:nvSpPr>
        <p:spPr/>
        <p:txBody>
          <a:bodyPr/>
          <a:lstStyle/>
          <a:p>
            <a:fld id="{8B8FA2C4-D672-42DF-AA98-D085611CCCB2}" type="slidenum">
              <a:rPr lang="en-GB" smtClean="0"/>
              <a:t>‹#›</a:t>
            </a:fld>
            <a:endParaRPr lang="en-GB"/>
          </a:p>
        </p:txBody>
      </p:sp>
    </p:spTree>
    <p:extLst>
      <p:ext uri="{BB962C8B-B14F-4D97-AF65-F5344CB8AC3E}">
        <p14:creationId xmlns:p14="http://schemas.microsoft.com/office/powerpoint/2010/main" val="26959665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0A2D18-0CC8-5059-2FC4-DF71BB13253E}"/>
              </a:ext>
            </a:extLst>
          </p:cNvPr>
          <p:cNvSpPr>
            <a:spLocks noGrp="1"/>
          </p:cNvSpPr>
          <p:nvPr>
            <p:ph type="dt" sz="half" idx="10"/>
          </p:nvPr>
        </p:nvSpPr>
        <p:spPr/>
        <p:txBody>
          <a:bodyPr/>
          <a:lstStyle/>
          <a:p>
            <a:fld id="{EB9AD57C-E211-4F0C-AA50-EC1601AD7097}" type="datetimeFigureOut">
              <a:rPr lang="en-GB" smtClean="0"/>
              <a:t>27/10/2023</a:t>
            </a:fld>
            <a:endParaRPr lang="en-GB"/>
          </a:p>
        </p:txBody>
      </p:sp>
      <p:sp>
        <p:nvSpPr>
          <p:cNvPr id="3" name="Footer Placeholder 2">
            <a:extLst>
              <a:ext uri="{FF2B5EF4-FFF2-40B4-BE49-F238E27FC236}">
                <a16:creationId xmlns:a16="http://schemas.microsoft.com/office/drawing/2014/main" id="{2FC104F0-5E8D-1166-19F2-D48BC0D9675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71BA30C-7213-2996-853F-8CFD608C5E3A}"/>
              </a:ext>
            </a:extLst>
          </p:cNvPr>
          <p:cNvSpPr>
            <a:spLocks noGrp="1"/>
          </p:cNvSpPr>
          <p:nvPr>
            <p:ph type="sldNum" sz="quarter" idx="12"/>
          </p:nvPr>
        </p:nvSpPr>
        <p:spPr/>
        <p:txBody>
          <a:bodyPr/>
          <a:lstStyle/>
          <a:p>
            <a:fld id="{8B8FA2C4-D672-42DF-AA98-D085611CCCB2}" type="slidenum">
              <a:rPr lang="en-GB" smtClean="0"/>
              <a:t>‹#›</a:t>
            </a:fld>
            <a:endParaRPr lang="en-GB"/>
          </a:p>
        </p:txBody>
      </p:sp>
    </p:spTree>
    <p:extLst>
      <p:ext uri="{BB962C8B-B14F-4D97-AF65-F5344CB8AC3E}">
        <p14:creationId xmlns:p14="http://schemas.microsoft.com/office/powerpoint/2010/main" val="27957540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05445-87B2-D08A-1BFC-37BBC950F97F}"/>
              </a:ext>
            </a:extLst>
          </p:cNvPr>
          <p:cNvSpPr>
            <a:spLocks noGrp="1"/>
          </p:cNvSpPr>
          <p:nvPr>
            <p:ph type="title"/>
          </p:nvPr>
        </p:nvSpPr>
        <p:spPr>
          <a:xfrm>
            <a:off x="682328" y="457200"/>
            <a:ext cx="3194943" cy="1600200"/>
          </a:xfrm>
        </p:spPr>
        <p:txBody>
          <a:bodyPr anchor="b"/>
          <a:lstStyle>
            <a:lvl1pPr>
              <a:defRPr sz="26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1E3BE3A-C3EF-74F2-2BCF-F872BF442606}"/>
              </a:ext>
            </a:extLst>
          </p:cNvPr>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38EAA70-6AC3-E36C-909A-82A62AF9E449}"/>
              </a:ext>
            </a:extLst>
          </p:cNvPr>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lang="en-US"/>
              <a:t>Click to edit Master text styles</a:t>
            </a:r>
          </a:p>
        </p:txBody>
      </p:sp>
      <p:sp>
        <p:nvSpPr>
          <p:cNvPr id="5" name="Date Placeholder 4">
            <a:extLst>
              <a:ext uri="{FF2B5EF4-FFF2-40B4-BE49-F238E27FC236}">
                <a16:creationId xmlns:a16="http://schemas.microsoft.com/office/drawing/2014/main" id="{9D891530-8BB1-FDB2-B861-D3AB68A666BE}"/>
              </a:ext>
            </a:extLst>
          </p:cNvPr>
          <p:cNvSpPr>
            <a:spLocks noGrp="1"/>
          </p:cNvSpPr>
          <p:nvPr>
            <p:ph type="dt" sz="half" idx="10"/>
          </p:nvPr>
        </p:nvSpPr>
        <p:spPr/>
        <p:txBody>
          <a:bodyPr/>
          <a:lstStyle/>
          <a:p>
            <a:fld id="{EB9AD57C-E211-4F0C-AA50-EC1601AD7097}" type="datetimeFigureOut">
              <a:rPr lang="en-GB" smtClean="0"/>
              <a:t>27/10/2023</a:t>
            </a:fld>
            <a:endParaRPr lang="en-GB"/>
          </a:p>
        </p:txBody>
      </p:sp>
      <p:sp>
        <p:nvSpPr>
          <p:cNvPr id="6" name="Footer Placeholder 5">
            <a:extLst>
              <a:ext uri="{FF2B5EF4-FFF2-40B4-BE49-F238E27FC236}">
                <a16:creationId xmlns:a16="http://schemas.microsoft.com/office/drawing/2014/main" id="{6149761A-C653-1504-C7FA-B6D5037FE6E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42D1781-8938-7CDF-25F5-7002E90239BE}"/>
              </a:ext>
            </a:extLst>
          </p:cNvPr>
          <p:cNvSpPr>
            <a:spLocks noGrp="1"/>
          </p:cNvSpPr>
          <p:nvPr>
            <p:ph type="sldNum" sz="quarter" idx="12"/>
          </p:nvPr>
        </p:nvSpPr>
        <p:spPr/>
        <p:txBody>
          <a:bodyPr/>
          <a:lstStyle/>
          <a:p>
            <a:fld id="{8B8FA2C4-D672-42DF-AA98-D085611CCCB2}" type="slidenum">
              <a:rPr lang="en-GB" smtClean="0"/>
              <a:t>‹#›</a:t>
            </a:fld>
            <a:endParaRPr lang="en-GB"/>
          </a:p>
        </p:txBody>
      </p:sp>
    </p:spTree>
    <p:extLst>
      <p:ext uri="{BB962C8B-B14F-4D97-AF65-F5344CB8AC3E}">
        <p14:creationId xmlns:p14="http://schemas.microsoft.com/office/powerpoint/2010/main" val="5534019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5C4A5-A077-F4F8-2BEB-F4C9D5F40F81}"/>
              </a:ext>
            </a:extLst>
          </p:cNvPr>
          <p:cNvSpPr>
            <a:spLocks noGrp="1"/>
          </p:cNvSpPr>
          <p:nvPr>
            <p:ph type="title"/>
          </p:nvPr>
        </p:nvSpPr>
        <p:spPr>
          <a:xfrm>
            <a:off x="682328" y="457200"/>
            <a:ext cx="3194943" cy="1600200"/>
          </a:xfrm>
        </p:spPr>
        <p:txBody>
          <a:bodyPr anchor="b"/>
          <a:lstStyle>
            <a:lvl1pPr>
              <a:defRPr sz="26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D5FE743-1857-F6E7-40D4-28566F7C6E20}"/>
              </a:ext>
            </a:extLst>
          </p:cNvPr>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lang="en-GB"/>
          </a:p>
        </p:txBody>
      </p:sp>
      <p:sp>
        <p:nvSpPr>
          <p:cNvPr id="4" name="Text Placeholder 3">
            <a:extLst>
              <a:ext uri="{FF2B5EF4-FFF2-40B4-BE49-F238E27FC236}">
                <a16:creationId xmlns:a16="http://schemas.microsoft.com/office/drawing/2014/main" id="{90746030-E4BE-3E11-AB90-A25FE01B0959}"/>
              </a:ext>
            </a:extLst>
          </p:cNvPr>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lang="en-US"/>
              <a:t>Click to edit Master text styles</a:t>
            </a:r>
          </a:p>
        </p:txBody>
      </p:sp>
      <p:sp>
        <p:nvSpPr>
          <p:cNvPr id="5" name="Date Placeholder 4">
            <a:extLst>
              <a:ext uri="{FF2B5EF4-FFF2-40B4-BE49-F238E27FC236}">
                <a16:creationId xmlns:a16="http://schemas.microsoft.com/office/drawing/2014/main" id="{CCF785E7-9C7A-59E6-2B47-EE1C51A29C7B}"/>
              </a:ext>
            </a:extLst>
          </p:cNvPr>
          <p:cNvSpPr>
            <a:spLocks noGrp="1"/>
          </p:cNvSpPr>
          <p:nvPr>
            <p:ph type="dt" sz="half" idx="10"/>
          </p:nvPr>
        </p:nvSpPr>
        <p:spPr/>
        <p:txBody>
          <a:bodyPr/>
          <a:lstStyle/>
          <a:p>
            <a:fld id="{EB9AD57C-E211-4F0C-AA50-EC1601AD7097}" type="datetimeFigureOut">
              <a:rPr lang="en-GB" smtClean="0"/>
              <a:t>27/10/2023</a:t>
            </a:fld>
            <a:endParaRPr lang="en-GB"/>
          </a:p>
        </p:txBody>
      </p:sp>
      <p:sp>
        <p:nvSpPr>
          <p:cNvPr id="6" name="Footer Placeholder 5">
            <a:extLst>
              <a:ext uri="{FF2B5EF4-FFF2-40B4-BE49-F238E27FC236}">
                <a16:creationId xmlns:a16="http://schemas.microsoft.com/office/drawing/2014/main" id="{0D88F54B-FD73-1EB1-C235-2C3846C13F0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A1A434F-9BD5-4EFA-CBDE-090CE9FB21D8}"/>
              </a:ext>
            </a:extLst>
          </p:cNvPr>
          <p:cNvSpPr>
            <a:spLocks noGrp="1"/>
          </p:cNvSpPr>
          <p:nvPr>
            <p:ph type="sldNum" sz="quarter" idx="12"/>
          </p:nvPr>
        </p:nvSpPr>
        <p:spPr/>
        <p:txBody>
          <a:bodyPr/>
          <a:lstStyle/>
          <a:p>
            <a:fld id="{8B8FA2C4-D672-42DF-AA98-D085611CCCB2}" type="slidenum">
              <a:rPr lang="en-GB" smtClean="0"/>
              <a:t>‹#›</a:t>
            </a:fld>
            <a:endParaRPr lang="en-GB"/>
          </a:p>
        </p:txBody>
      </p:sp>
    </p:spTree>
    <p:extLst>
      <p:ext uri="{BB962C8B-B14F-4D97-AF65-F5344CB8AC3E}">
        <p14:creationId xmlns:p14="http://schemas.microsoft.com/office/powerpoint/2010/main" val="8906350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EFEF1-A363-EFDD-CC40-248F55B4197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4C845AD-62AD-9456-2B7B-DA05D5601CE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8CFB68A-36B1-743F-286C-E88EB28E48BB}"/>
              </a:ext>
            </a:extLst>
          </p:cNvPr>
          <p:cNvSpPr>
            <a:spLocks noGrp="1"/>
          </p:cNvSpPr>
          <p:nvPr>
            <p:ph type="dt" sz="half" idx="10"/>
          </p:nvPr>
        </p:nvSpPr>
        <p:spPr/>
        <p:txBody>
          <a:bodyPr/>
          <a:lstStyle/>
          <a:p>
            <a:fld id="{EB9AD57C-E211-4F0C-AA50-EC1601AD7097}" type="datetimeFigureOut">
              <a:rPr lang="en-GB" smtClean="0"/>
              <a:t>27/10/2023</a:t>
            </a:fld>
            <a:endParaRPr lang="en-GB"/>
          </a:p>
        </p:txBody>
      </p:sp>
      <p:sp>
        <p:nvSpPr>
          <p:cNvPr id="5" name="Footer Placeholder 4">
            <a:extLst>
              <a:ext uri="{FF2B5EF4-FFF2-40B4-BE49-F238E27FC236}">
                <a16:creationId xmlns:a16="http://schemas.microsoft.com/office/drawing/2014/main" id="{72B07BA3-AF05-AE82-2DAD-DB6286E294B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1077D7A-731C-B944-B35B-E929078BF5B7}"/>
              </a:ext>
            </a:extLst>
          </p:cNvPr>
          <p:cNvSpPr>
            <a:spLocks noGrp="1"/>
          </p:cNvSpPr>
          <p:nvPr>
            <p:ph type="sldNum" sz="quarter" idx="12"/>
          </p:nvPr>
        </p:nvSpPr>
        <p:spPr/>
        <p:txBody>
          <a:bodyPr/>
          <a:lstStyle/>
          <a:p>
            <a:fld id="{8B8FA2C4-D672-42DF-AA98-D085611CCCB2}" type="slidenum">
              <a:rPr lang="en-GB" smtClean="0"/>
              <a:t>‹#›</a:t>
            </a:fld>
            <a:endParaRPr lang="en-GB"/>
          </a:p>
        </p:txBody>
      </p:sp>
    </p:spTree>
    <p:extLst>
      <p:ext uri="{BB962C8B-B14F-4D97-AF65-F5344CB8AC3E}">
        <p14:creationId xmlns:p14="http://schemas.microsoft.com/office/powerpoint/2010/main" val="8441026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456F398-187F-4CE4-E426-1D45E3986DBA}"/>
              </a:ext>
            </a:extLst>
          </p:cNvPr>
          <p:cNvSpPr>
            <a:spLocks noGrp="1"/>
          </p:cNvSpPr>
          <p:nvPr>
            <p:ph type="title" orient="vert"/>
          </p:nvPr>
        </p:nvSpPr>
        <p:spPr>
          <a:xfrm>
            <a:off x="7088981" y="365125"/>
            <a:ext cx="2135981"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EEFDB3C-3737-5703-1007-C341A43B21B0}"/>
              </a:ext>
            </a:extLst>
          </p:cNvPr>
          <p:cNvSpPr>
            <a:spLocks noGrp="1"/>
          </p:cNvSpPr>
          <p:nvPr>
            <p:ph type="body" orient="vert" idx="1"/>
          </p:nvPr>
        </p:nvSpPr>
        <p:spPr>
          <a:xfrm>
            <a:off x="681037"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99DF56D-BD54-D871-0022-E54D6EFEF41D}"/>
              </a:ext>
            </a:extLst>
          </p:cNvPr>
          <p:cNvSpPr>
            <a:spLocks noGrp="1"/>
          </p:cNvSpPr>
          <p:nvPr>
            <p:ph type="dt" sz="half" idx="10"/>
          </p:nvPr>
        </p:nvSpPr>
        <p:spPr/>
        <p:txBody>
          <a:bodyPr/>
          <a:lstStyle/>
          <a:p>
            <a:fld id="{EB9AD57C-E211-4F0C-AA50-EC1601AD7097}" type="datetimeFigureOut">
              <a:rPr lang="en-GB" smtClean="0"/>
              <a:t>27/10/2023</a:t>
            </a:fld>
            <a:endParaRPr lang="en-GB"/>
          </a:p>
        </p:txBody>
      </p:sp>
      <p:sp>
        <p:nvSpPr>
          <p:cNvPr id="5" name="Footer Placeholder 4">
            <a:extLst>
              <a:ext uri="{FF2B5EF4-FFF2-40B4-BE49-F238E27FC236}">
                <a16:creationId xmlns:a16="http://schemas.microsoft.com/office/drawing/2014/main" id="{DFEDAA84-0535-FBD1-7997-3BE07649B12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DF193FB-20AB-7A74-3366-9F1A2E1B387F}"/>
              </a:ext>
            </a:extLst>
          </p:cNvPr>
          <p:cNvSpPr>
            <a:spLocks noGrp="1"/>
          </p:cNvSpPr>
          <p:nvPr>
            <p:ph type="sldNum" sz="quarter" idx="12"/>
          </p:nvPr>
        </p:nvSpPr>
        <p:spPr/>
        <p:txBody>
          <a:bodyPr/>
          <a:lstStyle/>
          <a:p>
            <a:fld id="{8B8FA2C4-D672-42DF-AA98-D085611CCCB2}" type="slidenum">
              <a:rPr lang="en-GB" smtClean="0"/>
              <a:t>‹#›</a:t>
            </a:fld>
            <a:endParaRPr lang="en-GB"/>
          </a:p>
        </p:txBody>
      </p:sp>
    </p:spTree>
    <p:extLst>
      <p:ext uri="{BB962C8B-B14F-4D97-AF65-F5344CB8AC3E}">
        <p14:creationId xmlns:p14="http://schemas.microsoft.com/office/powerpoint/2010/main" val="394435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extBox 5"/>
          <p:cNvSpPr txBox="1"/>
          <p:nvPr userDrawn="1"/>
        </p:nvSpPr>
        <p:spPr>
          <a:xfrm>
            <a:off x="7833320" y="6453336"/>
            <a:ext cx="1762021" cy="338554"/>
          </a:xfrm>
          <a:prstGeom prst="rect">
            <a:avLst/>
          </a:prstGeom>
          <a:noFill/>
        </p:spPr>
        <p:txBody>
          <a:bodyPr wrap="none" rtlCol="0">
            <a:spAutoFit/>
          </a:bodyPr>
          <a:lstStyle/>
          <a:p>
            <a:pPr algn="r"/>
            <a:r>
              <a:rPr lang="en-US" sz="1600" b="0" err="1"/>
              <a:t>www.local.gov.uk</a:t>
            </a:r>
            <a:endParaRPr lang="en-US" sz="1600" b="0"/>
          </a:p>
        </p:txBody>
      </p:sp>
    </p:spTree>
    <p:extLst>
      <p:ext uri="{BB962C8B-B14F-4D97-AF65-F5344CB8AC3E}">
        <p14:creationId xmlns:p14="http://schemas.microsoft.com/office/powerpoint/2010/main" val="826376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1304429"/>
            <a:ext cx="8915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0" y="2564904"/>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3284984"/>
            <a:ext cx="4376738" cy="2952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375" y="2564904"/>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375" y="3284984"/>
            <a:ext cx="4378325" cy="2952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Box 6"/>
          <p:cNvSpPr txBox="1"/>
          <p:nvPr userDrawn="1"/>
        </p:nvSpPr>
        <p:spPr>
          <a:xfrm>
            <a:off x="7833320" y="6453336"/>
            <a:ext cx="1762021" cy="338554"/>
          </a:xfrm>
          <a:prstGeom prst="rect">
            <a:avLst/>
          </a:prstGeom>
          <a:noFill/>
        </p:spPr>
        <p:txBody>
          <a:bodyPr wrap="none" rtlCol="0">
            <a:spAutoFit/>
          </a:bodyPr>
          <a:lstStyle/>
          <a:p>
            <a:pPr algn="r"/>
            <a:r>
              <a:rPr lang="en-US" sz="1600" b="0" err="1"/>
              <a:t>www.local.gov.uk</a:t>
            </a:r>
            <a:endParaRPr lang="en-US" sz="1600" b="0"/>
          </a:p>
        </p:txBody>
      </p:sp>
    </p:spTree>
    <p:extLst>
      <p:ext uri="{BB962C8B-B14F-4D97-AF65-F5344CB8AC3E}">
        <p14:creationId xmlns:p14="http://schemas.microsoft.com/office/powerpoint/2010/main" val="2387054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Box 4"/>
          <p:cNvSpPr txBox="1"/>
          <p:nvPr userDrawn="1"/>
        </p:nvSpPr>
        <p:spPr>
          <a:xfrm>
            <a:off x="7833320" y="6453336"/>
            <a:ext cx="1762021" cy="338554"/>
          </a:xfrm>
          <a:prstGeom prst="rect">
            <a:avLst/>
          </a:prstGeom>
          <a:noFill/>
        </p:spPr>
        <p:txBody>
          <a:bodyPr wrap="none" rtlCol="0">
            <a:spAutoFit/>
          </a:bodyPr>
          <a:lstStyle/>
          <a:p>
            <a:pPr algn="r"/>
            <a:r>
              <a:rPr lang="en-US" sz="1600" b="0" err="1"/>
              <a:t>www.local.gov.uk</a:t>
            </a:r>
            <a:endParaRPr lang="en-US" sz="1600" b="0"/>
          </a:p>
        </p:txBody>
      </p:sp>
    </p:spTree>
    <p:extLst>
      <p:ext uri="{BB962C8B-B14F-4D97-AF65-F5344CB8AC3E}">
        <p14:creationId xmlns:p14="http://schemas.microsoft.com/office/powerpoint/2010/main" val="2241552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Box 1"/>
          <p:cNvSpPr txBox="1"/>
          <p:nvPr userDrawn="1"/>
        </p:nvSpPr>
        <p:spPr>
          <a:xfrm>
            <a:off x="7833320" y="6453336"/>
            <a:ext cx="1762021" cy="338554"/>
          </a:xfrm>
          <a:prstGeom prst="rect">
            <a:avLst/>
          </a:prstGeom>
          <a:noFill/>
        </p:spPr>
        <p:txBody>
          <a:bodyPr wrap="none" rtlCol="0">
            <a:spAutoFit/>
          </a:bodyPr>
          <a:lstStyle/>
          <a:p>
            <a:pPr algn="r"/>
            <a:r>
              <a:rPr lang="en-US" sz="1600" b="0" err="1"/>
              <a:t>www.local.gov.uk</a:t>
            </a:r>
            <a:endParaRPr lang="en-US" sz="1600" b="0"/>
          </a:p>
        </p:txBody>
      </p:sp>
    </p:spTree>
    <p:extLst>
      <p:ext uri="{BB962C8B-B14F-4D97-AF65-F5344CB8AC3E}">
        <p14:creationId xmlns:p14="http://schemas.microsoft.com/office/powerpoint/2010/main" val="1525926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AF9E7-57E3-0324-F336-FB6325178896}"/>
              </a:ext>
            </a:extLst>
          </p:cNvPr>
          <p:cNvSpPr>
            <a:spLocks noGrp="1"/>
          </p:cNvSpPr>
          <p:nvPr>
            <p:ph type="ctrTitle"/>
          </p:nvPr>
        </p:nvSpPr>
        <p:spPr>
          <a:xfrm>
            <a:off x="1238250" y="1122363"/>
            <a:ext cx="7429500" cy="2387600"/>
          </a:xfrm>
        </p:spPr>
        <p:txBody>
          <a:bodyPr anchor="b"/>
          <a:lstStyle>
            <a:lvl1pPr algn="ctr">
              <a:defRPr sz="4875"/>
            </a:lvl1pPr>
          </a:lstStyle>
          <a:p>
            <a:r>
              <a:rPr lang="en-US"/>
              <a:t>Click to edit Master title style</a:t>
            </a:r>
            <a:endParaRPr lang="en-GB"/>
          </a:p>
        </p:txBody>
      </p:sp>
      <p:sp>
        <p:nvSpPr>
          <p:cNvPr id="3" name="Subtitle 2">
            <a:extLst>
              <a:ext uri="{FF2B5EF4-FFF2-40B4-BE49-F238E27FC236}">
                <a16:creationId xmlns:a16="http://schemas.microsoft.com/office/drawing/2014/main" id="{6ED2E8AE-A106-5B0F-BEA7-A527FD9B9785}"/>
              </a:ext>
            </a:extLst>
          </p:cNvPr>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3201CF5-D146-0C54-42E3-450ABDDB8009}"/>
              </a:ext>
            </a:extLst>
          </p:cNvPr>
          <p:cNvSpPr>
            <a:spLocks noGrp="1"/>
          </p:cNvSpPr>
          <p:nvPr>
            <p:ph type="dt" sz="half" idx="10"/>
          </p:nvPr>
        </p:nvSpPr>
        <p:spPr/>
        <p:txBody>
          <a:bodyPr/>
          <a:lstStyle/>
          <a:p>
            <a:fld id="{EB9AD57C-E211-4F0C-AA50-EC1601AD7097}" type="datetimeFigureOut">
              <a:rPr lang="en-GB" smtClean="0"/>
              <a:t>27/10/2023</a:t>
            </a:fld>
            <a:endParaRPr lang="en-GB"/>
          </a:p>
        </p:txBody>
      </p:sp>
      <p:sp>
        <p:nvSpPr>
          <p:cNvPr id="5" name="Footer Placeholder 4">
            <a:extLst>
              <a:ext uri="{FF2B5EF4-FFF2-40B4-BE49-F238E27FC236}">
                <a16:creationId xmlns:a16="http://schemas.microsoft.com/office/drawing/2014/main" id="{3108FF9A-8045-BBEC-A694-6C627243793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BBFFDF-637A-BF92-754D-FE0B5AE2D277}"/>
              </a:ext>
            </a:extLst>
          </p:cNvPr>
          <p:cNvSpPr>
            <a:spLocks noGrp="1"/>
          </p:cNvSpPr>
          <p:nvPr>
            <p:ph type="sldNum" sz="quarter" idx="12"/>
          </p:nvPr>
        </p:nvSpPr>
        <p:spPr/>
        <p:txBody>
          <a:bodyPr/>
          <a:lstStyle/>
          <a:p>
            <a:fld id="{8B8FA2C4-D672-42DF-AA98-D085611CCCB2}" type="slidenum">
              <a:rPr lang="en-GB" smtClean="0"/>
              <a:t>‹#›</a:t>
            </a:fld>
            <a:endParaRPr lang="en-GB"/>
          </a:p>
        </p:txBody>
      </p:sp>
    </p:spTree>
    <p:extLst>
      <p:ext uri="{BB962C8B-B14F-4D97-AF65-F5344CB8AC3E}">
        <p14:creationId xmlns:p14="http://schemas.microsoft.com/office/powerpoint/2010/main" val="3387122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CF4CD-4D23-3534-3446-CC0BEA63A35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743C314-5E36-001B-FCFC-C4B43C3976E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1D69EE5-BDF7-19CA-FA3F-F60321951DE0}"/>
              </a:ext>
            </a:extLst>
          </p:cNvPr>
          <p:cNvSpPr>
            <a:spLocks noGrp="1"/>
          </p:cNvSpPr>
          <p:nvPr>
            <p:ph type="dt" sz="half" idx="10"/>
          </p:nvPr>
        </p:nvSpPr>
        <p:spPr/>
        <p:txBody>
          <a:bodyPr/>
          <a:lstStyle/>
          <a:p>
            <a:fld id="{EB9AD57C-E211-4F0C-AA50-EC1601AD7097}" type="datetimeFigureOut">
              <a:rPr lang="en-GB" smtClean="0"/>
              <a:t>27/10/2023</a:t>
            </a:fld>
            <a:endParaRPr lang="en-GB"/>
          </a:p>
        </p:txBody>
      </p:sp>
      <p:sp>
        <p:nvSpPr>
          <p:cNvPr id="5" name="Footer Placeholder 4">
            <a:extLst>
              <a:ext uri="{FF2B5EF4-FFF2-40B4-BE49-F238E27FC236}">
                <a16:creationId xmlns:a16="http://schemas.microsoft.com/office/drawing/2014/main" id="{4D19A0DB-493A-AC53-56BB-DA21674354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F8ED794-A350-ACA3-12C1-12938C80A994}"/>
              </a:ext>
            </a:extLst>
          </p:cNvPr>
          <p:cNvSpPr>
            <a:spLocks noGrp="1"/>
          </p:cNvSpPr>
          <p:nvPr>
            <p:ph type="sldNum" sz="quarter" idx="12"/>
          </p:nvPr>
        </p:nvSpPr>
        <p:spPr/>
        <p:txBody>
          <a:bodyPr/>
          <a:lstStyle/>
          <a:p>
            <a:fld id="{8B8FA2C4-D672-42DF-AA98-D085611CCCB2}" type="slidenum">
              <a:rPr lang="en-GB" smtClean="0"/>
              <a:t>‹#›</a:t>
            </a:fld>
            <a:endParaRPr lang="en-GB"/>
          </a:p>
        </p:txBody>
      </p:sp>
    </p:spTree>
    <p:extLst>
      <p:ext uri="{BB962C8B-B14F-4D97-AF65-F5344CB8AC3E}">
        <p14:creationId xmlns:p14="http://schemas.microsoft.com/office/powerpoint/2010/main" val="2616678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BB84C-19E2-F7B8-8814-A4F3EEBF4D36}"/>
              </a:ext>
            </a:extLst>
          </p:cNvPr>
          <p:cNvSpPr>
            <a:spLocks noGrp="1"/>
          </p:cNvSpPr>
          <p:nvPr>
            <p:ph type="title"/>
          </p:nvPr>
        </p:nvSpPr>
        <p:spPr>
          <a:xfrm>
            <a:off x="675878" y="1709739"/>
            <a:ext cx="8543925" cy="2852737"/>
          </a:xfrm>
        </p:spPr>
        <p:txBody>
          <a:bodyPr anchor="b"/>
          <a:lstStyle>
            <a:lvl1pPr>
              <a:defRPr sz="4875"/>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7F4760C-7203-21E9-E13C-C3BC11CC7FC7}"/>
              </a:ext>
            </a:extLst>
          </p:cNvPr>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B10163A-53AD-B6F7-89F0-2174375D986F}"/>
              </a:ext>
            </a:extLst>
          </p:cNvPr>
          <p:cNvSpPr>
            <a:spLocks noGrp="1"/>
          </p:cNvSpPr>
          <p:nvPr>
            <p:ph type="dt" sz="half" idx="10"/>
          </p:nvPr>
        </p:nvSpPr>
        <p:spPr/>
        <p:txBody>
          <a:bodyPr/>
          <a:lstStyle/>
          <a:p>
            <a:fld id="{EB9AD57C-E211-4F0C-AA50-EC1601AD7097}" type="datetimeFigureOut">
              <a:rPr lang="en-GB" smtClean="0"/>
              <a:t>27/10/2023</a:t>
            </a:fld>
            <a:endParaRPr lang="en-GB"/>
          </a:p>
        </p:txBody>
      </p:sp>
      <p:sp>
        <p:nvSpPr>
          <p:cNvPr id="5" name="Footer Placeholder 4">
            <a:extLst>
              <a:ext uri="{FF2B5EF4-FFF2-40B4-BE49-F238E27FC236}">
                <a16:creationId xmlns:a16="http://schemas.microsoft.com/office/drawing/2014/main" id="{18FF170E-B7C3-2074-4B10-F22496C74A4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FEFD05F-542F-7C2A-918B-9A98F6E02DDC}"/>
              </a:ext>
            </a:extLst>
          </p:cNvPr>
          <p:cNvSpPr>
            <a:spLocks noGrp="1"/>
          </p:cNvSpPr>
          <p:nvPr>
            <p:ph type="sldNum" sz="quarter" idx="12"/>
          </p:nvPr>
        </p:nvSpPr>
        <p:spPr/>
        <p:txBody>
          <a:bodyPr/>
          <a:lstStyle/>
          <a:p>
            <a:fld id="{8B8FA2C4-D672-42DF-AA98-D085611CCCB2}" type="slidenum">
              <a:rPr lang="en-GB" smtClean="0"/>
              <a:t>‹#›</a:t>
            </a:fld>
            <a:endParaRPr lang="en-GB"/>
          </a:p>
        </p:txBody>
      </p:sp>
    </p:spTree>
    <p:extLst>
      <p:ext uri="{BB962C8B-B14F-4D97-AF65-F5344CB8AC3E}">
        <p14:creationId xmlns:p14="http://schemas.microsoft.com/office/powerpoint/2010/main" val="476661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38C69-615A-50A1-0EA6-625C8A9C106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2DA56DC-F599-CFA6-14BD-A446526AED54}"/>
              </a:ext>
            </a:extLst>
          </p:cNvPr>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742CD74-206F-54D0-7E18-39F390526335}"/>
              </a:ext>
            </a:extLst>
          </p:cNvPr>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05B919E-A4E8-7539-39A0-5C01EDBDE88D}"/>
              </a:ext>
            </a:extLst>
          </p:cNvPr>
          <p:cNvSpPr>
            <a:spLocks noGrp="1"/>
          </p:cNvSpPr>
          <p:nvPr>
            <p:ph type="dt" sz="half" idx="10"/>
          </p:nvPr>
        </p:nvSpPr>
        <p:spPr/>
        <p:txBody>
          <a:bodyPr/>
          <a:lstStyle/>
          <a:p>
            <a:fld id="{EB9AD57C-E211-4F0C-AA50-EC1601AD7097}" type="datetimeFigureOut">
              <a:rPr lang="en-GB" smtClean="0"/>
              <a:t>27/10/2023</a:t>
            </a:fld>
            <a:endParaRPr lang="en-GB"/>
          </a:p>
        </p:txBody>
      </p:sp>
      <p:sp>
        <p:nvSpPr>
          <p:cNvPr id="6" name="Footer Placeholder 5">
            <a:extLst>
              <a:ext uri="{FF2B5EF4-FFF2-40B4-BE49-F238E27FC236}">
                <a16:creationId xmlns:a16="http://schemas.microsoft.com/office/drawing/2014/main" id="{8C05925B-CB96-7D5F-26F5-43B87FD5745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93D8B34-E353-389A-DBA9-B432B91F22CB}"/>
              </a:ext>
            </a:extLst>
          </p:cNvPr>
          <p:cNvSpPr>
            <a:spLocks noGrp="1"/>
          </p:cNvSpPr>
          <p:nvPr>
            <p:ph type="sldNum" sz="quarter" idx="12"/>
          </p:nvPr>
        </p:nvSpPr>
        <p:spPr/>
        <p:txBody>
          <a:bodyPr/>
          <a:lstStyle/>
          <a:p>
            <a:fld id="{8B8FA2C4-D672-42DF-AA98-D085611CCCB2}" type="slidenum">
              <a:rPr lang="en-GB" smtClean="0"/>
              <a:t>‹#›</a:t>
            </a:fld>
            <a:endParaRPr lang="en-GB"/>
          </a:p>
        </p:txBody>
      </p:sp>
    </p:spTree>
    <p:extLst>
      <p:ext uri="{BB962C8B-B14F-4D97-AF65-F5344CB8AC3E}">
        <p14:creationId xmlns:p14="http://schemas.microsoft.com/office/powerpoint/2010/main" val="13600984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584200" y="1380132"/>
            <a:ext cx="8915400" cy="5762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4099" name="Rectangle 3"/>
          <p:cNvSpPr>
            <a:spLocks noGrp="1" noChangeArrowheads="1"/>
          </p:cNvSpPr>
          <p:nvPr>
            <p:ph type="body" idx="1"/>
          </p:nvPr>
        </p:nvSpPr>
        <p:spPr bwMode="auto">
          <a:xfrm>
            <a:off x="584200" y="2027832"/>
            <a:ext cx="8915400" cy="42814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100" name="Line 4"/>
          <p:cNvSpPr>
            <a:spLocks noChangeShapeType="1"/>
          </p:cNvSpPr>
          <p:nvPr/>
        </p:nvSpPr>
        <p:spPr bwMode="auto">
          <a:xfrm>
            <a:off x="584200" y="6453188"/>
            <a:ext cx="8893175"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txBody>
          <a:bodyPr anchor="ctr"/>
          <a:lstStyle/>
          <a:p>
            <a:endParaRPr lang="en-US"/>
          </a:p>
        </p:txBody>
      </p:sp>
      <p:pic>
        <p:nvPicPr>
          <p:cNvPr id="1029" name="Picture 1" descr="LG_Association_RGB.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273050" y="260350"/>
            <a:ext cx="1219200" cy="720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6" r:id="rId1"/>
    <p:sldLayoutId id="2147483686" r:id="rId2"/>
    <p:sldLayoutId id="2147483689" r:id="rId3"/>
    <p:sldLayoutId id="2147483693" r:id="rId4"/>
    <p:sldLayoutId id="2147483691" r:id="rId5"/>
  </p:sldLayoutIdLst>
  <p:txStyles>
    <p:titleStyle>
      <a:lvl1pPr algn="l" rtl="0" eaLnBrk="1" fontAlgn="base" hangingPunct="1">
        <a:spcBef>
          <a:spcPct val="0"/>
        </a:spcBef>
        <a:spcAft>
          <a:spcPct val="0"/>
        </a:spcAft>
        <a:defRPr sz="4000" b="1">
          <a:solidFill>
            <a:srgbClr val="91278F"/>
          </a:solidFill>
          <a:latin typeface="+mj-lt"/>
          <a:ea typeface="+mj-ea"/>
          <a:cs typeface="ＭＳ Ｐゴシック" charset="0"/>
        </a:defRPr>
      </a:lvl1pPr>
      <a:lvl2pPr algn="l" rtl="0" eaLnBrk="1" fontAlgn="base" hangingPunct="1">
        <a:spcBef>
          <a:spcPct val="0"/>
        </a:spcBef>
        <a:spcAft>
          <a:spcPct val="0"/>
        </a:spcAft>
        <a:defRPr sz="4000" b="1">
          <a:solidFill>
            <a:srgbClr val="91278F"/>
          </a:solidFill>
          <a:latin typeface="Arial" charset="0"/>
          <a:ea typeface="ＭＳ Ｐゴシック" charset="0"/>
          <a:cs typeface="ＭＳ Ｐゴシック" charset="0"/>
        </a:defRPr>
      </a:lvl2pPr>
      <a:lvl3pPr algn="l" rtl="0" eaLnBrk="1" fontAlgn="base" hangingPunct="1">
        <a:spcBef>
          <a:spcPct val="0"/>
        </a:spcBef>
        <a:spcAft>
          <a:spcPct val="0"/>
        </a:spcAft>
        <a:defRPr sz="4000" b="1">
          <a:solidFill>
            <a:srgbClr val="91278F"/>
          </a:solidFill>
          <a:latin typeface="Arial" charset="0"/>
          <a:ea typeface="ＭＳ Ｐゴシック" charset="0"/>
          <a:cs typeface="ＭＳ Ｐゴシック" charset="0"/>
        </a:defRPr>
      </a:lvl3pPr>
      <a:lvl4pPr algn="l" rtl="0" eaLnBrk="1" fontAlgn="base" hangingPunct="1">
        <a:spcBef>
          <a:spcPct val="0"/>
        </a:spcBef>
        <a:spcAft>
          <a:spcPct val="0"/>
        </a:spcAft>
        <a:defRPr sz="4000" b="1">
          <a:solidFill>
            <a:srgbClr val="91278F"/>
          </a:solidFill>
          <a:latin typeface="Arial" charset="0"/>
          <a:ea typeface="ＭＳ Ｐゴシック" charset="0"/>
          <a:cs typeface="ＭＳ Ｐゴシック" charset="0"/>
        </a:defRPr>
      </a:lvl4pPr>
      <a:lvl5pPr algn="l" rtl="0" eaLnBrk="1" fontAlgn="base" hangingPunct="1">
        <a:spcBef>
          <a:spcPct val="0"/>
        </a:spcBef>
        <a:spcAft>
          <a:spcPct val="0"/>
        </a:spcAft>
        <a:defRPr sz="4000" b="1">
          <a:solidFill>
            <a:srgbClr val="91278F"/>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4000" b="1">
          <a:solidFill>
            <a:srgbClr val="91278F"/>
          </a:solidFill>
          <a:latin typeface="Arial" charset="0"/>
          <a:ea typeface="ＭＳ Ｐゴシック" charset="0"/>
        </a:defRPr>
      </a:lvl6pPr>
      <a:lvl7pPr marL="914400" algn="l" rtl="0" eaLnBrk="1" fontAlgn="base" hangingPunct="1">
        <a:spcBef>
          <a:spcPct val="0"/>
        </a:spcBef>
        <a:spcAft>
          <a:spcPct val="0"/>
        </a:spcAft>
        <a:defRPr sz="4000" b="1">
          <a:solidFill>
            <a:srgbClr val="91278F"/>
          </a:solidFill>
          <a:latin typeface="Arial" charset="0"/>
          <a:ea typeface="ＭＳ Ｐゴシック" charset="0"/>
        </a:defRPr>
      </a:lvl7pPr>
      <a:lvl8pPr marL="1371600" algn="l" rtl="0" eaLnBrk="1" fontAlgn="base" hangingPunct="1">
        <a:spcBef>
          <a:spcPct val="0"/>
        </a:spcBef>
        <a:spcAft>
          <a:spcPct val="0"/>
        </a:spcAft>
        <a:defRPr sz="4000" b="1">
          <a:solidFill>
            <a:srgbClr val="91278F"/>
          </a:solidFill>
          <a:latin typeface="Arial" charset="0"/>
          <a:ea typeface="ＭＳ Ｐゴシック" charset="0"/>
        </a:defRPr>
      </a:lvl8pPr>
      <a:lvl9pPr marL="1828800" algn="l" rtl="0" eaLnBrk="1" fontAlgn="base" hangingPunct="1">
        <a:spcBef>
          <a:spcPct val="0"/>
        </a:spcBef>
        <a:spcAft>
          <a:spcPct val="0"/>
        </a:spcAft>
        <a:defRPr sz="4000" b="1">
          <a:solidFill>
            <a:srgbClr val="91278F"/>
          </a:solidFill>
          <a:latin typeface="Arial" charset="0"/>
          <a:ea typeface="ＭＳ Ｐゴシック"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9D9025F-FD00-0793-39EF-C6585FB5201B}"/>
              </a:ext>
            </a:extLst>
          </p:cNvPr>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1B6C5F4-F75C-BC1B-2CD2-F280A6ED31E7}"/>
              </a:ext>
            </a:extLst>
          </p:cNvPr>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1CDD87B-491C-D9AE-8E4A-462B0BC1F043}"/>
              </a:ext>
            </a:extLst>
          </p:cNvPr>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EB9AD57C-E211-4F0C-AA50-EC1601AD7097}" type="datetimeFigureOut">
              <a:rPr lang="en-GB" smtClean="0"/>
              <a:t>27/10/2023</a:t>
            </a:fld>
            <a:endParaRPr lang="en-GB"/>
          </a:p>
        </p:txBody>
      </p:sp>
      <p:sp>
        <p:nvSpPr>
          <p:cNvPr id="5" name="Footer Placeholder 4">
            <a:extLst>
              <a:ext uri="{FF2B5EF4-FFF2-40B4-BE49-F238E27FC236}">
                <a16:creationId xmlns:a16="http://schemas.microsoft.com/office/drawing/2014/main" id="{D93BE4A2-A853-6FAE-D807-7AC4790E8D50}"/>
              </a:ext>
            </a:extLst>
          </p:cNvPr>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F300DE5-381F-61E4-236C-D488C3597A6A}"/>
              </a:ext>
            </a:extLst>
          </p:cNvPr>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8B8FA2C4-D672-42DF-AA98-D085611CCCB2}" type="slidenum">
              <a:rPr lang="en-GB" smtClean="0"/>
              <a:t>‹#›</a:t>
            </a:fld>
            <a:endParaRPr lang="en-GB"/>
          </a:p>
        </p:txBody>
      </p:sp>
    </p:spTree>
    <p:extLst>
      <p:ext uri="{BB962C8B-B14F-4D97-AF65-F5344CB8AC3E}">
        <p14:creationId xmlns:p14="http://schemas.microsoft.com/office/powerpoint/2010/main" val="326121908"/>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742950" rtl="0" eaLnBrk="1" latinLnBrk="0" hangingPunct="1">
        <a:lnSpc>
          <a:spcPct val="90000"/>
        </a:lnSpc>
        <a:spcBef>
          <a:spcPct val="0"/>
        </a:spcBef>
        <a:buNone/>
        <a:defRPr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9pPr>
    </p:bodyStyle>
    <p:otherStyle>
      <a:defPPr>
        <a:defRPr lang="en-US"/>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hyperlink" Target="https://assets.publishing.service.gov.uk/government/uploads/system/uploads/attachment_data/file/641252/PSAIS_1_April_2017.pdf" TargetMode="Externa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Heather.wills@local.gov.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1069975" y="2492896"/>
            <a:ext cx="8420100" cy="1125537"/>
          </a:xfrm>
        </p:spPr>
        <p:txBody>
          <a:bodyPr anchor="t"/>
          <a:lstStyle/>
          <a:p>
            <a:pPr>
              <a:defRPr/>
            </a:pPr>
            <a:r>
              <a:rPr lang="en-GB">
                <a:cs typeface="+mj-cs"/>
              </a:rPr>
              <a:t>Improvement and assurance framework for local government</a:t>
            </a:r>
          </a:p>
        </p:txBody>
      </p:sp>
      <p:sp>
        <p:nvSpPr>
          <p:cNvPr id="15363" name="Rectangle 3"/>
          <p:cNvSpPr>
            <a:spLocks noGrp="1" noChangeArrowheads="1"/>
          </p:cNvSpPr>
          <p:nvPr>
            <p:ph type="subTitle" idx="1"/>
          </p:nvPr>
        </p:nvSpPr>
        <p:spPr>
          <a:xfrm>
            <a:off x="1170226" y="3861048"/>
            <a:ext cx="6934200" cy="1752600"/>
          </a:xfrm>
        </p:spPr>
        <p:txBody>
          <a:bodyPr/>
          <a:lstStyle/>
          <a:p>
            <a:pPr>
              <a:defRPr/>
            </a:pPr>
            <a:r>
              <a:rPr lang="en-GB">
                <a:cs typeface="+mn-cs"/>
              </a:rPr>
              <a:t>Revised draft </a:t>
            </a:r>
          </a:p>
          <a:p>
            <a:pPr>
              <a:defRPr/>
            </a:pPr>
            <a:endParaRPr lang="en-GB">
              <a:cs typeface="+mn-cs"/>
            </a:endParaRPr>
          </a:p>
          <a:p>
            <a:pPr>
              <a:defRPr/>
            </a:pPr>
            <a:endParaRPr lang="en-GB">
              <a:solidFill>
                <a:srgbClr val="FF0000"/>
              </a:solidFill>
              <a:highlight>
                <a:srgbClr val="FFFF00"/>
              </a:highlight>
              <a:cs typeface="+mn-cs"/>
            </a:endParaRPr>
          </a:p>
        </p:txBody>
      </p:sp>
      <p:sp>
        <p:nvSpPr>
          <p:cNvPr id="15364" name="Text Box 4"/>
          <p:cNvSpPr txBox="1">
            <a:spLocks noChangeArrowheads="1"/>
          </p:cNvSpPr>
          <p:nvPr/>
        </p:nvSpPr>
        <p:spPr bwMode="auto">
          <a:xfrm>
            <a:off x="1136650" y="6249988"/>
            <a:ext cx="2087563" cy="3077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txBody>
          <a:bodyPr>
            <a:spAutoFit/>
          </a:bodyPr>
          <a:lstStyle/>
          <a:p>
            <a:pPr>
              <a:spcBef>
                <a:spcPct val="50000"/>
              </a:spcBef>
              <a:defRPr/>
            </a:pPr>
            <a:r>
              <a:rPr lang="en-GB" sz="1400">
                <a:solidFill>
                  <a:schemeClr val="bg1"/>
                </a:solidFill>
                <a:cs typeface="+mn-cs"/>
              </a:rPr>
              <a:t>November 2023</a:t>
            </a:r>
          </a:p>
        </p:txBody>
      </p:sp>
      <p:sp>
        <p:nvSpPr>
          <p:cNvPr id="15365" name="Text Box 5"/>
          <p:cNvSpPr txBox="1">
            <a:spLocks noChangeArrowheads="1"/>
          </p:cNvSpPr>
          <p:nvPr/>
        </p:nvSpPr>
        <p:spPr bwMode="auto">
          <a:xfrm>
            <a:off x="7400925" y="6308725"/>
            <a:ext cx="2087563" cy="3077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txBody>
          <a:bodyPr>
            <a:spAutoFit/>
          </a:bodyPr>
          <a:lstStyle/>
          <a:p>
            <a:pPr algn="r">
              <a:spcBef>
                <a:spcPct val="50000"/>
              </a:spcBef>
              <a:defRPr/>
            </a:pPr>
            <a:r>
              <a:rPr lang="en-GB" sz="1400" err="1">
                <a:solidFill>
                  <a:schemeClr val="bg1"/>
                </a:solidFill>
                <a:cs typeface="+mn-cs"/>
              </a:rPr>
              <a:t>www.local.gov.uk</a:t>
            </a:r>
            <a:endParaRPr lang="en-GB" sz="1400">
              <a:solidFill>
                <a:schemeClr val="bg1"/>
              </a:solidFill>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1203E-025E-A146-F218-93387D4EF818}"/>
              </a:ext>
            </a:extLst>
          </p:cNvPr>
          <p:cNvSpPr>
            <a:spLocks noGrp="1"/>
          </p:cNvSpPr>
          <p:nvPr>
            <p:ph type="title"/>
          </p:nvPr>
        </p:nvSpPr>
        <p:spPr/>
        <p:txBody>
          <a:bodyPr/>
          <a:lstStyle/>
          <a:p>
            <a:r>
              <a:rPr lang="en-GB"/>
              <a:t>Principles of assurance and accountability</a:t>
            </a:r>
          </a:p>
        </p:txBody>
      </p:sp>
      <p:sp>
        <p:nvSpPr>
          <p:cNvPr id="3" name="Content Placeholder 2">
            <a:extLst>
              <a:ext uri="{FF2B5EF4-FFF2-40B4-BE49-F238E27FC236}">
                <a16:creationId xmlns:a16="http://schemas.microsoft.com/office/drawing/2014/main" id="{515AE368-B9B4-9DD8-E06D-3577E4581B1E}"/>
              </a:ext>
            </a:extLst>
          </p:cNvPr>
          <p:cNvSpPr>
            <a:spLocks noGrp="1"/>
          </p:cNvSpPr>
          <p:nvPr>
            <p:ph idx="1"/>
          </p:nvPr>
        </p:nvSpPr>
        <p:spPr>
          <a:xfrm>
            <a:off x="584200" y="2420888"/>
            <a:ext cx="8915400" cy="3888432"/>
          </a:xfrm>
        </p:spPr>
        <p:txBody>
          <a:bodyPr/>
          <a:lstStyle/>
          <a:p>
            <a:r>
              <a:rPr lang="en-GB" sz="2600" dirty="0"/>
              <a:t>Clarity – who is accountable for what?</a:t>
            </a:r>
          </a:p>
          <a:p>
            <a:r>
              <a:rPr lang="en-GB" sz="2600" dirty="0"/>
              <a:t>Proportionality</a:t>
            </a:r>
          </a:p>
          <a:p>
            <a:r>
              <a:rPr lang="en-GB" sz="2600" dirty="0"/>
              <a:t>A whole-council approach</a:t>
            </a:r>
          </a:p>
          <a:p>
            <a:r>
              <a:rPr lang="en-GB" sz="2600" dirty="0"/>
              <a:t>A culture of assurance and accountability</a:t>
            </a:r>
          </a:p>
          <a:p>
            <a:r>
              <a:rPr lang="en-GB" sz="2600" dirty="0"/>
              <a:t>Monitoring against standards/ benchmarks/ local targets</a:t>
            </a:r>
          </a:p>
          <a:p>
            <a:r>
              <a:rPr lang="en-GB" sz="2600" dirty="0">
                <a:solidFill>
                  <a:schemeClr val="accent4"/>
                </a:solidFill>
              </a:rPr>
              <a:t>Data quality/ credibility of information</a:t>
            </a:r>
          </a:p>
          <a:p>
            <a:r>
              <a:rPr lang="en-GB" sz="2600" dirty="0">
                <a:solidFill>
                  <a:schemeClr val="accent4"/>
                </a:solidFill>
              </a:rPr>
              <a:t>Transparency/ public accessibility/ intelligibility of information</a:t>
            </a:r>
          </a:p>
        </p:txBody>
      </p:sp>
      <p:sp>
        <p:nvSpPr>
          <p:cNvPr id="4" name="TextBox 3">
            <a:extLst>
              <a:ext uri="{FF2B5EF4-FFF2-40B4-BE49-F238E27FC236}">
                <a16:creationId xmlns:a16="http://schemas.microsoft.com/office/drawing/2014/main" id="{EE0C531A-7E87-2593-A693-5024C45D9B43}"/>
              </a:ext>
            </a:extLst>
          </p:cNvPr>
          <p:cNvSpPr txBox="1"/>
          <p:nvPr/>
        </p:nvSpPr>
        <p:spPr>
          <a:xfrm>
            <a:off x="7545288" y="163959"/>
            <a:ext cx="2095445" cy="769441"/>
          </a:xfrm>
          <a:prstGeom prst="rect">
            <a:avLst/>
          </a:prstGeom>
          <a:noFill/>
          <a:ln>
            <a:solidFill>
              <a:schemeClr val="tx1"/>
            </a:solidFill>
          </a:ln>
        </p:spPr>
        <p:txBody>
          <a:bodyPr wrap="none" rtlCol="0">
            <a:spAutoFit/>
          </a:bodyPr>
          <a:lstStyle/>
          <a:p>
            <a:r>
              <a:rPr lang="en-GB"/>
              <a:t>DRAFT</a:t>
            </a:r>
          </a:p>
        </p:txBody>
      </p:sp>
    </p:spTree>
    <p:extLst>
      <p:ext uri="{BB962C8B-B14F-4D97-AF65-F5344CB8AC3E}">
        <p14:creationId xmlns:p14="http://schemas.microsoft.com/office/powerpoint/2010/main" val="21429201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20D83-459E-1104-EA9D-C3F92CD8BF2E}"/>
              </a:ext>
            </a:extLst>
          </p:cNvPr>
          <p:cNvSpPr>
            <a:spLocks noGrp="1"/>
          </p:cNvSpPr>
          <p:nvPr>
            <p:ph type="title"/>
          </p:nvPr>
        </p:nvSpPr>
        <p:spPr/>
        <p:txBody>
          <a:bodyPr/>
          <a:lstStyle/>
          <a:p>
            <a:r>
              <a:rPr lang="en-GB"/>
              <a:t>What does ‘good’ look like?</a:t>
            </a:r>
          </a:p>
        </p:txBody>
      </p:sp>
      <p:sp>
        <p:nvSpPr>
          <p:cNvPr id="3" name="Content Placeholder 2">
            <a:extLst>
              <a:ext uri="{FF2B5EF4-FFF2-40B4-BE49-F238E27FC236}">
                <a16:creationId xmlns:a16="http://schemas.microsoft.com/office/drawing/2014/main" id="{FA520D41-EAB3-B709-F91E-91F990A76BC8}"/>
              </a:ext>
            </a:extLst>
          </p:cNvPr>
          <p:cNvSpPr>
            <a:spLocks noGrp="1"/>
          </p:cNvSpPr>
          <p:nvPr>
            <p:ph idx="1"/>
          </p:nvPr>
        </p:nvSpPr>
        <p:spPr/>
        <p:txBody>
          <a:bodyPr/>
          <a:lstStyle/>
          <a:p>
            <a:r>
              <a:rPr lang="en-GB" sz="2200" dirty="0"/>
              <a:t>Visible/ collective ownership and leadership of good governance at senior political and managerial levels</a:t>
            </a:r>
          </a:p>
          <a:p>
            <a:r>
              <a:rPr lang="en-GB" sz="2200" dirty="0"/>
              <a:t>Everyone – including wider stakeholders – understands their contribution to assurance</a:t>
            </a:r>
          </a:p>
          <a:p>
            <a:r>
              <a:rPr lang="en-GB" sz="2200" dirty="0"/>
              <a:t>A </a:t>
            </a:r>
            <a:r>
              <a:rPr lang="en-GB" sz="2200" dirty="0">
                <a:solidFill>
                  <a:schemeClr val="accent4"/>
                </a:solidFill>
              </a:rPr>
              <a:t>learning organisation: self-awareness, open to challenge</a:t>
            </a:r>
          </a:p>
          <a:p>
            <a:r>
              <a:rPr lang="en-GB" sz="2200" dirty="0">
                <a:solidFill>
                  <a:schemeClr val="accent4"/>
                </a:solidFill>
              </a:rPr>
              <a:t>Assurance as a constant management process, not a one-off event</a:t>
            </a:r>
          </a:p>
          <a:p>
            <a:r>
              <a:rPr lang="en-GB" sz="2200" dirty="0">
                <a:solidFill>
                  <a:schemeClr val="accent4"/>
                </a:solidFill>
              </a:rPr>
              <a:t>Assurance activity increases as risk increases</a:t>
            </a:r>
          </a:p>
          <a:p>
            <a:r>
              <a:rPr lang="en-GB" sz="2200" dirty="0">
                <a:solidFill>
                  <a:schemeClr val="accent4"/>
                </a:solidFill>
              </a:rPr>
              <a:t>Assurance supports achievement of priority outcomes</a:t>
            </a:r>
          </a:p>
          <a:p>
            <a:r>
              <a:rPr lang="en-GB" sz="2200" dirty="0">
                <a:solidFill>
                  <a:schemeClr val="accent4"/>
                </a:solidFill>
              </a:rPr>
              <a:t>Good communication with the public on performance and how </a:t>
            </a:r>
            <a:r>
              <a:rPr lang="en-GB" sz="2200" dirty="0"/>
              <a:t>they can contribute to holding the council to account </a:t>
            </a:r>
          </a:p>
          <a:p>
            <a:r>
              <a:rPr lang="en-GB" sz="2200" dirty="0"/>
              <a:t>Regional/ sub-regional/ national oversight, challenge and support</a:t>
            </a:r>
          </a:p>
          <a:p>
            <a:endParaRPr lang="en-GB" dirty="0"/>
          </a:p>
        </p:txBody>
      </p:sp>
      <p:pic>
        <p:nvPicPr>
          <p:cNvPr id="4" name="Picture 3">
            <a:extLst>
              <a:ext uri="{FF2B5EF4-FFF2-40B4-BE49-F238E27FC236}">
                <a16:creationId xmlns:a16="http://schemas.microsoft.com/office/drawing/2014/main" id="{EBBBD6A5-B521-5B2B-7868-790BB1D8552E}"/>
              </a:ext>
            </a:extLst>
          </p:cNvPr>
          <p:cNvPicPr>
            <a:picLocks noChangeAspect="1"/>
          </p:cNvPicPr>
          <p:nvPr/>
        </p:nvPicPr>
        <p:blipFill>
          <a:blip r:embed="rId2"/>
          <a:stretch>
            <a:fillRect/>
          </a:stretch>
        </p:blipFill>
        <p:spPr>
          <a:xfrm>
            <a:off x="7330889" y="1730"/>
            <a:ext cx="2542252" cy="1182727"/>
          </a:xfrm>
          <a:prstGeom prst="rect">
            <a:avLst/>
          </a:prstGeom>
        </p:spPr>
      </p:pic>
    </p:spTree>
    <p:extLst>
      <p:ext uri="{BB962C8B-B14F-4D97-AF65-F5344CB8AC3E}">
        <p14:creationId xmlns:p14="http://schemas.microsoft.com/office/powerpoint/2010/main" val="35198209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CFAAAEF-F204-1392-8579-B041B79C8804}"/>
              </a:ext>
            </a:extLst>
          </p:cNvPr>
          <p:cNvSpPr txBox="1"/>
          <p:nvPr/>
        </p:nvSpPr>
        <p:spPr>
          <a:xfrm>
            <a:off x="125792" y="218134"/>
            <a:ext cx="6987447" cy="400110"/>
          </a:xfrm>
          <a:prstGeom prst="rect">
            <a:avLst/>
          </a:prstGeom>
          <a:noFill/>
          <a:ln w="3175">
            <a:solidFill>
              <a:schemeClr val="tx1"/>
            </a:solidFill>
          </a:ln>
        </p:spPr>
        <p:txBody>
          <a:bodyPr wrap="square" rtlCol="0">
            <a:spAutoFit/>
          </a:bodyPr>
          <a:lstStyle/>
          <a:p>
            <a:pPr defTabSz="742950" fontAlgn="auto">
              <a:spcBef>
                <a:spcPts val="0"/>
              </a:spcBef>
              <a:spcAft>
                <a:spcPts val="0"/>
              </a:spcAft>
            </a:pPr>
            <a:r>
              <a:rPr lang="en-GB" sz="2000">
                <a:solidFill>
                  <a:prstClr val="black"/>
                </a:solidFill>
                <a:latin typeface="Calibri" panose="020F0502020204030204"/>
                <a:ea typeface="+mn-ea"/>
                <a:cs typeface="+mn-cs"/>
              </a:rPr>
              <a:t>What do councils to do assure themselves? – internal actions</a:t>
            </a:r>
          </a:p>
        </p:txBody>
      </p:sp>
      <p:sp>
        <p:nvSpPr>
          <p:cNvPr id="3" name="TextBox 2">
            <a:extLst>
              <a:ext uri="{FF2B5EF4-FFF2-40B4-BE49-F238E27FC236}">
                <a16:creationId xmlns:a16="http://schemas.microsoft.com/office/drawing/2014/main" id="{DBFA1A2C-11AD-5EFA-FBD2-E81E606C0FDC}"/>
              </a:ext>
            </a:extLst>
          </p:cNvPr>
          <p:cNvSpPr txBox="1"/>
          <p:nvPr/>
        </p:nvSpPr>
        <p:spPr>
          <a:xfrm>
            <a:off x="125792" y="772320"/>
            <a:ext cx="3802716" cy="2444002"/>
          </a:xfrm>
          <a:prstGeom prst="rect">
            <a:avLst/>
          </a:prstGeom>
          <a:noFill/>
          <a:ln w="3175">
            <a:solidFill>
              <a:schemeClr val="tx1"/>
            </a:solidFill>
          </a:ln>
        </p:spPr>
        <p:txBody>
          <a:bodyPr wrap="square" rtlCol="0">
            <a:spAutoFit/>
          </a:bodyPr>
          <a:lstStyle/>
          <a:p>
            <a:pPr defTabSz="742950" fontAlgn="auto">
              <a:spcBef>
                <a:spcPts val="0"/>
              </a:spcBef>
              <a:spcAft>
                <a:spcPts val="0"/>
              </a:spcAft>
            </a:pPr>
            <a:r>
              <a:rPr lang="en-GB" sz="975" dirty="0">
                <a:solidFill>
                  <a:prstClr val="black"/>
                </a:solidFill>
                <a:latin typeface="Calibri" panose="020F0502020204030204"/>
                <a:ea typeface="+mn-ea"/>
                <a:cs typeface="+mn-cs"/>
              </a:rPr>
              <a:t>Corporate directors </a:t>
            </a:r>
            <a:r>
              <a:rPr lang="en-GB" sz="975" b="0" dirty="0">
                <a:solidFill>
                  <a:prstClr val="black"/>
                </a:solidFill>
                <a:latin typeface="Calibri" panose="020F0502020204030204"/>
                <a:ea typeface="+mn-ea"/>
                <a:cs typeface="+mn-cs"/>
              </a:rPr>
              <a:t>– operational </a:t>
            </a:r>
            <a:r>
              <a:rPr lang="en-GB" sz="975" b="0" dirty="0">
                <a:solidFill>
                  <a:schemeClr val="tx1"/>
                </a:solidFill>
                <a:latin typeface="Calibri" panose="020F0502020204030204"/>
                <a:ea typeface="+mn-ea"/>
                <a:cs typeface="+mn-cs"/>
              </a:rPr>
              <a:t>delivery, benchmarking, </a:t>
            </a:r>
            <a:r>
              <a:rPr lang="en-GB" sz="975" b="0" dirty="0" err="1">
                <a:solidFill>
                  <a:schemeClr val="tx1"/>
                </a:solidFill>
                <a:latin typeface="Calibri" panose="020F0502020204030204"/>
                <a:ea typeface="+mn-ea"/>
                <a:cs typeface="+mn-cs"/>
              </a:rPr>
              <a:t>clienting</a:t>
            </a:r>
            <a:endParaRPr lang="en-GB" sz="975" b="0" dirty="0">
              <a:solidFill>
                <a:schemeClr val="tx1"/>
              </a:solidFill>
              <a:latin typeface="Calibri" panose="020F0502020204030204"/>
              <a:ea typeface="+mn-ea"/>
              <a:cs typeface="+mn-cs"/>
            </a:endParaRPr>
          </a:p>
          <a:p>
            <a:pPr marL="148332" indent="-148332" defTabSz="742950" fontAlgn="auto">
              <a:spcBef>
                <a:spcPts val="0"/>
              </a:spcBef>
              <a:spcAft>
                <a:spcPts val="0"/>
              </a:spcAft>
              <a:buFont typeface="Arial" panose="020B0604020202020204" pitchFamily="34" charset="0"/>
              <a:buChar char="•"/>
            </a:pPr>
            <a:r>
              <a:rPr lang="en-GB" sz="894" b="0" dirty="0">
                <a:solidFill>
                  <a:schemeClr val="tx1"/>
                </a:solidFill>
                <a:latin typeface="Calibri" panose="020F0502020204030204"/>
                <a:ea typeface="+mn-ea"/>
                <a:cs typeface="+mn-cs"/>
              </a:rPr>
              <a:t>Directorate assurance statements</a:t>
            </a:r>
          </a:p>
          <a:p>
            <a:pPr marL="148332" indent="-148332" defTabSz="742950" fontAlgn="auto">
              <a:spcBef>
                <a:spcPts val="0"/>
              </a:spcBef>
              <a:spcAft>
                <a:spcPts val="0"/>
              </a:spcAft>
              <a:buFont typeface="Arial" panose="020B0604020202020204" pitchFamily="34" charset="0"/>
              <a:buChar char="•"/>
            </a:pPr>
            <a:r>
              <a:rPr lang="en-GB" sz="894" b="0" dirty="0">
                <a:solidFill>
                  <a:schemeClr val="tx1"/>
                </a:solidFill>
                <a:latin typeface="Calibri" panose="020F0502020204030204"/>
                <a:ea typeface="+mn-ea"/>
                <a:cs typeface="+mn-cs"/>
              </a:rPr>
              <a:t>Project/ programme management</a:t>
            </a:r>
          </a:p>
          <a:p>
            <a:pPr marL="148332" indent="-148332" defTabSz="742950" fontAlgn="auto">
              <a:spcBef>
                <a:spcPts val="0"/>
              </a:spcBef>
              <a:spcAft>
                <a:spcPts val="0"/>
              </a:spcAft>
              <a:buFont typeface="Arial" panose="020B0604020202020204" pitchFamily="34" charset="0"/>
              <a:buChar char="•"/>
            </a:pPr>
            <a:r>
              <a:rPr lang="en-GB" sz="894" b="0" dirty="0">
                <a:solidFill>
                  <a:schemeClr val="tx1"/>
                </a:solidFill>
                <a:latin typeface="Calibri" panose="020F0502020204030204"/>
                <a:ea typeface="+mn-ea"/>
                <a:cs typeface="+mn-cs"/>
              </a:rPr>
              <a:t>Data quality assurance</a:t>
            </a:r>
          </a:p>
          <a:p>
            <a:pPr marL="148332" indent="-148332" defTabSz="742950" fontAlgn="auto">
              <a:spcBef>
                <a:spcPts val="0"/>
              </a:spcBef>
              <a:spcAft>
                <a:spcPts val="0"/>
              </a:spcAft>
              <a:buFont typeface="Arial" panose="020B0604020202020204" pitchFamily="34" charset="0"/>
              <a:buChar char="•"/>
            </a:pPr>
            <a:r>
              <a:rPr lang="en-GB" sz="894" b="0" dirty="0">
                <a:solidFill>
                  <a:schemeClr val="tx1"/>
                </a:solidFill>
                <a:latin typeface="Calibri" panose="020F0502020204030204"/>
                <a:ea typeface="+mn-ea"/>
                <a:cs typeface="+mn-cs"/>
              </a:rPr>
              <a:t>Performance appraisals</a:t>
            </a:r>
          </a:p>
          <a:p>
            <a:pPr marL="148332" indent="-148332" defTabSz="742950" fontAlgn="auto">
              <a:spcBef>
                <a:spcPts val="0"/>
              </a:spcBef>
              <a:spcAft>
                <a:spcPts val="0"/>
              </a:spcAft>
              <a:buFont typeface="Arial" panose="020B0604020202020204" pitchFamily="34" charset="0"/>
              <a:buChar char="•"/>
            </a:pPr>
            <a:r>
              <a:rPr lang="en-GB" sz="894" b="0" dirty="0">
                <a:solidFill>
                  <a:schemeClr val="tx1"/>
                </a:solidFill>
                <a:latin typeface="Calibri" panose="020F0502020204030204"/>
                <a:ea typeface="+mn-ea"/>
                <a:cs typeface="+mn-cs"/>
              </a:rPr>
              <a:t>Ensure appropriate governance and reviews of joint ventures/ local authority trading companies/ partnerships</a:t>
            </a:r>
          </a:p>
          <a:p>
            <a:pPr marL="148332" indent="-148332" defTabSz="742950" fontAlgn="auto">
              <a:spcBef>
                <a:spcPts val="0"/>
              </a:spcBef>
              <a:spcAft>
                <a:spcPts val="0"/>
              </a:spcAft>
              <a:buFont typeface="Arial" panose="020B0604020202020204" pitchFamily="34" charset="0"/>
              <a:buChar char="•"/>
            </a:pPr>
            <a:r>
              <a:rPr lang="en-GB" sz="894" b="0" dirty="0">
                <a:solidFill>
                  <a:schemeClr val="tx1"/>
                </a:solidFill>
                <a:latin typeface="Calibri" panose="020F0502020204030204"/>
                <a:ea typeface="+mn-ea"/>
                <a:cs typeface="+mn-cs"/>
              </a:rPr>
              <a:t>Performance/ finance/ risk reporting – </a:t>
            </a:r>
            <a:r>
              <a:rPr lang="en-GB" sz="894" b="0" dirty="0" err="1">
                <a:solidFill>
                  <a:schemeClr val="tx1"/>
                </a:solidFill>
                <a:latin typeface="Calibri" panose="020F0502020204030204"/>
                <a:ea typeface="+mn-ea"/>
                <a:cs typeface="+mn-cs"/>
              </a:rPr>
              <a:t>inc</a:t>
            </a:r>
            <a:r>
              <a:rPr lang="en-GB" sz="894" b="0" dirty="0">
                <a:solidFill>
                  <a:schemeClr val="tx1"/>
                </a:solidFill>
                <a:latin typeface="Calibri" panose="020F0502020204030204"/>
                <a:ea typeface="+mn-ea"/>
                <a:cs typeface="+mn-cs"/>
              </a:rPr>
              <a:t>:</a:t>
            </a:r>
          </a:p>
          <a:p>
            <a:pPr marL="290215" lvl="1" indent="-141883" defTabSz="742950" fontAlgn="auto">
              <a:spcBef>
                <a:spcPts val="0"/>
              </a:spcBef>
              <a:spcAft>
                <a:spcPts val="0"/>
              </a:spcAft>
              <a:buFont typeface="Arial" panose="020B0604020202020204" pitchFamily="34" charset="0"/>
              <a:buChar char="•"/>
            </a:pPr>
            <a:r>
              <a:rPr lang="en-GB" sz="894" b="0" dirty="0">
                <a:solidFill>
                  <a:schemeClr val="tx1"/>
                </a:solidFill>
                <a:latin typeface="Calibri" panose="020F0502020204030204"/>
                <a:ea typeface="+mn-ea"/>
                <a:cs typeface="+mn-cs"/>
              </a:rPr>
              <a:t>Corporate plan objectives delivery</a:t>
            </a:r>
          </a:p>
          <a:p>
            <a:pPr marL="290215" lvl="1" indent="-141883" defTabSz="742950" fontAlgn="auto">
              <a:spcBef>
                <a:spcPts val="0"/>
              </a:spcBef>
              <a:spcAft>
                <a:spcPts val="0"/>
              </a:spcAft>
              <a:buFont typeface="Arial" panose="020B0604020202020204" pitchFamily="34" charset="0"/>
              <a:buChar char="•"/>
            </a:pPr>
            <a:r>
              <a:rPr lang="en-GB" sz="894" b="0" dirty="0">
                <a:solidFill>
                  <a:schemeClr val="tx1"/>
                </a:solidFill>
                <a:latin typeface="Calibri" panose="020F0502020204030204"/>
                <a:ea typeface="+mn-ea"/>
                <a:cs typeface="+mn-cs"/>
              </a:rPr>
              <a:t>Statutory performance compliance (</a:t>
            </a:r>
            <a:r>
              <a:rPr lang="en-GB" sz="894" b="0" dirty="0" err="1">
                <a:solidFill>
                  <a:schemeClr val="tx1"/>
                </a:solidFill>
                <a:latin typeface="Calibri" panose="020F0502020204030204"/>
                <a:ea typeface="+mn-ea"/>
                <a:cs typeface="+mn-cs"/>
              </a:rPr>
              <a:t>eg</a:t>
            </a:r>
            <a:r>
              <a:rPr lang="en-GB" sz="894" b="0" dirty="0">
                <a:solidFill>
                  <a:schemeClr val="tx1"/>
                </a:solidFill>
                <a:latin typeface="Calibri" panose="020F0502020204030204"/>
                <a:ea typeface="+mn-ea"/>
                <a:cs typeface="+mn-cs"/>
              </a:rPr>
              <a:t> planning applications, FOIs)</a:t>
            </a:r>
          </a:p>
          <a:p>
            <a:pPr marL="290215" lvl="1" indent="-141883" defTabSz="742950" fontAlgn="auto">
              <a:spcBef>
                <a:spcPts val="0"/>
              </a:spcBef>
              <a:spcAft>
                <a:spcPts val="0"/>
              </a:spcAft>
              <a:buFont typeface="Arial" panose="020B0604020202020204" pitchFamily="34" charset="0"/>
              <a:buChar char="•"/>
            </a:pPr>
            <a:r>
              <a:rPr lang="en-GB" sz="894" b="0" dirty="0">
                <a:solidFill>
                  <a:schemeClr val="tx1"/>
                </a:solidFill>
                <a:latin typeface="Calibri" panose="020F0502020204030204"/>
                <a:ea typeface="+mn-ea"/>
                <a:cs typeface="+mn-cs"/>
              </a:rPr>
              <a:t>National reporting (</a:t>
            </a:r>
            <a:r>
              <a:rPr lang="en-GB" sz="894" b="0" dirty="0" err="1">
                <a:solidFill>
                  <a:schemeClr val="tx1"/>
                </a:solidFill>
                <a:latin typeface="Calibri" panose="020F0502020204030204"/>
                <a:ea typeface="+mn-ea"/>
                <a:cs typeface="+mn-cs"/>
              </a:rPr>
              <a:t>eg</a:t>
            </a:r>
            <a:r>
              <a:rPr lang="en-GB" sz="894" b="0" dirty="0">
                <a:solidFill>
                  <a:schemeClr val="tx1"/>
                </a:solidFill>
                <a:latin typeface="Calibri" panose="020F0502020204030204"/>
                <a:ea typeface="+mn-ea"/>
                <a:cs typeface="+mn-cs"/>
              </a:rPr>
              <a:t> ASCOF)</a:t>
            </a:r>
          </a:p>
          <a:p>
            <a:pPr marL="290215" lvl="1" indent="-141883" defTabSz="742950" fontAlgn="auto">
              <a:spcBef>
                <a:spcPts val="0"/>
              </a:spcBef>
              <a:spcAft>
                <a:spcPts val="0"/>
              </a:spcAft>
              <a:buFont typeface="Arial" panose="020B0604020202020204" pitchFamily="34" charset="0"/>
              <a:buChar char="•"/>
            </a:pPr>
            <a:r>
              <a:rPr lang="en-GB" sz="894" b="0" dirty="0">
                <a:solidFill>
                  <a:schemeClr val="tx1"/>
                </a:solidFill>
                <a:latin typeface="Calibri" panose="020F0502020204030204"/>
                <a:ea typeface="+mn-ea"/>
                <a:cs typeface="+mn-cs"/>
              </a:rPr>
              <a:t>Savings delivery</a:t>
            </a:r>
          </a:p>
          <a:p>
            <a:pPr marL="290215" lvl="1" indent="-141883" defTabSz="742950" fontAlgn="auto">
              <a:spcBef>
                <a:spcPts val="0"/>
              </a:spcBef>
              <a:spcAft>
                <a:spcPts val="0"/>
              </a:spcAft>
              <a:buFont typeface="Arial" panose="020B0604020202020204" pitchFamily="34" charset="0"/>
              <a:buChar char="•"/>
            </a:pPr>
            <a:r>
              <a:rPr lang="en-GB" sz="894" b="0" dirty="0">
                <a:solidFill>
                  <a:schemeClr val="tx1"/>
                </a:solidFill>
                <a:latin typeface="Calibri" panose="020F0502020204030204"/>
                <a:ea typeface="+mn-ea"/>
                <a:cs typeface="+mn-cs"/>
              </a:rPr>
              <a:t>Complaints</a:t>
            </a:r>
          </a:p>
          <a:p>
            <a:pPr marL="139303" indent="-139303" defTabSz="742950" fontAlgn="auto">
              <a:spcBef>
                <a:spcPts val="0"/>
              </a:spcBef>
              <a:spcAft>
                <a:spcPts val="0"/>
              </a:spcAft>
              <a:buFont typeface="Arial" panose="020B0604020202020204" pitchFamily="34" charset="0"/>
              <a:buChar char="•"/>
            </a:pPr>
            <a:r>
              <a:rPr lang="en-GB" sz="894" b="0" dirty="0">
                <a:solidFill>
                  <a:schemeClr val="tx1"/>
                </a:solidFill>
                <a:latin typeface="Calibri" panose="020F0502020204030204"/>
                <a:ea typeface="+mn-ea"/>
                <a:cs typeface="+mn-cs"/>
              </a:rPr>
              <a:t>Internal audit advice</a:t>
            </a:r>
          </a:p>
          <a:p>
            <a:pPr marL="139303" indent="-139303" defTabSz="742950" fontAlgn="auto">
              <a:spcBef>
                <a:spcPts val="0"/>
              </a:spcBef>
              <a:spcAft>
                <a:spcPts val="0"/>
              </a:spcAft>
              <a:buFont typeface="Arial" panose="020B0604020202020204" pitchFamily="34" charset="0"/>
              <a:buChar char="•"/>
            </a:pPr>
            <a:r>
              <a:rPr lang="en-GB" sz="894" b="0" dirty="0">
                <a:solidFill>
                  <a:schemeClr val="tx1"/>
                </a:solidFill>
                <a:latin typeface="Calibri" panose="020F0502020204030204"/>
                <a:ea typeface="+mn-ea"/>
                <a:cs typeface="+mn-cs"/>
              </a:rPr>
              <a:t>Children’s/ Adults Safeguarding Boards</a:t>
            </a:r>
          </a:p>
          <a:p>
            <a:pPr marL="139303" indent="-139303" defTabSz="742950" fontAlgn="auto">
              <a:spcBef>
                <a:spcPts val="0"/>
              </a:spcBef>
              <a:spcAft>
                <a:spcPts val="0"/>
              </a:spcAft>
              <a:buFont typeface="Arial" panose="020B0604020202020204" pitchFamily="34" charset="0"/>
              <a:buChar char="•"/>
            </a:pPr>
            <a:r>
              <a:rPr lang="en-GB" sz="894" b="0" dirty="0">
                <a:solidFill>
                  <a:schemeClr val="tx1"/>
                </a:solidFill>
                <a:latin typeface="Calibri" panose="020F0502020204030204"/>
                <a:ea typeface="+mn-ea"/>
                <a:cs typeface="+mn-cs"/>
              </a:rPr>
              <a:t>Consultation/ engagement</a:t>
            </a:r>
          </a:p>
          <a:p>
            <a:pPr marL="139303" indent="-139303" defTabSz="742950" fontAlgn="auto">
              <a:spcBef>
                <a:spcPts val="0"/>
              </a:spcBef>
              <a:spcAft>
                <a:spcPts val="0"/>
              </a:spcAft>
              <a:buFont typeface="Arial" panose="020B0604020202020204" pitchFamily="34" charset="0"/>
              <a:buChar char="•"/>
            </a:pPr>
            <a:r>
              <a:rPr lang="en-GB" sz="894" b="0" dirty="0">
                <a:solidFill>
                  <a:schemeClr val="tx1"/>
                </a:solidFill>
                <a:latin typeface="Calibri" panose="020F0502020204030204"/>
                <a:ea typeface="+mn-ea"/>
                <a:cs typeface="+mn-cs"/>
              </a:rPr>
              <a:t>Training/ compliance with policies/ processes (</a:t>
            </a:r>
            <a:r>
              <a:rPr lang="en-GB" sz="894" b="0" dirty="0" err="1">
                <a:solidFill>
                  <a:schemeClr val="tx1"/>
                </a:solidFill>
                <a:latin typeface="Calibri" panose="020F0502020204030204"/>
                <a:ea typeface="+mn-ea"/>
                <a:cs typeface="+mn-cs"/>
              </a:rPr>
              <a:t>eg</a:t>
            </a:r>
            <a:r>
              <a:rPr lang="en-GB" sz="894" b="0" dirty="0">
                <a:solidFill>
                  <a:schemeClr val="tx1"/>
                </a:solidFill>
                <a:latin typeface="Calibri" panose="020F0502020204030204"/>
                <a:ea typeface="+mn-ea"/>
                <a:cs typeface="+mn-cs"/>
              </a:rPr>
              <a:t> procurement)</a:t>
            </a:r>
          </a:p>
        </p:txBody>
      </p:sp>
      <p:sp>
        <p:nvSpPr>
          <p:cNvPr id="4" name="TextBox 3">
            <a:extLst>
              <a:ext uri="{FF2B5EF4-FFF2-40B4-BE49-F238E27FC236}">
                <a16:creationId xmlns:a16="http://schemas.microsoft.com/office/drawing/2014/main" id="{046AA7C0-F014-64BF-6AB6-E7C7B4946C72}"/>
              </a:ext>
            </a:extLst>
          </p:cNvPr>
          <p:cNvSpPr txBox="1"/>
          <p:nvPr/>
        </p:nvSpPr>
        <p:spPr>
          <a:xfrm>
            <a:off x="4381844" y="1015564"/>
            <a:ext cx="2849583" cy="442557"/>
          </a:xfrm>
          <a:prstGeom prst="rect">
            <a:avLst/>
          </a:prstGeom>
          <a:noFill/>
          <a:ln w="3175">
            <a:solidFill>
              <a:schemeClr val="tx1"/>
            </a:solidFill>
          </a:ln>
        </p:spPr>
        <p:txBody>
          <a:bodyPr wrap="square" rtlCol="0">
            <a:spAutoFit/>
          </a:bodyPr>
          <a:lstStyle/>
          <a:p>
            <a:pPr defTabSz="742950" fontAlgn="auto">
              <a:spcBef>
                <a:spcPts val="0"/>
              </a:spcBef>
              <a:spcAft>
                <a:spcPts val="0"/>
              </a:spcAft>
            </a:pPr>
            <a:r>
              <a:rPr lang="en-GB" sz="1138">
                <a:solidFill>
                  <a:prstClr val="black"/>
                </a:solidFill>
                <a:latin typeface="Calibri" panose="020F0502020204030204"/>
                <a:ea typeface="+mn-ea"/>
                <a:cs typeface="+mn-cs"/>
              </a:rPr>
              <a:t>Corporate programme/ project management</a:t>
            </a:r>
          </a:p>
        </p:txBody>
      </p:sp>
      <p:sp>
        <p:nvSpPr>
          <p:cNvPr id="5" name="TextBox 4">
            <a:extLst>
              <a:ext uri="{FF2B5EF4-FFF2-40B4-BE49-F238E27FC236}">
                <a16:creationId xmlns:a16="http://schemas.microsoft.com/office/drawing/2014/main" id="{CB207469-0C06-015E-2AFF-B2149BD22B5D}"/>
              </a:ext>
            </a:extLst>
          </p:cNvPr>
          <p:cNvSpPr txBox="1"/>
          <p:nvPr/>
        </p:nvSpPr>
        <p:spPr>
          <a:xfrm>
            <a:off x="2271304" y="3372176"/>
            <a:ext cx="5215901" cy="1618392"/>
          </a:xfrm>
          <a:prstGeom prst="rect">
            <a:avLst/>
          </a:prstGeom>
          <a:noFill/>
          <a:ln w="3175">
            <a:solidFill>
              <a:schemeClr val="tx1"/>
            </a:solidFill>
          </a:ln>
        </p:spPr>
        <p:txBody>
          <a:bodyPr wrap="square" rtlCol="0">
            <a:spAutoFit/>
          </a:bodyPr>
          <a:lstStyle/>
          <a:p>
            <a:pPr defTabSz="742950" fontAlgn="auto">
              <a:spcBef>
                <a:spcPts val="0"/>
              </a:spcBef>
              <a:spcAft>
                <a:spcPts val="0"/>
              </a:spcAft>
            </a:pPr>
            <a:r>
              <a:rPr lang="en-GB" sz="975">
                <a:solidFill>
                  <a:prstClr val="black"/>
                </a:solidFill>
                <a:latin typeface="Calibri" panose="020F0502020204030204"/>
                <a:ea typeface="+mn-ea"/>
                <a:cs typeface="+mn-cs"/>
              </a:rPr>
              <a:t>Corporate management team</a:t>
            </a:r>
            <a:r>
              <a:rPr lang="en-GB" sz="975" b="0">
                <a:solidFill>
                  <a:prstClr val="black"/>
                </a:solidFill>
                <a:latin typeface="Calibri" panose="020F0502020204030204"/>
                <a:ea typeface="+mn-ea"/>
                <a:cs typeface="+mn-cs"/>
              </a:rPr>
              <a:t> – operational and strategic delivery (</a:t>
            </a:r>
            <a:r>
              <a:rPr lang="en-GB" sz="975" b="0" err="1">
                <a:solidFill>
                  <a:prstClr val="black"/>
                </a:solidFill>
                <a:latin typeface="Calibri" panose="020F0502020204030204"/>
                <a:ea typeface="+mn-ea"/>
                <a:cs typeface="+mn-cs"/>
              </a:rPr>
              <a:t>inc</a:t>
            </a:r>
            <a:r>
              <a:rPr lang="en-GB" sz="975" b="0">
                <a:solidFill>
                  <a:prstClr val="black"/>
                </a:solidFill>
                <a:latin typeface="Calibri" panose="020F0502020204030204"/>
                <a:ea typeface="+mn-ea"/>
                <a:cs typeface="+mn-cs"/>
              </a:rPr>
              <a:t> benchmarking)</a:t>
            </a:r>
          </a:p>
          <a:p>
            <a:pPr marL="148332" indent="-148332" defTabSz="742950" fontAlgn="auto">
              <a:spcBef>
                <a:spcPts val="0"/>
              </a:spcBef>
              <a:spcAft>
                <a:spcPts val="0"/>
              </a:spcAft>
              <a:buFont typeface="Arial" panose="020B0604020202020204" pitchFamily="34" charset="0"/>
              <a:buChar char="•"/>
            </a:pPr>
            <a:r>
              <a:rPr lang="en-GB" sz="894" b="0">
                <a:solidFill>
                  <a:prstClr val="black"/>
                </a:solidFill>
                <a:latin typeface="Calibri" panose="020F0502020204030204"/>
                <a:ea typeface="+mn-ea"/>
                <a:cs typeface="+mn-cs"/>
              </a:rPr>
              <a:t>Performance, finance and risk reporting – </a:t>
            </a:r>
            <a:r>
              <a:rPr lang="en-GB" sz="894" b="0" err="1">
                <a:solidFill>
                  <a:prstClr val="black"/>
                </a:solidFill>
                <a:latin typeface="Calibri" panose="020F0502020204030204"/>
                <a:ea typeface="+mn-ea"/>
                <a:cs typeface="+mn-cs"/>
              </a:rPr>
              <a:t>inc</a:t>
            </a:r>
            <a:r>
              <a:rPr lang="en-GB" sz="894" b="0">
                <a:solidFill>
                  <a:prstClr val="black"/>
                </a:solidFill>
                <a:latin typeface="Calibri" panose="020F0502020204030204"/>
                <a:ea typeface="+mn-ea"/>
                <a:cs typeface="+mn-cs"/>
              </a:rPr>
              <a:t>:</a:t>
            </a:r>
          </a:p>
          <a:p>
            <a:pPr marL="290215" lvl="1" indent="-141883" defTabSz="742950" fontAlgn="auto">
              <a:spcBef>
                <a:spcPts val="0"/>
              </a:spcBef>
              <a:spcAft>
                <a:spcPts val="0"/>
              </a:spcAft>
              <a:buFont typeface="Arial" panose="020B0604020202020204" pitchFamily="34" charset="0"/>
              <a:buChar char="•"/>
            </a:pPr>
            <a:r>
              <a:rPr lang="en-GB" sz="894" b="0">
                <a:solidFill>
                  <a:prstClr val="black"/>
                </a:solidFill>
                <a:latin typeface="Calibri" panose="020F0502020204030204"/>
                <a:ea typeface="+mn-ea"/>
                <a:cs typeface="+mn-cs"/>
              </a:rPr>
              <a:t>Corporate plan objectives delivery</a:t>
            </a:r>
          </a:p>
          <a:p>
            <a:pPr marL="290215" lvl="1" indent="-141883" defTabSz="742950" fontAlgn="auto">
              <a:spcBef>
                <a:spcPts val="0"/>
              </a:spcBef>
              <a:spcAft>
                <a:spcPts val="0"/>
              </a:spcAft>
              <a:buFont typeface="Arial" panose="020B0604020202020204" pitchFamily="34" charset="0"/>
              <a:buChar char="•"/>
            </a:pPr>
            <a:r>
              <a:rPr lang="en-GB" sz="894" b="0">
                <a:solidFill>
                  <a:prstClr val="black"/>
                </a:solidFill>
                <a:latin typeface="Calibri" panose="020F0502020204030204"/>
                <a:ea typeface="+mn-ea"/>
                <a:cs typeface="+mn-cs"/>
              </a:rPr>
              <a:t>Statutory performance compliance (</a:t>
            </a:r>
            <a:r>
              <a:rPr lang="en-GB" sz="894" b="0" err="1">
                <a:solidFill>
                  <a:prstClr val="black"/>
                </a:solidFill>
                <a:latin typeface="Calibri" panose="020F0502020204030204"/>
                <a:ea typeface="+mn-ea"/>
                <a:cs typeface="+mn-cs"/>
              </a:rPr>
              <a:t>eg</a:t>
            </a:r>
            <a:r>
              <a:rPr lang="en-GB" sz="894" b="0">
                <a:solidFill>
                  <a:prstClr val="black"/>
                </a:solidFill>
                <a:latin typeface="Calibri" panose="020F0502020204030204"/>
                <a:ea typeface="+mn-ea"/>
                <a:cs typeface="+mn-cs"/>
              </a:rPr>
              <a:t> planning applications, FOIs)</a:t>
            </a:r>
          </a:p>
          <a:p>
            <a:pPr marL="290215" lvl="1" indent="-141883" defTabSz="742950" fontAlgn="auto">
              <a:spcBef>
                <a:spcPts val="0"/>
              </a:spcBef>
              <a:spcAft>
                <a:spcPts val="0"/>
              </a:spcAft>
              <a:buFont typeface="Arial" panose="020B0604020202020204" pitchFamily="34" charset="0"/>
              <a:buChar char="•"/>
            </a:pPr>
            <a:r>
              <a:rPr lang="en-GB" sz="894" b="0">
                <a:solidFill>
                  <a:prstClr val="black"/>
                </a:solidFill>
                <a:latin typeface="Calibri" panose="020F0502020204030204"/>
                <a:ea typeface="+mn-ea"/>
                <a:cs typeface="+mn-cs"/>
              </a:rPr>
              <a:t>National reporting (</a:t>
            </a:r>
            <a:r>
              <a:rPr lang="en-GB" sz="894" b="0" err="1">
                <a:solidFill>
                  <a:prstClr val="black"/>
                </a:solidFill>
                <a:latin typeface="Calibri" panose="020F0502020204030204"/>
                <a:ea typeface="+mn-ea"/>
                <a:cs typeface="+mn-cs"/>
              </a:rPr>
              <a:t>eg</a:t>
            </a:r>
            <a:r>
              <a:rPr lang="en-GB" sz="894" b="0">
                <a:solidFill>
                  <a:prstClr val="black"/>
                </a:solidFill>
                <a:latin typeface="Calibri" panose="020F0502020204030204"/>
                <a:ea typeface="+mn-ea"/>
                <a:cs typeface="+mn-cs"/>
              </a:rPr>
              <a:t> ASCOF)</a:t>
            </a:r>
          </a:p>
          <a:p>
            <a:pPr marL="290215" lvl="1" indent="-141883" defTabSz="742950" fontAlgn="auto">
              <a:spcBef>
                <a:spcPts val="0"/>
              </a:spcBef>
              <a:spcAft>
                <a:spcPts val="0"/>
              </a:spcAft>
              <a:buFont typeface="Arial" panose="020B0604020202020204" pitchFamily="34" charset="0"/>
              <a:buChar char="•"/>
            </a:pPr>
            <a:r>
              <a:rPr lang="en-GB" sz="894" b="0">
                <a:solidFill>
                  <a:prstClr val="black"/>
                </a:solidFill>
                <a:latin typeface="Calibri" panose="020F0502020204030204"/>
                <a:ea typeface="+mn-ea"/>
                <a:cs typeface="+mn-cs"/>
              </a:rPr>
              <a:t>Savings/ MTFS delivery</a:t>
            </a:r>
          </a:p>
          <a:p>
            <a:pPr marL="290215" lvl="1" indent="-141883" defTabSz="742950" fontAlgn="auto">
              <a:spcBef>
                <a:spcPts val="0"/>
              </a:spcBef>
              <a:spcAft>
                <a:spcPts val="0"/>
              </a:spcAft>
              <a:buFont typeface="Arial" panose="020B0604020202020204" pitchFamily="34" charset="0"/>
              <a:buChar char="•"/>
            </a:pPr>
            <a:r>
              <a:rPr lang="en-GB" sz="894" b="0">
                <a:solidFill>
                  <a:prstClr val="black"/>
                </a:solidFill>
                <a:latin typeface="Calibri" panose="020F0502020204030204"/>
                <a:ea typeface="+mn-ea"/>
                <a:cs typeface="+mn-cs"/>
              </a:rPr>
              <a:t>Complaints</a:t>
            </a:r>
          </a:p>
          <a:p>
            <a:pPr marL="290215" lvl="1" indent="-141883" defTabSz="742950" fontAlgn="auto">
              <a:spcBef>
                <a:spcPts val="0"/>
              </a:spcBef>
              <a:spcAft>
                <a:spcPts val="0"/>
              </a:spcAft>
              <a:buFont typeface="Arial" panose="020B0604020202020204" pitchFamily="34" charset="0"/>
              <a:buChar char="•"/>
            </a:pPr>
            <a:r>
              <a:rPr lang="en-GB" sz="894" b="0">
                <a:solidFill>
                  <a:prstClr val="black"/>
                </a:solidFill>
                <a:latin typeface="Calibri" panose="020F0502020204030204"/>
                <a:ea typeface="+mn-ea"/>
                <a:cs typeface="+mn-cs"/>
              </a:rPr>
              <a:t>Corporate health indicators (</a:t>
            </a:r>
            <a:r>
              <a:rPr lang="en-GB" sz="894" b="0" err="1">
                <a:solidFill>
                  <a:prstClr val="black"/>
                </a:solidFill>
                <a:latin typeface="Calibri" panose="020F0502020204030204"/>
                <a:ea typeface="+mn-ea"/>
                <a:cs typeface="+mn-cs"/>
              </a:rPr>
              <a:t>eg</a:t>
            </a:r>
            <a:r>
              <a:rPr lang="en-GB" sz="894" b="0">
                <a:solidFill>
                  <a:prstClr val="black"/>
                </a:solidFill>
                <a:latin typeface="Calibri" panose="020F0502020204030204"/>
                <a:ea typeface="+mn-ea"/>
                <a:cs typeface="+mn-cs"/>
              </a:rPr>
              <a:t> staff turnover, grievances)</a:t>
            </a:r>
          </a:p>
          <a:p>
            <a:pPr marL="290215" lvl="1" indent="-141883" defTabSz="742950" fontAlgn="auto">
              <a:spcBef>
                <a:spcPts val="0"/>
              </a:spcBef>
              <a:spcAft>
                <a:spcPts val="0"/>
              </a:spcAft>
              <a:buFont typeface="Arial" panose="020B0604020202020204" pitchFamily="34" charset="0"/>
              <a:buChar char="•"/>
            </a:pPr>
            <a:r>
              <a:rPr lang="en-GB" sz="894" b="0">
                <a:solidFill>
                  <a:prstClr val="black"/>
                </a:solidFill>
                <a:latin typeface="Calibri" panose="020F0502020204030204"/>
                <a:ea typeface="+mn-ea"/>
                <a:cs typeface="+mn-cs"/>
              </a:rPr>
              <a:t>Staff/ resident surveys</a:t>
            </a:r>
          </a:p>
          <a:p>
            <a:pPr marL="148332" indent="-148332" defTabSz="742950" fontAlgn="auto">
              <a:spcBef>
                <a:spcPts val="0"/>
              </a:spcBef>
              <a:spcAft>
                <a:spcPts val="0"/>
              </a:spcAft>
              <a:buFont typeface="Arial" panose="020B0604020202020204" pitchFamily="34" charset="0"/>
              <a:buChar char="•"/>
            </a:pPr>
            <a:r>
              <a:rPr lang="en-GB" sz="894" b="0">
                <a:solidFill>
                  <a:prstClr val="black"/>
                </a:solidFill>
                <a:latin typeface="Calibri" panose="020F0502020204030204"/>
                <a:ea typeface="+mn-ea"/>
                <a:cs typeface="+mn-cs"/>
              </a:rPr>
              <a:t>Contribute to review of internal controls/ Annual Governance Statement</a:t>
            </a:r>
          </a:p>
          <a:p>
            <a:pPr marL="148332" indent="-148332" defTabSz="742950" fontAlgn="auto">
              <a:spcBef>
                <a:spcPts val="0"/>
              </a:spcBef>
              <a:spcAft>
                <a:spcPts val="0"/>
              </a:spcAft>
              <a:buFont typeface="Arial" panose="020B0604020202020204" pitchFamily="34" charset="0"/>
              <a:buChar char="•"/>
            </a:pPr>
            <a:r>
              <a:rPr lang="en-GB" sz="894" b="0">
                <a:solidFill>
                  <a:prstClr val="black"/>
                </a:solidFill>
                <a:latin typeface="Calibri" panose="020F0502020204030204"/>
                <a:ea typeface="+mn-ea"/>
                <a:cs typeface="+mn-cs"/>
              </a:rPr>
              <a:t>Consider/ respond to Internal/ External Audit annual opinions/ reports</a:t>
            </a:r>
          </a:p>
        </p:txBody>
      </p:sp>
      <p:sp>
        <p:nvSpPr>
          <p:cNvPr id="6" name="TextBox 5">
            <a:extLst>
              <a:ext uri="{FF2B5EF4-FFF2-40B4-BE49-F238E27FC236}">
                <a16:creationId xmlns:a16="http://schemas.microsoft.com/office/drawing/2014/main" id="{07023D74-5491-B232-F1A9-277557A2AEAB}"/>
              </a:ext>
            </a:extLst>
          </p:cNvPr>
          <p:cNvSpPr txBox="1"/>
          <p:nvPr/>
        </p:nvSpPr>
        <p:spPr>
          <a:xfrm>
            <a:off x="1837832" y="5031629"/>
            <a:ext cx="2279532" cy="1343188"/>
          </a:xfrm>
          <a:prstGeom prst="rect">
            <a:avLst/>
          </a:prstGeom>
          <a:noFill/>
          <a:ln w="3175">
            <a:solidFill>
              <a:schemeClr val="tx1"/>
            </a:solidFill>
          </a:ln>
        </p:spPr>
        <p:txBody>
          <a:bodyPr wrap="square" rtlCol="0">
            <a:spAutoFit/>
          </a:bodyPr>
          <a:lstStyle/>
          <a:p>
            <a:pPr defTabSz="742950" fontAlgn="auto">
              <a:spcBef>
                <a:spcPts val="0"/>
              </a:spcBef>
              <a:spcAft>
                <a:spcPts val="0"/>
              </a:spcAft>
            </a:pPr>
            <a:r>
              <a:rPr lang="en-GB" sz="975">
                <a:solidFill>
                  <a:prstClr val="black"/>
                </a:solidFill>
                <a:latin typeface="Calibri" panose="020F0502020204030204"/>
                <a:ea typeface="+mn-ea"/>
                <a:cs typeface="+mn-cs"/>
              </a:rPr>
              <a:t>Monitoring Officer</a:t>
            </a:r>
          </a:p>
          <a:p>
            <a:pPr marL="139303" indent="-139303" defTabSz="742950" fontAlgn="auto">
              <a:spcBef>
                <a:spcPts val="0"/>
              </a:spcBef>
              <a:spcAft>
                <a:spcPts val="0"/>
              </a:spcAft>
              <a:buFont typeface="Arial" panose="020B0604020202020204" pitchFamily="34" charset="0"/>
              <a:buChar char="•"/>
            </a:pPr>
            <a:r>
              <a:rPr lang="en-GB" sz="894" b="0">
                <a:solidFill>
                  <a:prstClr val="black"/>
                </a:solidFill>
                <a:latin typeface="Calibri" panose="020F0502020204030204"/>
                <a:ea typeface="+mn-ea"/>
                <a:cs typeface="+mn-cs"/>
              </a:rPr>
              <a:t>Responsible for/ regularly review constitution - consistency with legislation/ best practice</a:t>
            </a:r>
          </a:p>
          <a:p>
            <a:pPr marL="139303" indent="-139303" defTabSz="742950" fontAlgn="auto">
              <a:spcBef>
                <a:spcPts val="0"/>
              </a:spcBef>
              <a:spcAft>
                <a:spcPts val="0"/>
              </a:spcAft>
              <a:buFont typeface="Arial" panose="020B0604020202020204" pitchFamily="34" charset="0"/>
              <a:buChar char="•"/>
            </a:pPr>
            <a:r>
              <a:rPr lang="en-GB" sz="894" b="0">
                <a:solidFill>
                  <a:prstClr val="black"/>
                </a:solidFill>
                <a:latin typeface="Calibri" panose="020F0502020204030204"/>
                <a:ea typeface="+mn-ea"/>
                <a:cs typeface="+mn-cs"/>
              </a:rPr>
              <a:t>Oversight of arrangements for member decision making - compliance with constitution/ legislation and scrutiny </a:t>
            </a:r>
            <a:r>
              <a:rPr lang="en-GB" sz="894" b="0" i="1">
                <a:solidFill>
                  <a:prstClr val="black"/>
                </a:solidFill>
                <a:latin typeface="Calibri" panose="020F0502020204030204"/>
                <a:ea typeface="+mn-ea"/>
                <a:cs typeface="+mn-cs"/>
              </a:rPr>
              <a:t>(working with Democratic Services)</a:t>
            </a:r>
          </a:p>
          <a:p>
            <a:pPr marL="139303" indent="-139303" defTabSz="742950" fontAlgn="auto">
              <a:spcBef>
                <a:spcPts val="0"/>
              </a:spcBef>
              <a:spcAft>
                <a:spcPts val="0"/>
              </a:spcAft>
              <a:buFont typeface="Arial" panose="020B0604020202020204" pitchFamily="34" charset="0"/>
              <a:buChar char="•"/>
            </a:pPr>
            <a:r>
              <a:rPr lang="en-GB" sz="894" b="0">
                <a:solidFill>
                  <a:prstClr val="black"/>
                </a:solidFill>
                <a:latin typeface="Calibri" panose="020F0502020204030204"/>
                <a:ea typeface="+mn-ea"/>
                <a:cs typeface="+mn-cs"/>
              </a:rPr>
              <a:t>Principal adviser to Standards Committee</a:t>
            </a:r>
          </a:p>
        </p:txBody>
      </p:sp>
      <p:sp>
        <p:nvSpPr>
          <p:cNvPr id="7" name="TextBox 6">
            <a:extLst>
              <a:ext uri="{FF2B5EF4-FFF2-40B4-BE49-F238E27FC236}">
                <a16:creationId xmlns:a16="http://schemas.microsoft.com/office/drawing/2014/main" id="{52E204B6-88A8-1F92-55FF-D5762FF65A60}"/>
              </a:ext>
            </a:extLst>
          </p:cNvPr>
          <p:cNvSpPr txBox="1"/>
          <p:nvPr/>
        </p:nvSpPr>
        <p:spPr>
          <a:xfrm>
            <a:off x="4214387" y="5031629"/>
            <a:ext cx="1534229" cy="1067985"/>
          </a:xfrm>
          <a:prstGeom prst="rect">
            <a:avLst/>
          </a:prstGeom>
          <a:noFill/>
          <a:ln w="3175">
            <a:solidFill>
              <a:schemeClr val="tx1"/>
            </a:solidFill>
          </a:ln>
        </p:spPr>
        <p:txBody>
          <a:bodyPr wrap="square" rtlCol="0">
            <a:spAutoFit/>
          </a:bodyPr>
          <a:lstStyle/>
          <a:p>
            <a:pPr defTabSz="742950" fontAlgn="auto">
              <a:spcBef>
                <a:spcPts val="0"/>
              </a:spcBef>
              <a:spcAft>
                <a:spcPts val="0"/>
              </a:spcAft>
            </a:pPr>
            <a:r>
              <a:rPr lang="en-GB" sz="975">
                <a:solidFill>
                  <a:schemeClr val="tx1"/>
                </a:solidFill>
                <a:latin typeface="Calibri" panose="020F0502020204030204"/>
                <a:ea typeface="+mn-ea"/>
                <a:cs typeface="+mn-cs"/>
              </a:rPr>
              <a:t>S151 officer</a:t>
            </a:r>
          </a:p>
          <a:p>
            <a:pPr defTabSz="742950" fontAlgn="auto">
              <a:spcBef>
                <a:spcPts val="0"/>
              </a:spcBef>
              <a:spcAft>
                <a:spcPts val="0"/>
              </a:spcAft>
            </a:pPr>
            <a:r>
              <a:rPr lang="en-GB" sz="894" b="0">
                <a:solidFill>
                  <a:schemeClr val="tx1"/>
                </a:solidFill>
                <a:latin typeface="Calibri" panose="020F0502020204030204"/>
                <a:ea typeface="+mn-ea"/>
                <a:cs typeface="+mn-cs"/>
              </a:rPr>
              <a:t>Oversight of financial affairs to ensure proper administration (</a:t>
            </a:r>
            <a:r>
              <a:rPr lang="en-GB" sz="894" b="0" err="1">
                <a:solidFill>
                  <a:schemeClr val="tx1"/>
                </a:solidFill>
                <a:latin typeface="Calibri" panose="020F0502020204030204"/>
                <a:ea typeface="+mn-ea"/>
                <a:cs typeface="+mn-cs"/>
              </a:rPr>
              <a:t>inc</a:t>
            </a:r>
            <a:r>
              <a:rPr lang="en-GB" sz="894" b="0">
                <a:solidFill>
                  <a:schemeClr val="tx1"/>
                </a:solidFill>
                <a:latin typeface="Calibri" panose="020F0502020204030204"/>
                <a:ea typeface="+mn-ea"/>
                <a:cs typeface="+mn-cs"/>
              </a:rPr>
              <a:t> budget-setting/ budgetary controls, counter fraud policy, procurement processes)</a:t>
            </a:r>
          </a:p>
        </p:txBody>
      </p:sp>
      <p:sp>
        <p:nvSpPr>
          <p:cNvPr id="9" name="TextBox 8">
            <a:extLst>
              <a:ext uri="{FF2B5EF4-FFF2-40B4-BE49-F238E27FC236}">
                <a16:creationId xmlns:a16="http://schemas.microsoft.com/office/drawing/2014/main" id="{2E637C9C-51DA-8C04-71B0-92604996D334}"/>
              </a:ext>
            </a:extLst>
          </p:cNvPr>
          <p:cNvSpPr txBox="1"/>
          <p:nvPr/>
        </p:nvSpPr>
        <p:spPr>
          <a:xfrm>
            <a:off x="107944" y="3373954"/>
            <a:ext cx="1641566" cy="2856808"/>
          </a:xfrm>
          <a:prstGeom prst="rect">
            <a:avLst/>
          </a:prstGeom>
          <a:noFill/>
          <a:ln w="3175">
            <a:solidFill>
              <a:schemeClr val="tx1"/>
            </a:solidFill>
          </a:ln>
        </p:spPr>
        <p:txBody>
          <a:bodyPr wrap="square" rtlCol="0">
            <a:spAutoFit/>
          </a:bodyPr>
          <a:lstStyle/>
          <a:p>
            <a:pPr defTabSz="742950" fontAlgn="auto">
              <a:spcBef>
                <a:spcPts val="0"/>
              </a:spcBef>
              <a:spcAft>
                <a:spcPts val="0"/>
              </a:spcAft>
            </a:pPr>
            <a:r>
              <a:rPr lang="en-GB" sz="975">
                <a:solidFill>
                  <a:prstClr val="black"/>
                </a:solidFill>
                <a:latin typeface="Calibri" panose="020F0502020204030204"/>
                <a:ea typeface="+mn-ea"/>
                <a:cs typeface="+mn-cs"/>
              </a:rPr>
              <a:t>Head of Paid Service</a:t>
            </a:r>
          </a:p>
          <a:p>
            <a:pPr marL="139303" indent="-139303" defTabSz="742950" fontAlgn="auto">
              <a:spcBef>
                <a:spcPts val="0"/>
              </a:spcBef>
              <a:spcAft>
                <a:spcPts val="0"/>
              </a:spcAft>
              <a:buFont typeface="Arial" panose="020B0604020202020204" pitchFamily="34" charset="0"/>
              <a:buChar char="•"/>
            </a:pPr>
            <a:r>
              <a:rPr lang="en-GB" sz="894" b="0">
                <a:solidFill>
                  <a:prstClr val="black"/>
                </a:solidFill>
                <a:latin typeface="Calibri" panose="020F0502020204030204"/>
                <a:ea typeface="+mn-ea"/>
                <a:cs typeface="+mn-cs"/>
              </a:rPr>
              <a:t>Review </a:t>
            </a:r>
            <a:r>
              <a:rPr lang="en-GB" sz="894" b="0">
                <a:solidFill>
                  <a:schemeClr val="tx1"/>
                </a:solidFill>
                <a:latin typeface="Calibri" panose="020F0502020204030204"/>
                <a:ea typeface="+mn-ea"/>
                <a:cs typeface="+mn-cs"/>
              </a:rPr>
              <a:t>corporate performance reporting to inform actions to ensure appropriate number, grades, organisation, management of staff for discharge of functions </a:t>
            </a:r>
          </a:p>
          <a:p>
            <a:pPr marL="139303" indent="-139303" defTabSz="742950" fontAlgn="auto">
              <a:spcBef>
                <a:spcPts val="0"/>
              </a:spcBef>
              <a:spcAft>
                <a:spcPts val="0"/>
              </a:spcAft>
              <a:buFont typeface="Arial" panose="020B0604020202020204" pitchFamily="34" charset="0"/>
              <a:buChar char="•"/>
            </a:pPr>
            <a:r>
              <a:rPr lang="en-GB" sz="894" b="0">
                <a:solidFill>
                  <a:schemeClr val="tx1"/>
                </a:solidFill>
                <a:latin typeface="Calibri" panose="020F0502020204030204"/>
                <a:ea typeface="+mn-ea"/>
                <a:cs typeface="+mn-cs"/>
              </a:rPr>
              <a:t>Ensure appropriately senior/ skilled staff employed, including for:</a:t>
            </a:r>
          </a:p>
          <a:p>
            <a:pPr marL="288925" lvl="1" indent="-144463" defTabSz="742950" fontAlgn="auto">
              <a:spcBef>
                <a:spcPts val="0"/>
              </a:spcBef>
              <a:spcAft>
                <a:spcPts val="0"/>
              </a:spcAft>
              <a:buFont typeface="Arial" panose="020B0604020202020204" pitchFamily="34" charset="0"/>
              <a:buChar char="•"/>
            </a:pPr>
            <a:r>
              <a:rPr lang="en-GB" sz="894" b="0">
                <a:solidFill>
                  <a:schemeClr val="tx1"/>
                </a:solidFill>
                <a:latin typeface="Calibri" panose="020F0502020204030204"/>
                <a:ea typeface="+mn-ea"/>
                <a:cs typeface="+mn-cs"/>
              </a:rPr>
              <a:t>Risk management</a:t>
            </a:r>
          </a:p>
          <a:p>
            <a:pPr marL="288925" lvl="1" indent="-144463" defTabSz="742950" fontAlgn="auto">
              <a:spcBef>
                <a:spcPts val="0"/>
              </a:spcBef>
              <a:spcAft>
                <a:spcPts val="0"/>
              </a:spcAft>
              <a:buFont typeface="Arial" panose="020B0604020202020204" pitchFamily="34" charset="0"/>
              <a:buChar char="•"/>
            </a:pPr>
            <a:r>
              <a:rPr lang="en-GB" sz="894" b="0">
                <a:solidFill>
                  <a:schemeClr val="tx1"/>
                </a:solidFill>
                <a:latin typeface="Calibri" panose="020F0502020204030204"/>
                <a:ea typeface="+mn-ea"/>
                <a:cs typeface="+mn-cs"/>
              </a:rPr>
              <a:t>Health and safety</a:t>
            </a:r>
          </a:p>
          <a:p>
            <a:pPr marL="288925" lvl="1" indent="-144463" defTabSz="742950" fontAlgn="auto">
              <a:spcBef>
                <a:spcPts val="0"/>
              </a:spcBef>
              <a:spcAft>
                <a:spcPts val="0"/>
              </a:spcAft>
              <a:buFont typeface="Arial" panose="020B0604020202020204" pitchFamily="34" charset="0"/>
              <a:buChar char="•"/>
            </a:pPr>
            <a:r>
              <a:rPr lang="en-GB" sz="894" b="0">
                <a:solidFill>
                  <a:schemeClr val="tx1"/>
                </a:solidFill>
                <a:latin typeface="Calibri" panose="020F0502020204030204"/>
                <a:ea typeface="+mn-ea"/>
                <a:cs typeface="+mn-cs"/>
              </a:rPr>
              <a:t>Emergency planning</a:t>
            </a:r>
          </a:p>
          <a:p>
            <a:pPr marL="139303" indent="-139303" defTabSz="742950" fontAlgn="auto">
              <a:spcBef>
                <a:spcPts val="0"/>
              </a:spcBef>
              <a:spcAft>
                <a:spcPts val="0"/>
              </a:spcAft>
              <a:buFont typeface="Arial" panose="020B0604020202020204" pitchFamily="34" charset="0"/>
              <a:buChar char="•"/>
            </a:pPr>
            <a:r>
              <a:rPr lang="en-GB" sz="894" b="0">
                <a:solidFill>
                  <a:schemeClr val="tx1"/>
                </a:solidFill>
                <a:latin typeface="Calibri" panose="020F0502020204030204"/>
                <a:ea typeface="+mn-ea"/>
                <a:cs typeface="+mn-cs"/>
              </a:rPr>
              <a:t>Ensure appropriate person leads review of controls, consistent with CIPFA/ SOLACE guidance</a:t>
            </a:r>
          </a:p>
          <a:p>
            <a:pPr marL="139303" indent="-139303" defTabSz="742950" fontAlgn="auto">
              <a:spcBef>
                <a:spcPts val="0"/>
              </a:spcBef>
              <a:spcAft>
                <a:spcPts val="0"/>
              </a:spcAft>
              <a:buFont typeface="Arial" panose="020B0604020202020204" pitchFamily="34" charset="0"/>
              <a:buChar char="•"/>
            </a:pPr>
            <a:r>
              <a:rPr lang="en-GB" sz="894" b="0">
                <a:solidFill>
                  <a:schemeClr val="tx1"/>
                </a:solidFill>
                <a:latin typeface="Calibri" panose="020F0502020204030204"/>
                <a:ea typeface="+mn-ea"/>
                <a:cs typeface="+mn-cs"/>
              </a:rPr>
              <a:t>Adopt/ review whistleblowing policy</a:t>
            </a:r>
          </a:p>
        </p:txBody>
      </p:sp>
      <p:sp>
        <p:nvSpPr>
          <p:cNvPr id="10" name="TextBox 9">
            <a:extLst>
              <a:ext uri="{FF2B5EF4-FFF2-40B4-BE49-F238E27FC236}">
                <a16:creationId xmlns:a16="http://schemas.microsoft.com/office/drawing/2014/main" id="{DD36F95F-BAB7-89A2-6D02-E326089B52E6}"/>
              </a:ext>
            </a:extLst>
          </p:cNvPr>
          <p:cNvSpPr txBox="1"/>
          <p:nvPr/>
        </p:nvSpPr>
        <p:spPr>
          <a:xfrm>
            <a:off x="5845640" y="5031629"/>
            <a:ext cx="1641565" cy="1205586"/>
          </a:xfrm>
          <a:prstGeom prst="rect">
            <a:avLst/>
          </a:prstGeom>
          <a:noFill/>
          <a:ln w="3175">
            <a:solidFill>
              <a:schemeClr val="tx1"/>
            </a:solidFill>
          </a:ln>
        </p:spPr>
        <p:txBody>
          <a:bodyPr wrap="square" rtlCol="0">
            <a:spAutoFit/>
          </a:bodyPr>
          <a:lstStyle/>
          <a:p>
            <a:pPr defTabSz="742950" fontAlgn="auto">
              <a:spcBef>
                <a:spcPts val="0"/>
              </a:spcBef>
              <a:spcAft>
                <a:spcPts val="0"/>
              </a:spcAft>
            </a:pPr>
            <a:r>
              <a:rPr lang="en-GB" sz="975">
                <a:solidFill>
                  <a:schemeClr val="tx1"/>
                </a:solidFill>
                <a:latin typeface="Calibri" panose="020F0502020204030204"/>
                <a:ea typeface="+mn-ea"/>
                <a:cs typeface="+mn-cs"/>
              </a:rPr>
              <a:t>Head of internal audit</a:t>
            </a:r>
          </a:p>
          <a:p>
            <a:pPr marL="144463" indent="-144463" defTabSz="742950" fontAlgn="auto">
              <a:spcBef>
                <a:spcPts val="0"/>
              </a:spcBef>
              <a:spcAft>
                <a:spcPts val="0"/>
              </a:spcAft>
              <a:buFont typeface="Arial" panose="020B0604020202020204" pitchFamily="34" charset="0"/>
              <a:buChar char="•"/>
            </a:pPr>
            <a:r>
              <a:rPr lang="en-GB" sz="894" b="0">
                <a:solidFill>
                  <a:schemeClr val="tx1"/>
                </a:solidFill>
                <a:latin typeface="Calibri" panose="020F0502020204030204"/>
                <a:ea typeface="+mn-ea"/>
                <a:cs typeface="+mn-cs"/>
              </a:rPr>
              <a:t>Prepare/ implement annual internal audit plan</a:t>
            </a:r>
          </a:p>
          <a:p>
            <a:pPr marL="144463" indent="-144463" defTabSz="742950" fontAlgn="auto">
              <a:spcBef>
                <a:spcPts val="0"/>
              </a:spcBef>
              <a:spcAft>
                <a:spcPts val="0"/>
              </a:spcAft>
              <a:buFont typeface="Arial" panose="020B0604020202020204" pitchFamily="34" charset="0"/>
              <a:buChar char="•"/>
            </a:pPr>
            <a:r>
              <a:rPr lang="en-GB" sz="894" b="0">
                <a:solidFill>
                  <a:schemeClr val="tx1"/>
                </a:solidFill>
                <a:latin typeface="Calibri" panose="020F0502020204030204"/>
                <a:ea typeface="+mn-ea"/>
                <a:cs typeface="+mn-cs"/>
              </a:rPr>
              <a:t>Audit governance/ risk/ controls/ policies/ processes/ reporting</a:t>
            </a:r>
          </a:p>
          <a:p>
            <a:pPr marL="144463" indent="-144463" defTabSz="742950" fontAlgn="auto">
              <a:spcBef>
                <a:spcPts val="0"/>
              </a:spcBef>
              <a:spcAft>
                <a:spcPts val="0"/>
              </a:spcAft>
              <a:buFont typeface="Arial" panose="020B0604020202020204" pitchFamily="34" charset="0"/>
              <a:buChar char="•"/>
            </a:pPr>
            <a:r>
              <a:rPr lang="en-GB" sz="894" b="0">
                <a:solidFill>
                  <a:schemeClr val="tx1"/>
                </a:solidFill>
                <a:latin typeface="Calibri" panose="020F0502020204030204"/>
                <a:ea typeface="+mn-ea"/>
                <a:cs typeface="+mn-cs"/>
              </a:rPr>
              <a:t>IA QA &amp; improvement programme</a:t>
            </a:r>
          </a:p>
        </p:txBody>
      </p:sp>
      <p:sp>
        <p:nvSpPr>
          <p:cNvPr id="15" name="TextBox 14">
            <a:extLst>
              <a:ext uri="{FF2B5EF4-FFF2-40B4-BE49-F238E27FC236}">
                <a16:creationId xmlns:a16="http://schemas.microsoft.com/office/drawing/2014/main" id="{F2064A80-D4D9-E0C3-4D9F-79684715DCBE}"/>
              </a:ext>
            </a:extLst>
          </p:cNvPr>
          <p:cNvSpPr txBox="1"/>
          <p:nvPr/>
        </p:nvSpPr>
        <p:spPr>
          <a:xfrm>
            <a:off x="7634695" y="3783850"/>
            <a:ext cx="2056973" cy="530017"/>
          </a:xfrm>
          <a:prstGeom prst="rect">
            <a:avLst/>
          </a:prstGeom>
          <a:noFill/>
          <a:ln w="3175">
            <a:solidFill>
              <a:schemeClr val="tx1"/>
            </a:solidFill>
          </a:ln>
        </p:spPr>
        <p:txBody>
          <a:bodyPr wrap="none" rtlCol="0">
            <a:spAutoFit/>
          </a:bodyPr>
          <a:lstStyle/>
          <a:p>
            <a:pPr defTabSz="742950" fontAlgn="auto">
              <a:spcBef>
                <a:spcPts val="0"/>
              </a:spcBef>
              <a:spcAft>
                <a:spcPts val="0"/>
              </a:spcAft>
            </a:pPr>
            <a:r>
              <a:rPr lang="en-GB" sz="975">
                <a:solidFill>
                  <a:prstClr val="black"/>
                </a:solidFill>
                <a:latin typeface="Calibri" panose="020F0502020204030204"/>
                <a:ea typeface="+mn-ea"/>
                <a:cs typeface="+mn-cs"/>
              </a:rPr>
              <a:t>Monitoring Officer with s151 officer</a:t>
            </a:r>
          </a:p>
          <a:p>
            <a:pPr marL="139303" indent="-139303" defTabSz="742950" fontAlgn="auto">
              <a:spcBef>
                <a:spcPts val="0"/>
              </a:spcBef>
              <a:spcAft>
                <a:spcPts val="0"/>
              </a:spcAft>
              <a:buFont typeface="Arial" panose="020B0604020202020204" pitchFamily="34" charset="0"/>
              <a:buChar char="•"/>
            </a:pPr>
            <a:r>
              <a:rPr lang="en-GB" sz="894" b="0">
                <a:solidFill>
                  <a:prstClr val="black"/>
                </a:solidFill>
                <a:latin typeface="Calibri" panose="020F0502020204030204"/>
                <a:ea typeface="+mn-ea"/>
                <a:cs typeface="+mn-cs"/>
              </a:rPr>
              <a:t>Scheme of delegation</a:t>
            </a:r>
          </a:p>
          <a:p>
            <a:pPr marL="139303" indent="-139303" defTabSz="742950" fontAlgn="auto">
              <a:spcBef>
                <a:spcPts val="0"/>
              </a:spcBef>
              <a:spcAft>
                <a:spcPts val="0"/>
              </a:spcAft>
              <a:buFont typeface="Arial" panose="020B0604020202020204" pitchFamily="34" charset="0"/>
              <a:buChar char="•"/>
            </a:pPr>
            <a:endParaRPr lang="en-GB" sz="975" b="0">
              <a:solidFill>
                <a:prstClr val="black"/>
              </a:solidFill>
              <a:latin typeface="Calibri" panose="020F0502020204030204"/>
              <a:ea typeface="+mn-ea"/>
              <a:cs typeface="+mn-cs"/>
            </a:endParaRPr>
          </a:p>
        </p:txBody>
      </p:sp>
      <p:sp>
        <p:nvSpPr>
          <p:cNvPr id="17" name="TextBox 16">
            <a:extLst>
              <a:ext uri="{FF2B5EF4-FFF2-40B4-BE49-F238E27FC236}">
                <a16:creationId xmlns:a16="http://schemas.microsoft.com/office/drawing/2014/main" id="{4B8B6BB5-C299-679B-5BE2-E14C523CE92E}"/>
              </a:ext>
            </a:extLst>
          </p:cNvPr>
          <p:cNvSpPr txBox="1"/>
          <p:nvPr/>
        </p:nvSpPr>
        <p:spPr>
          <a:xfrm>
            <a:off x="7634696" y="3383816"/>
            <a:ext cx="2056973" cy="243143"/>
          </a:xfrm>
          <a:prstGeom prst="rect">
            <a:avLst/>
          </a:prstGeom>
          <a:noFill/>
          <a:ln w="6350">
            <a:solidFill>
              <a:schemeClr val="tx1"/>
            </a:solidFill>
          </a:ln>
        </p:spPr>
        <p:txBody>
          <a:bodyPr wrap="square" rtlCol="0">
            <a:spAutoFit/>
          </a:bodyPr>
          <a:lstStyle/>
          <a:p>
            <a:r>
              <a:rPr lang="en-GB" sz="980">
                <a:solidFill>
                  <a:schemeClr val="tx1"/>
                </a:solidFill>
                <a:latin typeface="+mn-lt"/>
              </a:rPr>
              <a:t>‘Golden Triangle’ meetings</a:t>
            </a:r>
          </a:p>
        </p:txBody>
      </p:sp>
      <p:sp>
        <p:nvSpPr>
          <p:cNvPr id="18" name="TextBox 17">
            <a:extLst>
              <a:ext uri="{FF2B5EF4-FFF2-40B4-BE49-F238E27FC236}">
                <a16:creationId xmlns:a16="http://schemas.microsoft.com/office/drawing/2014/main" id="{6EB8F553-65C5-48AB-0FB9-696F8332D373}"/>
              </a:ext>
            </a:extLst>
          </p:cNvPr>
          <p:cNvSpPr txBox="1"/>
          <p:nvPr/>
        </p:nvSpPr>
        <p:spPr>
          <a:xfrm>
            <a:off x="7684763" y="117260"/>
            <a:ext cx="2095445" cy="769441"/>
          </a:xfrm>
          <a:prstGeom prst="rect">
            <a:avLst/>
          </a:prstGeom>
          <a:noFill/>
          <a:ln>
            <a:solidFill>
              <a:schemeClr val="tx1"/>
            </a:solidFill>
          </a:ln>
        </p:spPr>
        <p:txBody>
          <a:bodyPr wrap="none" rtlCol="0">
            <a:spAutoFit/>
          </a:bodyPr>
          <a:lstStyle/>
          <a:p>
            <a:r>
              <a:rPr lang="en-GB"/>
              <a:t>DRAFT</a:t>
            </a:r>
          </a:p>
        </p:txBody>
      </p:sp>
      <p:sp>
        <p:nvSpPr>
          <p:cNvPr id="11" name="TextBox 10">
            <a:extLst>
              <a:ext uri="{FF2B5EF4-FFF2-40B4-BE49-F238E27FC236}">
                <a16:creationId xmlns:a16="http://schemas.microsoft.com/office/drawing/2014/main" id="{D50EFA9A-1B31-5037-6B15-F947B29FF6F8}"/>
              </a:ext>
            </a:extLst>
          </p:cNvPr>
          <p:cNvSpPr txBox="1"/>
          <p:nvPr/>
        </p:nvSpPr>
        <p:spPr>
          <a:xfrm>
            <a:off x="7561712" y="5031629"/>
            <a:ext cx="2095445" cy="914096"/>
          </a:xfrm>
          <a:prstGeom prst="rect">
            <a:avLst/>
          </a:prstGeom>
          <a:noFill/>
          <a:ln w="3175">
            <a:solidFill>
              <a:schemeClr val="tx1"/>
            </a:solidFill>
          </a:ln>
        </p:spPr>
        <p:txBody>
          <a:bodyPr wrap="square" rtlCol="0">
            <a:spAutoFit/>
          </a:bodyPr>
          <a:lstStyle/>
          <a:p>
            <a:pPr defTabSz="742950" fontAlgn="auto">
              <a:spcBef>
                <a:spcPts val="0"/>
              </a:spcBef>
              <a:spcAft>
                <a:spcPts val="0"/>
              </a:spcAft>
            </a:pPr>
            <a:r>
              <a:rPr lang="en-GB" sz="890" b="1">
                <a:solidFill>
                  <a:schemeClr val="tx1"/>
                </a:solidFill>
                <a:latin typeface="Calibri" panose="020F0502020204030204"/>
                <a:ea typeface="+mn-ea"/>
                <a:cs typeface="+mn-cs"/>
              </a:rPr>
              <a:t>Senior Information Risk Owner/ Caldicott Guardian</a:t>
            </a:r>
          </a:p>
          <a:p>
            <a:pPr defTabSz="742950" fontAlgn="auto">
              <a:spcBef>
                <a:spcPts val="0"/>
              </a:spcBef>
              <a:spcAft>
                <a:spcPts val="0"/>
              </a:spcAft>
            </a:pPr>
            <a:r>
              <a:rPr lang="en-GB" sz="890" b="0">
                <a:solidFill>
                  <a:schemeClr val="tx1"/>
                </a:solidFill>
                <a:latin typeface="Calibri" panose="020F0502020204030204"/>
                <a:ea typeface="+mn-ea"/>
                <a:cs typeface="+mn-cs"/>
              </a:rPr>
              <a:t>Designated responsibility for information governance/ protection of </a:t>
            </a:r>
          </a:p>
          <a:p>
            <a:pPr defTabSz="742950" fontAlgn="auto">
              <a:spcBef>
                <a:spcPts val="0"/>
              </a:spcBef>
              <a:spcAft>
                <a:spcPts val="0"/>
              </a:spcAft>
            </a:pPr>
            <a:r>
              <a:rPr lang="en-GB" sz="890" b="0">
                <a:solidFill>
                  <a:schemeClr val="tx1"/>
                </a:solidFill>
                <a:latin typeface="Calibri" panose="020F0502020204030204"/>
                <a:ea typeface="+mn-ea"/>
                <a:cs typeface="+mn-cs"/>
              </a:rPr>
              <a:t>confidentiality of health and care information/ ensuring proper use</a:t>
            </a:r>
          </a:p>
        </p:txBody>
      </p:sp>
    </p:spTree>
    <p:extLst>
      <p:ext uri="{BB962C8B-B14F-4D97-AF65-F5344CB8AC3E}">
        <p14:creationId xmlns:p14="http://schemas.microsoft.com/office/powerpoint/2010/main" val="2303049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96C0696-4435-CEB6-ACF3-4BA01C618398}"/>
              </a:ext>
            </a:extLst>
          </p:cNvPr>
          <p:cNvSpPr txBox="1"/>
          <p:nvPr/>
        </p:nvSpPr>
        <p:spPr>
          <a:xfrm>
            <a:off x="239733" y="1035320"/>
            <a:ext cx="8492752" cy="400110"/>
          </a:xfrm>
          <a:prstGeom prst="rect">
            <a:avLst/>
          </a:prstGeom>
          <a:noFill/>
          <a:ln w="3175">
            <a:solidFill>
              <a:schemeClr val="tx1"/>
            </a:solidFill>
          </a:ln>
        </p:spPr>
        <p:txBody>
          <a:bodyPr wrap="square" rtlCol="0">
            <a:spAutoFit/>
          </a:bodyPr>
          <a:lstStyle/>
          <a:p>
            <a:pPr defTabSz="742950" fontAlgn="auto">
              <a:spcBef>
                <a:spcPts val="0"/>
              </a:spcBef>
              <a:spcAft>
                <a:spcPts val="0"/>
              </a:spcAft>
            </a:pPr>
            <a:r>
              <a:rPr lang="en-GB" sz="2000">
                <a:solidFill>
                  <a:prstClr val="black"/>
                </a:solidFill>
                <a:latin typeface="Calibri" panose="020F0502020204030204"/>
                <a:ea typeface="+mn-ea"/>
                <a:cs typeface="+mn-cs"/>
              </a:rPr>
              <a:t>What do councils to do assure themselves? – activity by Members and officers</a:t>
            </a:r>
          </a:p>
        </p:txBody>
      </p:sp>
      <p:sp>
        <p:nvSpPr>
          <p:cNvPr id="3" name="TextBox 2">
            <a:extLst>
              <a:ext uri="{FF2B5EF4-FFF2-40B4-BE49-F238E27FC236}">
                <a16:creationId xmlns:a16="http://schemas.microsoft.com/office/drawing/2014/main" id="{90935D5D-862B-EEF7-E7BD-F2FC75633CD3}"/>
              </a:ext>
            </a:extLst>
          </p:cNvPr>
          <p:cNvSpPr txBox="1"/>
          <p:nvPr/>
        </p:nvSpPr>
        <p:spPr>
          <a:xfrm>
            <a:off x="323204" y="2492896"/>
            <a:ext cx="2247731" cy="717569"/>
          </a:xfrm>
          <a:prstGeom prst="rect">
            <a:avLst/>
          </a:prstGeom>
          <a:noFill/>
          <a:ln w="3175">
            <a:solidFill>
              <a:schemeClr val="tx1"/>
            </a:solidFill>
          </a:ln>
        </p:spPr>
        <p:txBody>
          <a:bodyPr wrap="none" rtlCol="0">
            <a:spAutoFit/>
          </a:bodyPr>
          <a:lstStyle/>
          <a:p>
            <a:pPr defTabSz="742950" fontAlgn="auto">
              <a:spcBef>
                <a:spcPts val="0"/>
              </a:spcBef>
              <a:spcAft>
                <a:spcPts val="0"/>
              </a:spcAft>
            </a:pPr>
            <a:r>
              <a:rPr lang="en-GB" sz="1138">
                <a:solidFill>
                  <a:prstClr val="black"/>
                </a:solidFill>
                <a:latin typeface="Calibri" panose="020F0502020204030204"/>
                <a:ea typeface="+mn-ea"/>
                <a:cs typeface="+mn-cs"/>
              </a:rPr>
              <a:t>Commission peer-led reviews </a:t>
            </a:r>
            <a:r>
              <a:rPr lang="en-GB" sz="975" b="0">
                <a:solidFill>
                  <a:prstClr val="black"/>
                </a:solidFill>
                <a:latin typeface="Calibri" panose="020F0502020204030204"/>
                <a:ea typeface="+mn-ea"/>
                <a:cs typeface="+mn-cs"/>
              </a:rPr>
              <a:t>from</a:t>
            </a:r>
          </a:p>
          <a:p>
            <a:pPr marL="148332" indent="-148332" defTabSz="742950" fontAlgn="auto">
              <a:spcBef>
                <a:spcPts val="0"/>
              </a:spcBef>
              <a:spcAft>
                <a:spcPts val="0"/>
              </a:spcAft>
              <a:buFont typeface="Arial" panose="020B0604020202020204" pitchFamily="34" charset="0"/>
              <a:buChar char="•"/>
            </a:pPr>
            <a:r>
              <a:rPr lang="en-GB" sz="975" b="0">
                <a:solidFill>
                  <a:prstClr val="black"/>
                </a:solidFill>
                <a:latin typeface="Calibri" panose="020F0502020204030204"/>
                <a:ea typeface="+mn-ea"/>
                <a:cs typeface="+mn-cs"/>
              </a:rPr>
              <a:t>LGA</a:t>
            </a:r>
          </a:p>
          <a:p>
            <a:pPr marL="148332" indent="-148332" defTabSz="742950" fontAlgn="auto">
              <a:spcBef>
                <a:spcPts val="0"/>
              </a:spcBef>
              <a:spcAft>
                <a:spcPts val="0"/>
              </a:spcAft>
              <a:buFont typeface="Arial" panose="020B0604020202020204" pitchFamily="34" charset="0"/>
              <a:buChar char="•"/>
            </a:pPr>
            <a:r>
              <a:rPr lang="en-GB" sz="975" b="0">
                <a:solidFill>
                  <a:prstClr val="black"/>
                </a:solidFill>
                <a:latin typeface="Calibri" panose="020F0502020204030204"/>
                <a:ea typeface="+mn-ea"/>
                <a:cs typeface="+mn-cs"/>
              </a:rPr>
              <a:t>Regional networks</a:t>
            </a:r>
          </a:p>
          <a:p>
            <a:pPr marL="148332" indent="-148332" defTabSz="742950" fontAlgn="auto">
              <a:spcBef>
                <a:spcPts val="0"/>
              </a:spcBef>
              <a:spcAft>
                <a:spcPts val="0"/>
              </a:spcAft>
              <a:buFont typeface="Arial" panose="020B0604020202020204" pitchFamily="34" charset="0"/>
              <a:buChar char="•"/>
            </a:pPr>
            <a:r>
              <a:rPr lang="en-GB" sz="975" b="0">
                <a:solidFill>
                  <a:prstClr val="black"/>
                </a:solidFill>
                <a:latin typeface="Calibri" panose="020F0502020204030204"/>
                <a:ea typeface="+mn-ea"/>
                <a:cs typeface="+mn-cs"/>
              </a:rPr>
              <a:t>Professional bodies</a:t>
            </a:r>
          </a:p>
        </p:txBody>
      </p:sp>
      <p:sp>
        <p:nvSpPr>
          <p:cNvPr id="4" name="TextBox 3">
            <a:extLst>
              <a:ext uri="{FF2B5EF4-FFF2-40B4-BE49-F238E27FC236}">
                <a16:creationId xmlns:a16="http://schemas.microsoft.com/office/drawing/2014/main" id="{99F0C48A-94CA-EECF-5F45-1243B4FAB801}"/>
              </a:ext>
            </a:extLst>
          </p:cNvPr>
          <p:cNvSpPr txBox="1"/>
          <p:nvPr/>
        </p:nvSpPr>
        <p:spPr>
          <a:xfrm>
            <a:off x="323204" y="1685838"/>
            <a:ext cx="2702236" cy="717569"/>
          </a:xfrm>
          <a:prstGeom prst="rect">
            <a:avLst/>
          </a:prstGeom>
          <a:noFill/>
          <a:ln w="3175">
            <a:solidFill>
              <a:schemeClr val="tx1"/>
            </a:solidFill>
          </a:ln>
        </p:spPr>
        <p:txBody>
          <a:bodyPr wrap="square" rtlCol="0">
            <a:spAutoFit/>
          </a:bodyPr>
          <a:lstStyle/>
          <a:p>
            <a:pPr defTabSz="742950" fontAlgn="auto">
              <a:spcBef>
                <a:spcPts val="0"/>
              </a:spcBef>
              <a:spcAft>
                <a:spcPts val="0"/>
              </a:spcAft>
            </a:pPr>
            <a:r>
              <a:rPr lang="en-GB" sz="1138">
                <a:solidFill>
                  <a:prstClr val="black"/>
                </a:solidFill>
                <a:latin typeface="Calibri" panose="020F0502020204030204"/>
                <a:ea typeface="+mn-ea"/>
                <a:cs typeface="+mn-cs"/>
              </a:rPr>
              <a:t>Community safety partnership </a:t>
            </a:r>
            <a:r>
              <a:rPr lang="en-GB" sz="1138" b="0">
                <a:solidFill>
                  <a:prstClr val="black"/>
                </a:solidFill>
                <a:latin typeface="Calibri" panose="020F0502020204030204"/>
                <a:ea typeface="+mn-ea"/>
                <a:cs typeface="+mn-cs"/>
              </a:rPr>
              <a:t>– </a:t>
            </a:r>
            <a:r>
              <a:rPr lang="en-GB" sz="975" b="0">
                <a:solidFill>
                  <a:prstClr val="black"/>
                </a:solidFill>
                <a:latin typeface="Calibri" panose="020F0502020204030204"/>
                <a:ea typeface="+mn-ea"/>
                <a:cs typeface="+mn-cs"/>
              </a:rPr>
              <a:t>oversight of development/ implementation of strategies (Crime &amp; Disorder Act, 1998) </a:t>
            </a:r>
          </a:p>
          <a:p>
            <a:pPr defTabSz="742950" fontAlgn="auto">
              <a:spcBef>
                <a:spcPts val="0"/>
              </a:spcBef>
              <a:spcAft>
                <a:spcPts val="0"/>
              </a:spcAft>
            </a:pPr>
            <a:r>
              <a:rPr lang="en-GB" sz="975" b="0">
                <a:solidFill>
                  <a:schemeClr val="tx1"/>
                </a:solidFill>
                <a:latin typeface="Calibri" panose="020F0502020204030204"/>
                <a:ea typeface="+mn-ea"/>
                <a:cs typeface="+mn-cs"/>
              </a:rPr>
              <a:t>[cross-organisation strategies are mandatory]</a:t>
            </a:r>
          </a:p>
        </p:txBody>
      </p:sp>
      <p:sp>
        <p:nvSpPr>
          <p:cNvPr id="5" name="TextBox 4">
            <a:extLst>
              <a:ext uri="{FF2B5EF4-FFF2-40B4-BE49-F238E27FC236}">
                <a16:creationId xmlns:a16="http://schemas.microsoft.com/office/drawing/2014/main" id="{32F4B4FA-79F9-1147-81FA-D248618E5014}"/>
              </a:ext>
            </a:extLst>
          </p:cNvPr>
          <p:cNvSpPr txBox="1"/>
          <p:nvPr/>
        </p:nvSpPr>
        <p:spPr>
          <a:xfrm>
            <a:off x="323204" y="3427272"/>
            <a:ext cx="3701654" cy="267446"/>
          </a:xfrm>
          <a:prstGeom prst="rect">
            <a:avLst/>
          </a:prstGeom>
          <a:noFill/>
          <a:ln w="3175">
            <a:solidFill>
              <a:schemeClr val="tx1"/>
            </a:solidFill>
          </a:ln>
        </p:spPr>
        <p:txBody>
          <a:bodyPr wrap="none" rtlCol="0">
            <a:spAutoFit/>
          </a:bodyPr>
          <a:lstStyle/>
          <a:p>
            <a:pPr defTabSz="742950" fontAlgn="auto">
              <a:spcBef>
                <a:spcPts val="0"/>
              </a:spcBef>
              <a:spcAft>
                <a:spcPts val="0"/>
              </a:spcAft>
            </a:pPr>
            <a:r>
              <a:rPr lang="en-GB" sz="1138" b="0">
                <a:solidFill>
                  <a:prstClr val="black"/>
                </a:solidFill>
                <a:latin typeface="Calibri" panose="020F0502020204030204"/>
                <a:ea typeface="+mn-ea"/>
                <a:cs typeface="+mn-cs"/>
              </a:rPr>
              <a:t>Establish a </a:t>
            </a:r>
            <a:r>
              <a:rPr lang="en-GB" sz="1138">
                <a:solidFill>
                  <a:prstClr val="black"/>
                </a:solidFill>
                <a:latin typeface="Calibri" panose="020F0502020204030204"/>
                <a:ea typeface="+mn-ea"/>
                <a:cs typeface="+mn-cs"/>
              </a:rPr>
              <a:t>Council Improvement Board </a:t>
            </a:r>
            <a:r>
              <a:rPr lang="en-GB" sz="1138" b="0">
                <a:solidFill>
                  <a:prstClr val="black"/>
                </a:solidFill>
                <a:latin typeface="Calibri" panose="020F0502020204030204"/>
                <a:ea typeface="+mn-ea"/>
                <a:cs typeface="+mn-cs"/>
              </a:rPr>
              <a:t>where appropriate</a:t>
            </a:r>
          </a:p>
        </p:txBody>
      </p:sp>
      <p:sp>
        <p:nvSpPr>
          <p:cNvPr id="6" name="TextBox 5">
            <a:extLst>
              <a:ext uri="{FF2B5EF4-FFF2-40B4-BE49-F238E27FC236}">
                <a16:creationId xmlns:a16="http://schemas.microsoft.com/office/drawing/2014/main" id="{6A5DF87F-4858-8DFC-9680-E074D0D6A4D2}"/>
              </a:ext>
            </a:extLst>
          </p:cNvPr>
          <p:cNvSpPr txBox="1"/>
          <p:nvPr/>
        </p:nvSpPr>
        <p:spPr>
          <a:xfrm>
            <a:off x="5802562" y="1685838"/>
            <a:ext cx="3285021" cy="442557"/>
          </a:xfrm>
          <a:prstGeom prst="rect">
            <a:avLst/>
          </a:prstGeom>
          <a:noFill/>
          <a:ln w="3175">
            <a:solidFill>
              <a:schemeClr val="tx1"/>
            </a:solidFill>
          </a:ln>
        </p:spPr>
        <p:txBody>
          <a:bodyPr wrap="square" rtlCol="0">
            <a:spAutoFit/>
          </a:bodyPr>
          <a:lstStyle/>
          <a:p>
            <a:pPr defTabSz="742950" fontAlgn="auto">
              <a:spcBef>
                <a:spcPts val="0"/>
              </a:spcBef>
              <a:spcAft>
                <a:spcPts val="0"/>
              </a:spcAft>
            </a:pPr>
            <a:r>
              <a:rPr lang="en-GB" sz="1138">
                <a:solidFill>
                  <a:prstClr val="black"/>
                </a:solidFill>
                <a:latin typeface="Calibri" panose="020F0502020204030204"/>
                <a:ea typeface="+mn-ea"/>
                <a:cs typeface="+mn-cs"/>
              </a:rPr>
              <a:t>Portfolio Holder/ Director </a:t>
            </a:r>
            <a:r>
              <a:rPr lang="en-GB" sz="1138" b="0">
                <a:solidFill>
                  <a:prstClr val="black"/>
                </a:solidFill>
                <a:latin typeface="Calibri" panose="020F0502020204030204"/>
                <a:ea typeface="+mn-ea"/>
                <a:cs typeface="+mn-cs"/>
              </a:rPr>
              <a:t>regular review of performance/ finance risk </a:t>
            </a:r>
          </a:p>
        </p:txBody>
      </p:sp>
      <p:sp>
        <p:nvSpPr>
          <p:cNvPr id="7" name="TextBox 6">
            <a:extLst>
              <a:ext uri="{FF2B5EF4-FFF2-40B4-BE49-F238E27FC236}">
                <a16:creationId xmlns:a16="http://schemas.microsoft.com/office/drawing/2014/main" id="{AD07CC11-B746-7539-EBEF-0972C3332CB6}"/>
              </a:ext>
            </a:extLst>
          </p:cNvPr>
          <p:cNvSpPr txBox="1"/>
          <p:nvPr/>
        </p:nvSpPr>
        <p:spPr>
          <a:xfrm>
            <a:off x="3472693" y="1689241"/>
            <a:ext cx="1889215" cy="617670"/>
          </a:xfrm>
          <a:prstGeom prst="rect">
            <a:avLst/>
          </a:prstGeom>
          <a:noFill/>
          <a:ln w="3175">
            <a:solidFill>
              <a:schemeClr val="tx1"/>
            </a:solidFill>
          </a:ln>
        </p:spPr>
        <p:txBody>
          <a:bodyPr wrap="square" rtlCol="0">
            <a:spAutoFit/>
          </a:bodyPr>
          <a:lstStyle/>
          <a:p>
            <a:pPr defTabSz="742950" fontAlgn="auto">
              <a:spcBef>
                <a:spcPts val="0"/>
              </a:spcBef>
              <a:spcAft>
                <a:spcPts val="0"/>
              </a:spcAft>
            </a:pPr>
            <a:r>
              <a:rPr lang="en-GB" sz="1138">
                <a:solidFill>
                  <a:prstClr val="black"/>
                </a:solidFill>
                <a:latin typeface="Calibri" panose="020F0502020204030204"/>
                <a:ea typeface="+mn-ea"/>
                <a:cs typeface="+mn-cs"/>
              </a:rPr>
              <a:t>Professional advice </a:t>
            </a:r>
            <a:r>
              <a:rPr lang="en-GB" sz="1138" b="0">
                <a:solidFill>
                  <a:prstClr val="black"/>
                </a:solidFill>
                <a:latin typeface="Calibri" panose="020F0502020204030204"/>
                <a:ea typeface="+mn-ea"/>
                <a:cs typeface="+mn-cs"/>
              </a:rPr>
              <a:t>to inform member decision making</a:t>
            </a:r>
          </a:p>
        </p:txBody>
      </p:sp>
      <p:sp>
        <p:nvSpPr>
          <p:cNvPr id="9" name="TextBox 8">
            <a:extLst>
              <a:ext uri="{FF2B5EF4-FFF2-40B4-BE49-F238E27FC236}">
                <a16:creationId xmlns:a16="http://schemas.microsoft.com/office/drawing/2014/main" id="{74D88F59-790F-76E4-5AA9-7C128EEC5724}"/>
              </a:ext>
            </a:extLst>
          </p:cNvPr>
          <p:cNvSpPr txBox="1"/>
          <p:nvPr/>
        </p:nvSpPr>
        <p:spPr>
          <a:xfrm>
            <a:off x="7684763" y="117260"/>
            <a:ext cx="2095445" cy="769441"/>
          </a:xfrm>
          <a:prstGeom prst="rect">
            <a:avLst/>
          </a:prstGeom>
          <a:noFill/>
          <a:ln>
            <a:solidFill>
              <a:schemeClr val="tx1"/>
            </a:solidFill>
          </a:ln>
        </p:spPr>
        <p:txBody>
          <a:bodyPr wrap="none" rtlCol="0">
            <a:spAutoFit/>
          </a:bodyPr>
          <a:lstStyle/>
          <a:p>
            <a:r>
              <a:rPr lang="en-GB"/>
              <a:t>DRAFT</a:t>
            </a:r>
          </a:p>
        </p:txBody>
      </p:sp>
    </p:spTree>
    <p:extLst>
      <p:ext uri="{BB962C8B-B14F-4D97-AF65-F5344CB8AC3E}">
        <p14:creationId xmlns:p14="http://schemas.microsoft.com/office/powerpoint/2010/main" val="2306012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445AA12-95BB-3836-60BE-7081F4899592}"/>
              </a:ext>
            </a:extLst>
          </p:cNvPr>
          <p:cNvSpPr txBox="1"/>
          <p:nvPr/>
        </p:nvSpPr>
        <p:spPr>
          <a:xfrm>
            <a:off x="244939" y="222925"/>
            <a:ext cx="7321621" cy="707886"/>
          </a:xfrm>
          <a:prstGeom prst="rect">
            <a:avLst/>
          </a:prstGeom>
          <a:noFill/>
          <a:ln w="3175">
            <a:solidFill>
              <a:schemeClr val="tx1"/>
            </a:solidFill>
          </a:ln>
        </p:spPr>
        <p:txBody>
          <a:bodyPr wrap="square" rtlCol="0">
            <a:spAutoFit/>
          </a:bodyPr>
          <a:lstStyle/>
          <a:p>
            <a:pPr defTabSz="742950" fontAlgn="auto">
              <a:spcBef>
                <a:spcPts val="0"/>
              </a:spcBef>
              <a:spcAft>
                <a:spcPts val="0"/>
              </a:spcAft>
            </a:pPr>
            <a:r>
              <a:rPr lang="en-GB" sz="2000">
                <a:solidFill>
                  <a:prstClr val="black"/>
                </a:solidFill>
                <a:latin typeface="Calibri" panose="020F0502020204030204"/>
                <a:ea typeface="+mn-ea"/>
                <a:cs typeface="+mn-cs"/>
              </a:rPr>
              <a:t>What do councils to do assure themselves? – externally visible actions</a:t>
            </a:r>
          </a:p>
        </p:txBody>
      </p:sp>
      <p:sp>
        <p:nvSpPr>
          <p:cNvPr id="3" name="TextBox 2">
            <a:extLst>
              <a:ext uri="{FF2B5EF4-FFF2-40B4-BE49-F238E27FC236}">
                <a16:creationId xmlns:a16="http://schemas.microsoft.com/office/drawing/2014/main" id="{1A2F1B2A-73BC-BD7A-9CF3-1C641DBD4A63}"/>
              </a:ext>
            </a:extLst>
          </p:cNvPr>
          <p:cNvSpPr txBox="1"/>
          <p:nvPr/>
        </p:nvSpPr>
        <p:spPr>
          <a:xfrm>
            <a:off x="244940" y="1124876"/>
            <a:ext cx="5158195" cy="1093056"/>
          </a:xfrm>
          <a:prstGeom prst="rect">
            <a:avLst/>
          </a:prstGeom>
          <a:noFill/>
          <a:ln w="3175">
            <a:solidFill>
              <a:schemeClr val="tx1"/>
            </a:solidFill>
          </a:ln>
        </p:spPr>
        <p:txBody>
          <a:bodyPr wrap="square" rtlCol="0">
            <a:spAutoFit/>
          </a:bodyPr>
          <a:lstStyle/>
          <a:p>
            <a:pPr defTabSz="742950" fontAlgn="auto">
              <a:spcBef>
                <a:spcPts val="0"/>
              </a:spcBef>
              <a:spcAft>
                <a:spcPts val="0"/>
              </a:spcAft>
            </a:pPr>
            <a:r>
              <a:rPr lang="en-GB" sz="975">
                <a:solidFill>
                  <a:prstClr val="black"/>
                </a:solidFill>
                <a:latin typeface="Calibri" panose="020F0502020204030204"/>
                <a:ea typeface="+mn-ea"/>
                <a:cs typeface="+mn-cs"/>
              </a:rPr>
              <a:t>Executive/ Policy &amp; Resources Committee </a:t>
            </a:r>
            <a:r>
              <a:rPr lang="en-GB" sz="1138" b="0">
                <a:solidFill>
                  <a:prstClr val="black"/>
                </a:solidFill>
                <a:latin typeface="Calibri" panose="020F0502020204030204"/>
                <a:ea typeface="+mn-ea"/>
                <a:cs typeface="+mn-cs"/>
              </a:rPr>
              <a:t>– </a:t>
            </a:r>
            <a:r>
              <a:rPr lang="en-GB" sz="894" b="0">
                <a:solidFill>
                  <a:prstClr val="black"/>
                </a:solidFill>
                <a:latin typeface="Calibri" panose="020F0502020204030204"/>
                <a:ea typeface="+mn-ea"/>
                <a:cs typeface="+mn-cs"/>
              </a:rPr>
              <a:t>reviews performance, finance and risk reporting on strategic delivery, </a:t>
            </a:r>
            <a:r>
              <a:rPr lang="en-GB" sz="894" b="0" err="1">
                <a:solidFill>
                  <a:prstClr val="black"/>
                </a:solidFill>
                <a:latin typeface="Calibri" panose="020F0502020204030204"/>
                <a:ea typeface="+mn-ea"/>
                <a:cs typeface="+mn-cs"/>
              </a:rPr>
              <a:t>inc</a:t>
            </a:r>
            <a:r>
              <a:rPr lang="en-GB" sz="894" b="0">
                <a:solidFill>
                  <a:prstClr val="black"/>
                </a:solidFill>
                <a:latin typeface="Calibri" panose="020F0502020204030204"/>
                <a:ea typeface="+mn-ea"/>
                <a:cs typeface="+mn-cs"/>
              </a:rPr>
              <a:t>:</a:t>
            </a:r>
          </a:p>
          <a:p>
            <a:pPr marL="148332" lvl="1" indent="-148332" defTabSz="742950" fontAlgn="auto">
              <a:spcBef>
                <a:spcPts val="0"/>
              </a:spcBef>
              <a:spcAft>
                <a:spcPts val="0"/>
              </a:spcAft>
              <a:buFont typeface="Arial" panose="020B0604020202020204" pitchFamily="34" charset="0"/>
              <a:buChar char="•"/>
            </a:pPr>
            <a:r>
              <a:rPr lang="en-GB" sz="894" b="0">
                <a:solidFill>
                  <a:prstClr val="black"/>
                </a:solidFill>
                <a:latin typeface="Calibri" panose="020F0502020204030204"/>
                <a:ea typeface="+mn-ea"/>
                <a:cs typeface="+mn-cs"/>
              </a:rPr>
              <a:t>Corporate plan objectives delivery</a:t>
            </a:r>
          </a:p>
          <a:p>
            <a:pPr marL="148332" lvl="1" indent="-148332" defTabSz="742950" fontAlgn="auto">
              <a:spcBef>
                <a:spcPts val="0"/>
              </a:spcBef>
              <a:spcAft>
                <a:spcPts val="0"/>
              </a:spcAft>
              <a:buFont typeface="Arial" panose="020B0604020202020204" pitchFamily="34" charset="0"/>
              <a:buChar char="•"/>
            </a:pPr>
            <a:r>
              <a:rPr lang="en-GB" sz="894" b="0">
                <a:solidFill>
                  <a:prstClr val="black"/>
                </a:solidFill>
                <a:latin typeface="Calibri" panose="020F0502020204030204"/>
                <a:ea typeface="+mn-ea"/>
                <a:cs typeface="+mn-cs"/>
              </a:rPr>
              <a:t>Statutory performance compliance (</a:t>
            </a:r>
            <a:r>
              <a:rPr lang="en-GB" sz="894" b="0" err="1">
                <a:solidFill>
                  <a:prstClr val="black"/>
                </a:solidFill>
                <a:latin typeface="Calibri" panose="020F0502020204030204"/>
                <a:ea typeface="+mn-ea"/>
                <a:cs typeface="+mn-cs"/>
              </a:rPr>
              <a:t>eg</a:t>
            </a:r>
            <a:r>
              <a:rPr lang="en-GB" sz="894" b="0">
                <a:solidFill>
                  <a:prstClr val="black"/>
                </a:solidFill>
                <a:latin typeface="Calibri" panose="020F0502020204030204"/>
                <a:ea typeface="+mn-ea"/>
                <a:cs typeface="+mn-cs"/>
              </a:rPr>
              <a:t> planning applications, FOIs)</a:t>
            </a:r>
          </a:p>
          <a:p>
            <a:pPr marL="148332" lvl="1" indent="-148332" defTabSz="742950" fontAlgn="auto">
              <a:spcBef>
                <a:spcPts val="0"/>
              </a:spcBef>
              <a:spcAft>
                <a:spcPts val="0"/>
              </a:spcAft>
              <a:buFont typeface="Arial" panose="020B0604020202020204" pitchFamily="34" charset="0"/>
              <a:buChar char="•"/>
            </a:pPr>
            <a:r>
              <a:rPr lang="en-GB" sz="894" b="0">
                <a:solidFill>
                  <a:prstClr val="black"/>
                </a:solidFill>
                <a:latin typeface="Calibri" panose="020F0502020204030204"/>
                <a:ea typeface="+mn-ea"/>
                <a:cs typeface="+mn-cs"/>
              </a:rPr>
              <a:t>National reporting (</a:t>
            </a:r>
            <a:r>
              <a:rPr lang="en-GB" sz="894" b="0" err="1">
                <a:solidFill>
                  <a:prstClr val="black"/>
                </a:solidFill>
                <a:latin typeface="Calibri" panose="020F0502020204030204"/>
                <a:ea typeface="+mn-ea"/>
                <a:cs typeface="+mn-cs"/>
              </a:rPr>
              <a:t>eg</a:t>
            </a:r>
            <a:r>
              <a:rPr lang="en-GB" sz="894" b="0">
                <a:solidFill>
                  <a:prstClr val="black"/>
                </a:solidFill>
                <a:latin typeface="Calibri" panose="020F0502020204030204"/>
                <a:ea typeface="+mn-ea"/>
                <a:cs typeface="+mn-cs"/>
              </a:rPr>
              <a:t> ASCOF)</a:t>
            </a:r>
          </a:p>
          <a:p>
            <a:pPr marL="148332" lvl="1" indent="-148332" defTabSz="742950" fontAlgn="auto">
              <a:spcBef>
                <a:spcPts val="0"/>
              </a:spcBef>
              <a:spcAft>
                <a:spcPts val="0"/>
              </a:spcAft>
              <a:buFont typeface="Arial" panose="020B0604020202020204" pitchFamily="34" charset="0"/>
              <a:buChar char="•"/>
            </a:pPr>
            <a:r>
              <a:rPr lang="en-GB" sz="894" b="0">
                <a:solidFill>
                  <a:prstClr val="black"/>
                </a:solidFill>
                <a:latin typeface="Calibri" panose="020F0502020204030204"/>
                <a:ea typeface="+mn-ea"/>
                <a:cs typeface="+mn-cs"/>
              </a:rPr>
              <a:t>MTFS delivery</a:t>
            </a:r>
          </a:p>
          <a:p>
            <a:pPr marL="148332" lvl="1" indent="-148332" defTabSz="742950" fontAlgn="auto">
              <a:spcBef>
                <a:spcPts val="0"/>
              </a:spcBef>
              <a:spcAft>
                <a:spcPts val="0"/>
              </a:spcAft>
              <a:buFont typeface="Arial" panose="020B0604020202020204" pitchFamily="34" charset="0"/>
              <a:buChar char="•"/>
            </a:pPr>
            <a:r>
              <a:rPr lang="en-GB" sz="894" b="0">
                <a:solidFill>
                  <a:prstClr val="black"/>
                </a:solidFill>
                <a:latin typeface="Calibri" panose="020F0502020204030204"/>
                <a:ea typeface="+mn-ea"/>
                <a:cs typeface="+mn-cs"/>
              </a:rPr>
              <a:t>Corporate health indicators (</a:t>
            </a:r>
            <a:r>
              <a:rPr lang="en-GB" sz="894" b="0" err="1">
                <a:solidFill>
                  <a:prstClr val="black"/>
                </a:solidFill>
                <a:latin typeface="Calibri" panose="020F0502020204030204"/>
                <a:ea typeface="+mn-ea"/>
                <a:cs typeface="+mn-cs"/>
              </a:rPr>
              <a:t>eg</a:t>
            </a:r>
            <a:r>
              <a:rPr lang="en-GB" sz="894" b="0">
                <a:solidFill>
                  <a:prstClr val="black"/>
                </a:solidFill>
                <a:latin typeface="Calibri" panose="020F0502020204030204"/>
                <a:ea typeface="+mn-ea"/>
                <a:cs typeface="+mn-cs"/>
              </a:rPr>
              <a:t> staff turnover, grievances)</a:t>
            </a:r>
          </a:p>
        </p:txBody>
      </p:sp>
      <p:sp>
        <p:nvSpPr>
          <p:cNvPr id="4" name="TextBox 3">
            <a:extLst>
              <a:ext uri="{FF2B5EF4-FFF2-40B4-BE49-F238E27FC236}">
                <a16:creationId xmlns:a16="http://schemas.microsoft.com/office/drawing/2014/main" id="{428760C5-DD25-CA80-9D23-4141852784A6}"/>
              </a:ext>
            </a:extLst>
          </p:cNvPr>
          <p:cNvSpPr txBox="1"/>
          <p:nvPr/>
        </p:nvSpPr>
        <p:spPr>
          <a:xfrm>
            <a:off x="244941" y="2288146"/>
            <a:ext cx="5158192" cy="792781"/>
          </a:xfrm>
          <a:prstGeom prst="rect">
            <a:avLst/>
          </a:prstGeom>
          <a:noFill/>
          <a:ln w="3175">
            <a:solidFill>
              <a:schemeClr val="tx1"/>
            </a:solidFill>
          </a:ln>
        </p:spPr>
        <p:txBody>
          <a:bodyPr wrap="square" rtlCol="0">
            <a:spAutoFit/>
          </a:bodyPr>
          <a:lstStyle/>
          <a:p>
            <a:pPr defTabSz="742950" fontAlgn="auto">
              <a:spcBef>
                <a:spcPts val="0"/>
              </a:spcBef>
              <a:spcAft>
                <a:spcPts val="0"/>
              </a:spcAft>
            </a:pPr>
            <a:r>
              <a:rPr lang="en-GB" sz="975">
                <a:solidFill>
                  <a:schemeClr val="tx1"/>
                </a:solidFill>
                <a:latin typeface="Calibri" panose="020F0502020204030204"/>
                <a:ea typeface="+mn-ea"/>
                <a:cs typeface="+mn-cs"/>
              </a:rPr>
              <a:t>Overview and Scrutiny Committee(s) </a:t>
            </a:r>
            <a:r>
              <a:rPr lang="en-GB" sz="894" b="0" i="1">
                <a:solidFill>
                  <a:schemeClr val="tx1"/>
                </a:solidFill>
                <a:latin typeface="Calibri" panose="020F0502020204030204"/>
                <a:ea typeface="+mn-ea"/>
                <a:cs typeface="+mn-cs"/>
              </a:rPr>
              <a:t>Supported by Statutory Scrutiny Officer</a:t>
            </a:r>
          </a:p>
          <a:p>
            <a:pPr marL="139303" indent="-139303" defTabSz="742950" fontAlgn="auto">
              <a:spcBef>
                <a:spcPts val="0"/>
              </a:spcBef>
              <a:spcAft>
                <a:spcPts val="0"/>
              </a:spcAft>
              <a:buFont typeface="Arial" panose="020B0604020202020204" pitchFamily="34" charset="0"/>
              <a:buChar char="•"/>
            </a:pPr>
            <a:r>
              <a:rPr lang="en-GB" sz="894" b="0">
                <a:solidFill>
                  <a:schemeClr val="tx1"/>
                </a:solidFill>
                <a:latin typeface="Calibri" panose="020F0502020204030204"/>
                <a:ea typeface="+mn-ea"/>
                <a:cs typeface="+mn-cs"/>
              </a:rPr>
              <a:t>Reviews performance/ finance reports</a:t>
            </a:r>
          </a:p>
          <a:p>
            <a:pPr marL="139303" indent="-139303" defTabSz="742950" fontAlgn="auto">
              <a:spcBef>
                <a:spcPts val="0"/>
              </a:spcBef>
              <a:spcAft>
                <a:spcPts val="0"/>
              </a:spcAft>
              <a:buFont typeface="Arial" panose="020B0604020202020204" pitchFamily="34" charset="0"/>
              <a:buChar char="•"/>
            </a:pPr>
            <a:r>
              <a:rPr lang="en-GB" sz="894" b="0">
                <a:solidFill>
                  <a:schemeClr val="tx1"/>
                </a:solidFill>
                <a:latin typeface="Calibri" panose="020F0502020204030204"/>
                <a:ea typeface="+mn-ea"/>
                <a:cs typeface="+mn-cs"/>
              </a:rPr>
              <a:t>Pre-decision scrutiny</a:t>
            </a:r>
          </a:p>
          <a:p>
            <a:pPr marL="139303" indent="-139303" defTabSz="742950" fontAlgn="auto">
              <a:spcBef>
                <a:spcPts val="0"/>
              </a:spcBef>
              <a:spcAft>
                <a:spcPts val="0"/>
              </a:spcAft>
              <a:buFont typeface="Arial" panose="020B0604020202020204" pitchFamily="34" charset="0"/>
              <a:buChar char="•"/>
            </a:pPr>
            <a:r>
              <a:rPr lang="en-GB" sz="894" b="0">
                <a:solidFill>
                  <a:schemeClr val="tx1"/>
                </a:solidFill>
                <a:latin typeface="Calibri" panose="020F0502020204030204"/>
                <a:ea typeface="+mn-ea"/>
                <a:cs typeface="+mn-cs"/>
              </a:rPr>
              <a:t>Call-in</a:t>
            </a:r>
          </a:p>
          <a:p>
            <a:pPr marL="139303" indent="-139303" defTabSz="742950" fontAlgn="auto">
              <a:spcBef>
                <a:spcPts val="0"/>
              </a:spcBef>
              <a:spcAft>
                <a:spcPts val="0"/>
              </a:spcAft>
              <a:buFont typeface="Arial" panose="020B0604020202020204" pitchFamily="34" charset="0"/>
              <a:buChar char="•"/>
            </a:pPr>
            <a:r>
              <a:rPr lang="en-GB" sz="894" b="0">
                <a:solidFill>
                  <a:schemeClr val="tx1"/>
                </a:solidFill>
                <a:latin typeface="Calibri" panose="020F0502020204030204"/>
                <a:ea typeface="+mn-ea"/>
                <a:cs typeface="+mn-cs"/>
              </a:rPr>
              <a:t>Scrutiny reviews</a:t>
            </a:r>
          </a:p>
        </p:txBody>
      </p:sp>
      <p:sp>
        <p:nvSpPr>
          <p:cNvPr id="5" name="TextBox 4">
            <a:extLst>
              <a:ext uri="{FF2B5EF4-FFF2-40B4-BE49-F238E27FC236}">
                <a16:creationId xmlns:a16="http://schemas.microsoft.com/office/drawing/2014/main" id="{39F4294B-A61A-294D-AD19-53EA5259C973}"/>
              </a:ext>
            </a:extLst>
          </p:cNvPr>
          <p:cNvSpPr txBox="1"/>
          <p:nvPr/>
        </p:nvSpPr>
        <p:spPr>
          <a:xfrm>
            <a:off x="244939" y="5366623"/>
            <a:ext cx="5158194" cy="655179"/>
          </a:xfrm>
          <a:prstGeom prst="rect">
            <a:avLst/>
          </a:prstGeom>
          <a:noFill/>
          <a:ln w="3175">
            <a:solidFill>
              <a:schemeClr val="tx1"/>
            </a:solidFill>
          </a:ln>
        </p:spPr>
        <p:txBody>
          <a:bodyPr wrap="square" rtlCol="0">
            <a:spAutoFit/>
          </a:bodyPr>
          <a:lstStyle/>
          <a:p>
            <a:pPr defTabSz="742950" fontAlgn="auto">
              <a:spcBef>
                <a:spcPts val="0"/>
              </a:spcBef>
              <a:spcAft>
                <a:spcPts val="0"/>
              </a:spcAft>
            </a:pPr>
            <a:r>
              <a:rPr lang="en-GB" sz="975" dirty="0">
                <a:solidFill>
                  <a:prstClr val="black"/>
                </a:solidFill>
                <a:latin typeface="Calibri" panose="020F0502020204030204"/>
                <a:ea typeface="+mn-ea"/>
                <a:cs typeface="+mn-cs"/>
              </a:rPr>
              <a:t>Standards Committee</a:t>
            </a:r>
            <a:endParaRPr lang="en-GB" sz="975" b="0" dirty="0">
              <a:solidFill>
                <a:prstClr val="black"/>
              </a:solidFill>
              <a:latin typeface="Calibri" panose="020F0502020204030204"/>
              <a:ea typeface="+mn-ea"/>
              <a:cs typeface="+mn-cs"/>
            </a:endParaRPr>
          </a:p>
          <a:p>
            <a:pPr marL="139303" indent="-139303" defTabSz="742950" fontAlgn="auto">
              <a:spcBef>
                <a:spcPts val="0"/>
              </a:spcBef>
              <a:spcAft>
                <a:spcPts val="0"/>
              </a:spcAft>
              <a:buFont typeface="Arial" panose="020B0604020202020204" pitchFamily="34" charset="0"/>
              <a:buChar char="•"/>
            </a:pPr>
            <a:r>
              <a:rPr lang="en-GB" sz="894" b="0" dirty="0">
                <a:solidFill>
                  <a:prstClr val="black"/>
                </a:solidFill>
                <a:latin typeface="Calibri" panose="020F0502020204030204"/>
                <a:ea typeface="+mn-ea"/>
                <a:cs typeface="+mn-cs"/>
              </a:rPr>
              <a:t>Reviews member code of conduct, arrangements for investigating conduct complaints </a:t>
            </a:r>
          </a:p>
          <a:p>
            <a:pPr marL="139303" indent="-139303" defTabSz="742950" fontAlgn="auto">
              <a:spcBef>
                <a:spcPts val="0"/>
              </a:spcBef>
              <a:spcAft>
                <a:spcPts val="0"/>
              </a:spcAft>
              <a:buFont typeface="Arial" panose="020B0604020202020204" pitchFamily="34" charset="0"/>
              <a:buChar char="•"/>
            </a:pPr>
            <a:r>
              <a:rPr lang="en-GB" sz="894" b="0" dirty="0">
                <a:solidFill>
                  <a:schemeClr val="tx1"/>
                </a:solidFill>
                <a:latin typeface="Calibri" panose="020F0502020204030204"/>
                <a:ea typeface="+mn-ea"/>
                <a:cs typeface="+mn-cs"/>
              </a:rPr>
              <a:t>Reviews Monitoring Officer’s annual report</a:t>
            </a:r>
          </a:p>
          <a:p>
            <a:pPr marL="139303" indent="-139303" defTabSz="742950" fontAlgn="auto">
              <a:spcBef>
                <a:spcPts val="0"/>
              </a:spcBef>
              <a:spcAft>
                <a:spcPts val="0"/>
              </a:spcAft>
              <a:buFont typeface="Arial" panose="020B0604020202020204" pitchFamily="34" charset="0"/>
              <a:buChar char="•"/>
            </a:pPr>
            <a:r>
              <a:rPr lang="en-GB" sz="894" b="0" dirty="0">
                <a:solidFill>
                  <a:schemeClr val="tx1"/>
                </a:solidFill>
                <a:latin typeface="Calibri" panose="020F0502020204030204"/>
                <a:ea typeface="+mn-ea"/>
                <a:cs typeface="+mn-cs"/>
              </a:rPr>
              <a:t>Seeks perspective of Independent Person(s)</a:t>
            </a:r>
          </a:p>
        </p:txBody>
      </p:sp>
      <p:sp>
        <p:nvSpPr>
          <p:cNvPr id="6" name="TextBox 5">
            <a:extLst>
              <a:ext uri="{FF2B5EF4-FFF2-40B4-BE49-F238E27FC236}">
                <a16:creationId xmlns:a16="http://schemas.microsoft.com/office/drawing/2014/main" id="{910FB54E-2F04-8B17-1F56-F4B45CC4D1C2}"/>
              </a:ext>
            </a:extLst>
          </p:cNvPr>
          <p:cNvSpPr txBox="1"/>
          <p:nvPr/>
        </p:nvSpPr>
        <p:spPr>
          <a:xfrm>
            <a:off x="244939" y="3635310"/>
            <a:ext cx="5158194" cy="1067985"/>
          </a:xfrm>
          <a:prstGeom prst="rect">
            <a:avLst/>
          </a:prstGeom>
          <a:noFill/>
          <a:ln w="3175">
            <a:solidFill>
              <a:schemeClr val="tx1"/>
            </a:solidFill>
          </a:ln>
        </p:spPr>
        <p:txBody>
          <a:bodyPr wrap="square" rtlCol="0">
            <a:spAutoFit/>
          </a:bodyPr>
          <a:lstStyle/>
          <a:p>
            <a:pPr defTabSz="742950" fontAlgn="auto">
              <a:spcBef>
                <a:spcPts val="0"/>
              </a:spcBef>
              <a:spcAft>
                <a:spcPts val="0"/>
              </a:spcAft>
            </a:pPr>
            <a:r>
              <a:rPr lang="en-GB" sz="975" dirty="0">
                <a:solidFill>
                  <a:prstClr val="black"/>
                </a:solidFill>
                <a:latin typeface="Calibri" panose="020F0502020204030204"/>
                <a:ea typeface="+mn-ea"/>
                <a:cs typeface="+mn-cs"/>
              </a:rPr>
              <a:t>Audit </a:t>
            </a:r>
            <a:r>
              <a:rPr lang="en-GB" sz="975" dirty="0">
                <a:solidFill>
                  <a:schemeClr val="tx1"/>
                </a:solidFill>
                <a:latin typeface="Calibri" panose="020F0502020204030204"/>
                <a:ea typeface="+mn-ea"/>
                <a:cs typeface="+mn-cs"/>
              </a:rPr>
              <a:t>Committee </a:t>
            </a:r>
            <a:r>
              <a:rPr lang="en-GB" sz="894" b="0" dirty="0">
                <a:solidFill>
                  <a:schemeClr val="tx1"/>
                </a:solidFill>
                <a:latin typeface="Calibri" panose="020F0502020204030204"/>
                <a:ea typeface="+mn-ea"/>
                <a:cs typeface="+mn-cs"/>
              </a:rPr>
              <a:t>[statutory for CAs only]</a:t>
            </a:r>
            <a:endParaRPr lang="en-GB" sz="894" dirty="0">
              <a:solidFill>
                <a:schemeClr val="tx1"/>
              </a:solidFill>
              <a:latin typeface="Calibri" panose="020F0502020204030204"/>
              <a:ea typeface="+mn-ea"/>
              <a:cs typeface="+mn-cs"/>
            </a:endParaRPr>
          </a:p>
          <a:p>
            <a:pPr marL="148332" indent="-148332" defTabSz="742950" fontAlgn="auto">
              <a:spcBef>
                <a:spcPts val="0"/>
              </a:spcBef>
              <a:spcAft>
                <a:spcPts val="0"/>
              </a:spcAft>
              <a:buFont typeface="Arial" panose="020B0604020202020204" pitchFamily="34" charset="0"/>
              <a:buChar char="•"/>
            </a:pPr>
            <a:r>
              <a:rPr lang="en-GB" sz="894" b="0" dirty="0">
                <a:solidFill>
                  <a:schemeClr val="tx1"/>
                </a:solidFill>
                <a:latin typeface="Calibri" panose="020F0502020204030204"/>
                <a:ea typeface="+mn-ea"/>
                <a:cs typeface="+mn-cs"/>
              </a:rPr>
              <a:t>Monitors/ reviews controls, risk management, financial reporting; holds internal/ external audit to account</a:t>
            </a:r>
          </a:p>
          <a:p>
            <a:pPr marL="148332" indent="-148332" defTabSz="742950" fontAlgn="auto">
              <a:spcBef>
                <a:spcPts val="0"/>
              </a:spcBef>
              <a:spcAft>
                <a:spcPts val="0"/>
              </a:spcAft>
              <a:buFont typeface="Arial" panose="020B0604020202020204" pitchFamily="34" charset="0"/>
              <a:buChar char="•"/>
            </a:pPr>
            <a:r>
              <a:rPr lang="en-GB" sz="894" b="0" dirty="0">
                <a:solidFill>
                  <a:schemeClr val="tx1"/>
                </a:solidFill>
                <a:latin typeface="Calibri" panose="020F0502020204030204"/>
                <a:ea typeface="+mn-ea"/>
                <a:cs typeface="+mn-cs"/>
              </a:rPr>
              <a:t>Approves internal audit plan, oversees implementation, ensures compliance with </a:t>
            </a:r>
            <a:r>
              <a:rPr lang="en-GB" sz="894" b="0" dirty="0">
                <a:solidFill>
                  <a:schemeClr val="tx1"/>
                </a:solidFill>
                <a:latin typeface="Calibri" panose="020F0502020204030204"/>
                <a:ea typeface="+mn-ea"/>
                <a:cs typeface="+mn-cs"/>
                <a:hlinkClick r:id="rId2">
                  <a:extLst>
                    <a:ext uri="{A12FA001-AC4F-418D-AE19-62706E023703}">
                      <ahyp:hlinkClr xmlns:ahyp="http://schemas.microsoft.com/office/drawing/2018/hyperlinkcolor" val="tx"/>
                    </a:ext>
                  </a:extLst>
                </a:hlinkClick>
              </a:rPr>
              <a:t>PSIAS</a:t>
            </a:r>
            <a:endParaRPr lang="en-GB" sz="894" b="0" dirty="0">
              <a:solidFill>
                <a:schemeClr val="tx1"/>
              </a:solidFill>
              <a:latin typeface="Calibri" panose="020F0502020204030204"/>
              <a:ea typeface="+mn-ea"/>
              <a:cs typeface="+mn-cs"/>
            </a:endParaRPr>
          </a:p>
          <a:p>
            <a:pPr marL="148332" indent="-148332" defTabSz="742950" fontAlgn="auto">
              <a:spcBef>
                <a:spcPts val="0"/>
              </a:spcBef>
              <a:spcAft>
                <a:spcPts val="0"/>
              </a:spcAft>
              <a:buFont typeface="Arial" panose="020B0604020202020204" pitchFamily="34" charset="0"/>
              <a:buChar char="•"/>
            </a:pPr>
            <a:r>
              <a:rPr lang="en-GB" sz="894" b="0" dirty="0">
                <a:solidFill>
                  <a:schemeClr val="tx1"/>
                </a:solidFill>
                <a:latin typeface="Calibri" panose="020F0502020204030204"/>
                <a:ea typeface="+mn-ea"/>
                <a:cs typeface="+mn-cs"/>
              </a:rPr>
              <a:t>Reviews internal/ external audit reports/ opinions; oversight of management responses</a:t>
            </a:r>
          </a:p>
          <a:p>
            <a:pPr marL="148332" indent="-148332" defTabSz="742950" fontAlgn="auto">
              <a:spcBef>
                <a:spcPts val="0"/>
              </a:spcBef>
              <a:spcAft>
                <a:spcPts val="0"/>
              </a:spcAft>
              <a:buFont typeface="Arial" panose="020B0604020202020204" pitchFamily="34" charset="0"/>
              <a:buChar char="•"/>
            </a:pPr>
            <a:r>
              <a:rPr lang="en-GB" sz="894" b="0" dirty="0">
                <a:solidFill>
                  <a:schemeClr val="tx1"/>
                </a:solidFill>
                <a:latin typeface="Calibri" panose="020F0502020204030204"/>
                <a:ea typeface="+mn-ea"/>
                <a:cs typeface="+mn-cs"/>
              </a:rPr>
              <a:t>Assesses own practice/ external review annually [recommended]</a:t>
            </a:r>
          </a:p>
          <a:p>
            <a:pPr marL="148332" indent="-148332" defTabSz="742950" fontAlgn="auto">
              <a:spcBef>
                <a:spcPts val="0"/>
              </a:spcBef>
              <a:spcAft>
                <a:spcPts val="0"/>
              </a:spcAft>
              <a:buFont typeface="Arial" panose="020B0604020202020204" pitchFamily="34" charset="0"/>
              <a:buChar char="•"/>
            </a:pPr>
            <a:r>
              <a:rPr lang="en-GB" sz="894" b="0" dirty="0">
                <a:solidFill>
                  <a:schemeClr val="tx1"/>
                </a:solidFill>
                <a:latin typeface="Calibri" panose="020F0502020204030204"/>
                <a:ea typeface="+mn-ea"/>
                <a:cs typeface="+mn-cs"/>
              </a:rPr>
              <a:t>May include lay members to provide additional expertise</a:t>
            </a:r>
          </a:p>
        </p:txBody>
      </p:sp>
      <p:sp>
        <p:nvSpPr>
          <p:cNvPr id="7" name="TextBox 6">
            <a:extLst>
              <a:ext uri="{FF2B5EF4-FFF2-40B4-BE49-F238E27FC236}">
                <a16:creationId xmlns:a16="http://schemas.microsoft.com/office/drawing/2014/main" id="{036CAFDB-9915-CD99-7D39-D42E2B7DD886}"/>
              </a:ext>
            </a:extLst>
          </p:cNvPr>
          <p:cNvSpPr txBox="1"/>
          <p:nvPr/>
        </p:nvSpPr>
        <p:spPr>
          <a:xfrm>
            <a:off x="244939" y="4759092"/>
            <a:ext cx="5158194" cy="517578"/>
          </a:xfrm>
          <a:prstGeom prst="rect">
            <a:avLst/>
          </a:prstGeom>
          <a:noFill/>
          <a:ln w="3175">
            <a:solidFill>
              <a:schemeClr val="tx1"/>
            </a:solidFill>
          </a:ln>
        </p:spPr>
        <p:txBody>
          <a:bodyPr wrap="square" rtlCol="0">
            <a:spAutoFit/>
          </a:bodyPr>
          <a:lstStyle/>
          <a:p>
            <a:pPr defTabSz="742950" fontAlgn="auto">
              <a:spcBef>
                <a:spcPts val="0"/>
              </a:spcBef>
              <a:spcAft>
                <a:spcPts val="0"/>
              </a:spcAft>
            </a:pPr>
            <a:r>
              <a:rPr lang="en-GB" sz="975">
                <a:solidFill>
                  <a:prstClr val="black"/>
                </a:solidFill>
                <a:latin typeface="Calibri" panose="020F0502020204030204"/>
                <a:ea typeface="+mn-ea"/>
                <a:cs typeface="+mn-cs"/>
              </a:rPr>
              <a:t>Committee with delegated responsibility for governance</a:t>
            </a:r>
          </a:p>
          <a:p>
            <a:pPr marL="148332" indent="-148332" defTabSz="742950" fontAlgn="auto">
              <a:spcBef>
                <a:spcPts val="0"/>
              </a:spcBef>
              <a:spcAft>
                <a:spcPts val="0"/>
              </a:spcAft>
              <a:buFont typeface="Arial" panose="020B0604020202020204" pitchFamily="34" charset="0"/>
              <a:buChar char="•"/>
            </a:pPr>
            <a:r>
              <a:rPr lang="en-GB" sz="894" b="0">
                <a:solidFill>
                  <a:prstClr val="black"/>
                </a:solidFill>
                <a:latin typeface="Calibri" panose="020F0502020204030204"/>
                <a:ea typeface="+mn-ea"/>
                <a:cs typeface="+mn-cs"/>
              </a:rPr>
              <a:t>Reviews Annual Governance Statement</a:t>
            </a:r>
          </a:p>
          <a:p>
            <a:pPr marL="148332" indent="-148332" defTabSz="742950" fontAlgn="auto">
              <a:spcBef>
                <a:spcPts val="0"/>
              </a:spcBef>
              <a:spcAft>
                <a:spcPts val="0"/>
              </a:spcAft>
              <a:buFont typeface="Arial" panose="020B0604020202020204" pitchFamily="34" charset="0"/>
              <a:buChar char="•"/>
            </a:pPr>
            <a:r>
              <a:rPr lang="en-GB" sz="894" b="0">
                <a:solidFill>
                  <a:prstClr val="black"/>
                </a:solidFill>
                <a:latin typeface="Calibri" panose="020F0502020204030204"/>
                <a:ea typeface="+mn-ea"/>
                <a:cs typeface="+mn-cs"/>
              </a:rPr>
              <a:t>Oversees regular reviews of constitution</a:t>
            </a:r>
          </a:p>
        </p:txBody>
      </p:sp>
      <p:sp>
        <p:nvSpPr>
          <p:cNvPr id="9" name="TextBox 8">
            <a:extLst>
              <a:ext uri="{FF2B5EF4-FFF2-40B4-BE49-F238E27FC236}">
                <a16:creationId xmlns:a16="http://schemas.microsoft.com/office/drawing/2014/main" id="{19A163C2-BE41-1FE2-7BF2-5F2047EF808F}"/>
              </a:ext>
            </a:extLst>
          </p:cNvPr>
          <p:cNvSpPr txBox="1"/>
          <p:nvPr/>
        </p:nvSpPr>
        <p:spPr>
          <a:xfrm>
            <a:off x="6403522" y="2401371"/>
            <a:ext cx="3056710" cy="3906326"/>
          </a:xfrm>
          <a:prstGeom prst="rect">
            <a:avLst/>
          </a:prstGeom>
          <a:noFill/>
          <a:ln w="3175">
            <a:solidFill>
              <a:schemeClr val="tx1"/>
            </a:solidFill>
          </a:ln>
        </p:spPr>
        <p:txBody>
          <a:bodyPr wrap="square" rtlCol="0">
            <a:spAutoFit/>
          </a:bodyPr>
          <a:lstStyle/>
          <a:p>
            <a:pPr defTabSz="742950" fontAlgn="auto">
              <a:spcBef>
                <a:spcPts val="0"/>
              </a:spcBef>
              <a:spcAft>
                <a:spcPts val="0"/>
              </a:spcAft>
            </a:pPr>
            <a:r>
              <a:rPr lang="en-GB" sz="975">
                <a:solidFill>
                  <a:prstClr val="black"/>
                </a:solidFill>
                <a:latin typeface="Calibri" panose="020F0502020204030204"/>
                <a:ea typeface="+mn-ea"/>
                <a:cs typeface="+mn-cs"/>
              </a:rPr>
              <a:t>Full council</a:t>
            </a:r>
          </a:p>
          <a:p>
            <a:pPr marL="148332" indent="-148332" defTabSz="742950" fontAlgn="auto">
              <a:spcBef>
                <a:spcPts val="0"/>
              </a:spcBef>
              <a:spcAft>
                <a:spcPts val="0"/>
              </a:spcAft>
              <a:buFont typeface="Arial" panose="020B0604020202020204" pitchFamily="34" charset="0"/>
              <a:buChar char="•"/>
            </a:pPr>
            <a:r>
              <a:rPr lang="en-GB" sz="894" b="0">
                <a:solidFill>
                  <a:prstClr val="black"/>
                </a:solidFill>
                <a:latin typeface="Calibri" panose="020F0502020204030204"/>
                <a:ea typeface="+mn-ea"/>
                <a:cs typeface="+mn-cs"/>
              </a:rPr>
              <a:t>Considers s25 statement on robustness of estimates/ adequacy of reserves for annual budget/ precept</a:t>
            </a:r>
          </a:p>
          <a:p>
            <a:pPr marL="148332" indent="-148332" defTabSz="742950" fontAlgn="auto">
              <a:spcBef>
                <a:spcPts val="0"/>
              </a:spcBef>
              <a:spcAft>
                <a:spcPts val="0"/>
              </a:spcAft>
              <a:buFont typeface="Arial" panose="020B0604020202020204" pitchFamily="34" charset="0"/>
              <a:buChar char="•"/>
            </a:pPr>
            <a:r>
              <a:rPr lang="en-GB" sz="894" b="0">
                <a:solidFill>
                  <a:prstClr val="black"/>
                </a:solidFill>
                <a:latin typeface="Calibri" panose="020F0502020204030204"/>
                <a:ea typeface="+mn-ea"/>
                <a:cs typeface="+mn-cs"/>
              </a:rPr>
              <a:t>Reviews Scrutiny annual report, holds Chair to account</a:t>
            </a:r>
          </a:p>
          <a:p>
            <a:pPr marL="148332" indent="-148332" defTabSz="742950" fontAlgn="auto">
              <a:spcBef>
                <a:spcPts val="0"/>
              </a:spcBef>
              <a:spcAft>
                <a:spcPts val="0"/>
              </a:spcAft>
              <a:buFont typeface="Arial" panose="020B0604020202020204" pitchFamily="34" charset="0"/>
              <a:buChar char="•"/>
            </a:pPr>
            <a:r>
              <a:rPr lang="en-GB" sz="894" b="0">
                <a:solidFill>
                  <a:prstClr val="black"/>
                </a:solidFill>
                <a:latin typeface="Calibri" panose="020F0502020204030204"/>
                <a:ea typeface="+mn-ea"/>
                <a:cs typeface="+mn-cs"/>
              </a:rPr>
              <a:t>Reviews Audit Committee annual report, holds Chair to account</a:t>
            </a:r>
          </a:p>
          <a:p>
            <a:pPr marL="148332" indent="-148332" defTabSz="742950" fontAlgn="auto">
              <a:spcBef>
                <a:spcPts val="0"/>
              </a:spcBef>
              <a:spcAft>
                <a:spcPts val="0"/>
              </a:spcAft>
              <a:buFont typeface="Arial" panose="020B0604020202020204" pitchFamily="34" charset="0"/>
              <a:buChar char="•"/>
            </a:pPr>
            <a:r>
              <a:rPr lang="en-GB" sz="894" b="0">
                <a:solidFill>
                  <a:prstClr val="black"/>
                </a:solidFill>
                <a:latin typeface="Calibri" panose="020F0502020204030204"/>
                <a:ea typeface="+mn-ea"/>
                <a:cs typeface="+mn-cs"/>
              </a:rPr>
              <a:t>Reviews Standards Committee annual report</a:t>
            </a:r>
          </a:p>
          <a:p>
            <a:pPr marL="148332" indent="-148332" defTabSz="742950" fontAlgn="auto">
              <a:spcBef>
                <a:spcPts val="0"/>
              </a:spcBef>
              <a:spcAft>
                <a:spcPts val="0"/>
              </a:spcAft>
              <a:buFont typeface="Arial" panose="020B0604020202020204" pitchFamily="34" charset="0"/>
              <a:buChar char="•"/>
            </a:pPr>
            <a:r>
              <a:rPr lang="en-GB" sz="894" b="0">
                <a:solidFill>
                  <a:prstClr val="black"/>
                </a:solidFill>
                <a:latin typeface="Calibri" panose="020F0502020204030204"/>
                <a:ea typeface="+mn-ea"/>
                <a:cs typeface="+mn-cs"/>
              </a:rPr>
              <a:t>Appoints appropriately qualified statutory officers</a:t>
            </a:r>
          </a:p>
          <a:p>
            <a:pPr defTabSz="742950" fontAlgn="auto">
              <a:spcBef>
                <a:spcPts val="0"/>
              </a:spcBef>
              <a:spcAft>
                <a:spcPts val="0"/>
              </a:spcAft>
            </a:pPr>
            <a:endParaRPr lang="en-GB" sz="975" b="0">
              <a:solidFill>
                <a:prstClr val="black"/>
              </a:solidFill>
              <a:latin typeface="Calibri" panose="020F0502020204030204"/>
              <a:ea typeface="+mn-ea"/>
              <a:cs typeface="+mn-cs"/>
            </a:endParaRPr>
          </a:p>
          <a:p>
            <a:pPr defTabSz="742950" fontAlgn="auto">
              <a:spcBef>
                <a:spcPts val="0"/>
              </a:spcBef>
              <a:spcAft>
                <a:spcPts val="0"/>
              </a:spcAft>
            </a:pPr>
            <a:endParaRPr lang="en-GB" sz="975" b="0">
              <a:solidFill>
                <a:prstClr val="black"/>
              </a:solidFill>
              <a:latin typeface="Calibri" panose="020F0502020204030204"/>
              <a:ea typeface="+mn-ea"/>
              <a:cs typeface="+mn-cs"/>
            </a:endParaRPr>
          </a:p>
          <a:p>
            <a:pPr defTabSz="742950" fontAlgn="auto">
              <a:spcBef>
                <a:spcPts val="0"/>
              </a:spcBef>
              <a:spcAft>
                <a:spcPts val="0"/>
              </a:spcAft>
            </a:pPr>
            <a:endParaRPr lang="en-GB" sz="975" b="0">
              <a:solidFill>
                <a:prstClr val="black"/>
              </a:solidFill>
              <a:latin typeface="Calibri" panose="020F0502020204030204"/>
              <a:ea typeface="+mn-ea"/>
              <a:cs typeface="+mn-cs"/>
            </a:endParaRPr>
          </a:p>
          <a:p>
            <a:pPr defTabSz="742950" fontAlgn="auto">
              <a:spcBef>
                <a:spcPts val="0"/>
              </a:spcBef>
              <a:spcAft>
                <a:spcPts val="0"/>
              </a:spcAft>
            </a:pPr>
            <a:endParaRPr lang="en-GB" sz="975" b="0">
              <a:solidFill>
                <a:prstClr val="black"/>
              </a:solidFill>
              <a:latin typeface="Calibri" panose="020F0502020204030204"/>
              <a:ea typeface="+mn-ea"/>
              <a:cs typeface="+mn-cs"/>
            </a:endParaRPr>
          </a:p>
          <a:p>
            <a:pPr defTabSz="742950" fontAlgn="auto">
              <a:spcBef>
                <a:spcPts val="0"/>
              </a:spcBef>
              <a:spcAft>
                <a:spcPts val="0"/>
              </a:spcAft>
            </a:pPr>
            <a:endParaRPr lang="en-GB" sz="975" b="0">
              <a:solidFill>
                <a:prstClr val="black"/>
              </a:solidFill>
              <a:latin typeface="Calibri" panose="020F0502020204030204"/>
              <a:ea typeface="+mn-ea"/>
              <a:cs typeface="+mn-cs"/>
            </a:endParaRPr>
          </a:p>
          <a:p>
            <a:pPr defTabSz="742950" fontAlgn="auto">
              <a:spcBef>
                <a:spcPts val="0"/>
              </a:spcBef>
              <a:spcAft>
                <a:spcPts val="0"/>
              </a:spcAft>
            </a:pPr>
            <a:endParaRPr lang="en-GB" sz="975" b="0">
              <a:solidFill>
                <a:prstClr val="black"/>
              </a:solidFill>
              <a:latin typeface="Calibri" panose="020F0502020204030204"/>
              <a:ea typeface="+mn-ea"/>
              <a:cs typeface="+mn-cs"/>
            </a:endParaRPr>
          </a:p>
          <a:p>
            <a:pPr defTabSz="742950" fontAlgn="auto">
              <a:spcBef>
                <a:spcPts val="0"/>
              </a:spcBef>
              <a:spcAft>
                <a:spcPts val="0"/>
              </a:spcAft>
            </a:pPr>
            <a:endParaRPr lang="en-GB" sz="975" b="0">
              <a:solidFill>
                <a:prstClr val="black"/>
              </a:solidFill>
              <a:latin typeface="Calibri" panose="020F0502020204030204"/>
              <a:ea typeface="+mn-ea"/>
              <a:cs typeface="+mn-cs"/>
            </a:endParaRPr>
          </a:p>
          <a:p>
            <a:pPr defTabSz="742950" fontAlgn="auto">
              <a:spcBef>
                <a:spcPts val="0"/>
              </a:spcBef>
              <a:spcAft>
                <a:spcPts val="0"/>
              </a:spcAft>
            </a:pPr>
            <a:endParaRPr lang="en-GB" sz="975" b="0">
              <a:solidFill>
                <a:prstClr val="black"/>
              </a:solidFill>
              <a:latin typeface="Calibri" panose="020F0502020204030204"/>
              <a:ea typeface="+mn-ea"/>
              <a:cs typeface="+mn-cs"/>
            </a:endParaRPr>
          </a:p>
          <a:p>
            <a:pPr defTabSz="742950" fontAlgn="auto">
              <a:spcBef>
                <a:spcPts val="0"/>
              </a:spcBef>
              <a:spcAft>
                <a:spcPts val="0"/>
              </a:spcAft>
            </a:pPr>
            <a:endParaRPr lang="en-GB" sz="975" b="0">
              <a:solidFill>
                <a:prstClr val="black"/>
              </a:solidFill>
              <a:latin typeface="Calibri" panose="020F0502020204030204"/>
              <a:ea typeface="+mn-ea"/>
              <a:cs typeface="+mn-cs"/>
            </a:endParaRPr>
          </a:p>
          <a:p>
            <a:pPr defTabSz="742950" fontAlgn="auto">
              <a:spcBef>
                <a:spcPts val="0"/>
              </a:spcBef>
              <a:spcAft>
                <a:spcPts val="0"/>
              </a:spcAft>
            </a:pPr>
            <a:endParaRPr lang="en-GB" sz="975" b="0">
              <a:solidFill>
                <a:prstClr val="black"/>
              </a:solidFill>
              <a:latin typeface="Calibri" panose="020F0502020204030204"/>
              <a:ea typeface="+mn-ea"/>
              <a:cs typeface="+mn-cs"/>
            </a:endParaRPr>
          </a:p>
          <a:p>
            <a:pPr defTabSz="742950" fontAlgn="auto">
              <a:spcBef>
                <a:spcPts val="0"/>
              </a:spcBef>
              <a:spcAft>
                <a:spcPts val="0"/>
              </a:spcAft>
            </a:pPr>
            <a:endParaRPr lang="en-GB" sz="975" b="0">
              <a:solidFill>
                <a:prstClr val="black"/>
              </a:solidFill>
              <a:latin typeface="Calibri" panose="020F0502020204030204"/>
              <a:ea typeface="+mn-ea"/>
              <a:cs typeface="+mn-cs"/>
            </a:endParaRPr>
          </a:p>
          <a:p>
            <a:pPr defTabSz="742950" fontAlgn="auto">
              <a:spcBef>
                <a:spcPts val="0"/>
              </a:spcBef>
              <a:spcAft>
                <a:spcPts val="0"/>
              </a:spcAft>
            </a:pPr>
            <a:endParaRPr lang="en-GB" sz="975" b="0">
              <a:solidFill>
                <a:prstClr val="black"/>
              </a:solidFill>
              <a:latin typeface="Calibri" panose="020F0502020204030204"/>
              <a:ea typeface="+mn-ea"/>
              <a:cs typeface="+mn-cs"/>
            </a:endParaRPr>
          </a:p>
          <a:p>
            <a:pPr defTabSz="742950" fontAlgn="auto">
              <a:spcBef>
                <a:spcPts val="0"/>
              </a:spcBef>
              <a:spcAft>
                <a:spcPts val="0"/>
              </a:spcAft>
            </a:pPr>
            <a:endParaRPr lang="en-GB" sz="975" b="0">
              <a:solidFill>
                <a:prstClr val="black"/>
              </a:solidFill>
              <a:latin typeface="Calibri" panose="020F0502020204030204"/>
              <a:ea typeface="+mn-ea"/>
              <a:cs typeface="+mn-cs"/>
            </a:endParaRPr>
          </a:p>
          <a:p>
            <a:pPr defTabSz="742950" fontAlgn="auto">
              <a:spcBef>
                <a:spcPts val="0"/>
              </a:spcBef>
              <a:spcAft>
                <a:spcPts val="0"/>
              </a:spcAft>
            </a:pPr>
            <a:endParaRPr lang="en-GB" sz="975" b="0">
              <a:solidFill>
                <a:prstClr val="black"/>
              </a:solidFill>
              <a:latin typeface="Calibri" panose="020F0502020204030204"/>
              <a:ea typeface="+mn-ea"/>
              <a:cs typeface="+mn-cs"/>
            </a:endParaRPr>
          </a:p>
          <a:p>
            <a:pPr defTabSz="742950" fontAlgn="auto">
              <a:spcBef>
                <a:spcPts val="0"/>
              </a:spcBef>
              <a:spcAft>
                <a:spcPts val="0"/>
              </a:spcAft>
            </a:pPr>
            <a:endParaRPr lang="en-GB" sz="975" b="0">
              <a:solidFill>
                <a:prstClr val="black"/>
              </a:solidFill>
              <a:latin typeface="Calibri" panose="020F0502020204030204"/>
              <a:ea typeface="+mn-ea"/>
              <a:cs typeface="+mn-cs"/>
            </a:endParaRPr>
          </a:p>
          <a:p>
            <a:pPr marL="148332" indent="-148332" defTabSz="742950" fontAlgn="auto">
              <a:spcBef>
                <a:spcPts val="0"/>
              </a:spcBef>
              <a:spcAft>
                <a:spcPts val="0"/>
              </a:spcAft>
              <a:buFont typeface="Arial" panose="020B0604020202020204" pitchFamily="34" charset="0"/>
              <a:buChar char="•"/>
            </a:pPr>
            <a:endParaRPr lang="en-GB" sz="975" b="0">
              <a:solidFill>
                <a:prstClr val="black"/>
              </a:solidFill>
              <a:latin typeface="Calibri" panose="020F0502020204030204"/>
              <a:ea typeface="+mn-ea"/>
              <a:cs typeface="+mn-cs"/>
            </a:endParaRPr>
          </a:p>
          <a:p>
            <a:pPr marL="148332" indent="-148332" defTabSz="742950" fontAlgn="auto">
              <a:spcBef>
                <a:spcPts val="0"/>
              </a:spcBef>
              <a:spcAft>
                <a:spcPts val="0"/>
              </a:spcAft>
              <a:buFont typeface="Arial" panose="020B0604020202020204" pitchFamily="34" charset="0"/>
              <a:buChar char="•"/>
            </a:pPr>
            <a:endParaRPr lang="en-GB" sz="975" b="0">
              <a:solidFill>
                <a:prstClr val="black"/>
              </a:solidFill>
              <a:latin typeface="Calibri" panose="020F0502020204030204"/>
              <a:ea typeface="+mn-ea"/>
              <a:cs typeface="+mn-cs"/>
            </a:endParaRPr>
          </a:p>
          <a:p>
            <a:pPr marL="148332" indent="-148332" defTabSz="742950" fontAlgn="auto">
              <a:spcBef>
                <a:spcPts val="0"/>
              </a:spcBef>
              <a:spcAft>
                <a:spcPts val="0"/>
              </a:spcAft>
              <a:buFont typeface="Arial" panose="020B0604020202020204" pitchFamily="34" charset="0"/>
              <a:buChar char="•"/>
            </a:pPr>
            <a:endParaRPr lang="en-GB" sz="975" b="0">
              <a:solidFill>
                <a:prstClr val="black"/>
              </a:solidFill>
              <a:latin typeface="Calibri" panose="020F0502020204030204"/>
              <a:ea typeface="+mn-ea"/>
              <a:cs typeface="+mn-cs"/>
            </a:endParaRPr>
          </a:p>
        </p:txBody>
      </p:sp>
      <p:sp>
        <p:nvSpPr>
          <p:cNvPr id="10" name="TextBox 9">
            <a:extLst>
              <a:ext uri="{FF2B5EF4-FFF2-40B4-BE49-F238E27FC236}">
                <a16:creationId xmlns:a16="http://schemas.microsoft.com/office/drawing/2014/main" id="{272CB64A-31E6-3B0F-71EB-100F39E08C5F}"/>
              </a:ext>
            </a:extLst>
          </p:cNvPr>
          <p:cNvSpPr txBox="1"/>
          <p:nvPr/>
        </p:nvSpPr>
        <p:spPr>
          <a:xfrm>
            <a:off x="244939" y="3151334"/>
            <a:ext cx="5158195" cy="405047"/>
          </a:xfrm>
          <a:prstGeom prst="rect">
            <a:avLst/>
          </a:prstGeom>
          <a:noFill/>
          <a:ln w="3175">
            <a:solidFill>
              <a:schemeClr val="tx1"/>
            </a:solidFill>
          </a:ln>
        </p:spPr>
        <p:txBody>
          <a:bodyPr wrap="square" rtlCol="0">
            <a:spAutoFit/>
          </a:bodyPr>
          <a:lstStyle/>
          <a:p>
            <a:pPr defTabSz="742950" fontAlgn="auto">
              <a:spcBef>
                <a:spcPts val="0"/>
              </a:spcBef>
              <a:spcAft>
                <a:spcPts val="0"/>
              </a:spcAft>
            </a:pPr>
            <a:r>
              <a:rPr lang="en-GB" sz="975">
                <a:solidFill>
                  <a:prstClr val="black"/>
                </a:solidFill>
                <a:latin typeface="Calibri" panose="020F0502020204030204"/>
                <a:ea typeface="+mn-ea"/>
                <a:cs typeface="+mn-cs"/>
              </a:rPr>
              <a:t>Appointments Committee </a:t>
            </a:r>
            <a:r>
              <a:rPr lang="en-GB" sz="1138">
                <a:solidFill>
                  <a:prstClr val="black"/>
                </a:solidFill>
                <a:latin typeface="Calibri" panose="020F0502020204030204"/>
                <a:ea typeface="+mn-ea"/>
                <a:cs typeface="+mn-cs"/>
              </a:rPr>
              <a:t>-</a:t>
            </a:r>
            <a:r>
              <a:rPr lang="en-GB" sz="894">
                <a:solidFill>
                  <a:prstClr val="black"/>
                </a:solidFill>
                <a:latin typeface="Calibri" panose="020F0502020204030204"/>
                <a:ea typeface="+mn-ea"/>
                <a:cs typeface="+mn-cs"/>
              </a:rPr>
              <a:t> </a:t>
            </a:r>
            <a:r>
              <a:rPr lang="en-GB" sz="894" b="0">
                <a:solidFill>
                  <a:prstClr val="black"/>
                </a:solidFill>
                <a:latin typeface="Calibri" panose="020F0502020204030204"/>
                <a:ea typeface="+mn-ea"/>
                <a:cs typeface="+mn-cs"/>
              </a:rPr>
              <a:t>Recommends to full council appointment of appropriately qualified statutory officers</a:t>
            </a:r>
          </a:p>
        </p:txBody>
      </p:sp>
      <p:sp>
        <p:nvSpPr>
          <p:cNvPr id="8" name="TextBox 7">
            <a:extLst>
              <a:ext uri="{FF2B5EF4-FFF2-40B4-BE49-F238E27FC236}">
                <a16:creationId xmlns:a16="http://schemas.microsoft.com/office/drawing/2014/main" id="{D9E6EC49-6043-1F10-24C8-C970F5748FFE}"/>
              </a:ext>
            </a:extLst>
          </p:cNvPr>
          <p:cNvSpPr txBox="1"/>
          <p:nvPr/>
        </p:nvSpPr>
        <p:spPr>
          <a:xfrm>
            <a:off x="244939" y="6111755"/>
            <a:ext cx="5158193" cy="242374"/>
          </a:xfrm>
          <a:prstGeom prst="rect">
            <a:avLst/>
          </a:prstGeom>
          <a:noFill/>
          <a:ln w="3175">
            <a:solidFill>
              <a:schemeClr val="tx1"/>
            </a:solidFill>
          </a:ln>
        </p:spPr>
        <p:txBody>
          <a:bodyPr wrap="square" rtlCol="0">
            <a:spAutoFit/>
          </a:bodyPr>
          <a:lstStyle/>
          <a:p>
            <a:pPr defTabSz="742950" fontAlgn="auto">
              <a:spcBef>
                <a:spcPts val="0"/>
              </a:spcBef>
              <a:spcAft>
                <a:spcPts val="0"/>
              </a:spcAft>
            </a:pPr>
            <a:r>
              <a:rPr lang="en-GB" sz="975">
                <a:solidFill>
                  <a:prstClr val="black"/>
                </a:solidFill>
                <a:latin typeface="Calibri" panose="020F0502020204030204"/>
                <a:ea typeface="+mn-ea"/>
                <a:cs typeface="+mn-cs"/>
              </a:rPr>
              <a:t>Pensions Committee </a:t>
            </a:r>
            <a:r>
              <a:rPr lang="en-GB" sz="894" b="0">
                <a:solidFill>
                  <a:prstClr val="black"/>
                </a:solidFill>
                <a:latin typeface="Calibri" panose="020F0502020204030204"/>
                <a:ea typeface="+mn-ea"/>
                <a:cs typeface="+mn-cs"/>
              </a:rPr>
              <a:t>(accountable to scheme members)</a:t>
            </a:r>
          </a:p>
        </p:txBody>
      </p:sp>
      <p:sp>
        <p:nvSpPr>
          <p:cNvPr id="11" name="TextBox 10">
            <a:extLst>
              <a:ext uri="{FF2B5EF4-FFF2-40B4-BE49-F238E27FC236}">
                <a16:creationId xmlns:a16="http://schemas.microsoft.com/office/drawing/2014/main" id="{259A287F-6F42-F65F-37E6-AC9635A07108}"/>
              </a:ext>
            </a:extLst>
          </p:cNvPr>
          <p:cNvSpPr txBox="1"/>
          <p:nvPr/>
        </p:nvSpPr>
        <p:spPr>
          <a:xfrm>
            <a:off x="6403522" y="1165503"/>
            <a:ext cx="3056710" cy="1067985"/>
          </a:xfrm>
          <a:prstGeom prst="rect">
            <a:avLst/>
          </a:prstGeom>
          <a:noFill/>
          <a:ln w="3175">
            <a:solidFill>
              <a:schemeClr val="tx1"/>
            </a:solidFill>
          </a:ln>
        </p:spPr>
        <p:txBody>
          <a:bodyPr wrap="square" rtlCol="0">
            <a:spAutoFit/>
          </a:bodyPr>
          <a:lstStyle/>
          <a:p>
            <a:pPr defTabSz="742950" fontAlgn="auto">
              <a:spcBef>
                <a:spcPts val="0"/>
              </a:spcBef>
              <a:spcAft>
                <a:spcPts val="0"/>
              </a:spcAft>
            </a:pPr>
            <a:r>
              <a:rPr lang="en-GB" sz="975">
                <a:solidFill>
                  <a:prstClr val="black"/>
                </a:solidFill>
                <a:latin typeface="Calibri" panose="020F0502020204030204"/>
                <a:ea typeface="+mn-ea"/>
                <a:cs typeface="+mn-cs"/>
              </a:rPr>
              <a:t>Individual duty to report to full council:</a:t>
            </a:r>
            <a:endParaRPr lang="en-GB" sz="975" b="0">
              <a:solidFill>
                <a:prstClr val="black"/>
              </a:solidFill>
              <a:latin typeface="Calibri" panose="020F0502020204030204"/>
              <a:ea typeface="+mn-ea"/>
              <a:cs typeface="+mn-cs"/>
            </a:endParaRPr>
          </a:p>
          <a:p>
            <a:pPr marL="148332" indent="-148332" defTabSz="742950" fontAlgn="auto">
              <a:spcBef>
                <a:spcPts val="0"/>
              </a:spcBef>
              <a:spcAft>
                <a:spcPts val="0"/>
              </a:spcAft>
              <a:buFont typeface="Arial" panose="020B0604020202020204" pitchFamily="34" charset="0"/>
              <a:buChar char="•"/>
            </a:pPr>
            <a:r>
              <a:rPr lang="en-GB" sz="894" b="0">
                <a:solidFill>
                  <a:prstClr val="black"/>
                </a:solidFill>
                <a:latin typeface="Calibri" panose="020F0502020204030204"/>
                <a:ea typeface="+mn-ea"/>
                <a:cs typeface="+mn-cs"/>
              </a:rPr>
              <a:t>Head of Paid Service -  arrangements for discharge of authority’s functions (s4 report)</a:t>
            </a:r>
          </a:p>
          <a:p>
            <a:pPr marL="148332" indent="-148332" defTabSz="742950" fontAlgn="auto">
              <a:spcBef>
                <a:spcPts val="0"/>
              </a:spcBef>
              <a:spcAft>
                <a:spcPts val="0"/>
              </a:spcAft>
              <a:buFont typeface="Arial" panose="020B0604020202020204" pitchFamily="34" charset="0"/>
              <a:buChar char="•"/>
            </a:pPr>
            <a:r>
              <a:rPr lang="en-GB" sz="894" b="0">
                <a:solidFill>
                  <a:prstClr val="black"/>
                </a:solidFill>
                <a:latin typeface="Calibri" panose="020F0502020204030204"/>
                <a:ea typeface="+mn-ea"/>
                <a:cs typeface="+mn-cs"/>
              </a:rPr>
              <a:t>S151 officer – unlawful expenditure/ action (s114 report)</a:t>
            </a:r>
          </a:p>
          <a:p>
            <a:pPr marL="148332" indent="-148332" defTabSz="742950" fontAlgn="auto">
              <a:spcBef>
                <a:spcPts val="0"/>
              </a:spcBef>
              <a:spcAft>
                <a:spcPts val="0"/>
              </a:spcAft>
              <a:buFont typeface="Arial" panose="020B0604020202020204" pitchFamily="34" charset="0"/>
              <a:buChar char="•"/>
            </a:pPr>
            <a:r>
              <a:rPr lang="en-GB" sz="894" b="0">
                <a:solidFill>
                  <a:prstClr val="black"/>
                </a:solidFill>
                <a:latin typeface="Calibri" panose="020F0502020204030204"/>
                <a:ea typeface="+mn-ea"/>
                <a:cs typeface="+mn-cs"/>
              </a:rPr>
              <a:t>Monitoring Officer – decisions contravening law; maladministration, injustice (s4 report)</a:t>
            </a:r>
          </a:p>
          <a:p>
            <a:pPr marL="148332" indent="-148332" defTabSz="742950" fontAlgn="auto">
              <a:spcBef>
                <a:spcPts val="0"/>
              </a:spcBef>
              <a:spcAft>
                <a:spcPts val="0"/>
              </a:spcAft>
              <a:buFont typeface="Arial" panose="020B0604020202020204" pitchFamily="34" charset="0"/>
              <a:buChar char="•"/>
            </a:pPr>
            <a:r>
              <a:rPr lang="en-GB" sz="894" b="0">
                <a:solidFill>
                  <a:prstClr val="black"/>
                </a:solidFill>
                <a:latin typeface="Calibri" panose="020F0502020204030204"/>
                <a:ea typeface="+mn-ea"/>
                <a:cs typeface="+mn-cs"/>
              </a:rPr>
              <a:t>DCS – sufficiency of resources</a:t>
            </a:r>
          </a:p>
        </p:txBody>
      </p:sp>
      <p:sp>
        <p:nvSpPr>
          <p:cNvPr id="13" name="TextBox 12">
            <a:extLst>
              <a:ext uri="{FF2B5EF4-FFF2-40B4-BE49-F238E27FC236}">
                <a16:creationId xmlns:a16="http://schemas.microsoft.com/office/drawing/2014/main" id="{723148C2-CD9D-1BEA-D948-9CDCBD727FEF}"/>
              </a:ext>
            </a:extLst>
          </p:cNvPr>
          <p:cNvSpPr txBox="1"/>
          <p:nvPr/>
        </p:nvSpPr>
        <p:spPr>
          <a:xfrm>
            <a:off x="7684763" y="117260"/>
            <a:ext cx="2095445" cy="769441"/>
          </a:xfrm>
          <a:prstGeom prst="rect">
            <a:avLst/>
          </a:prstGeom>
          <a:noFill/>
          <a:ln>
            <a:solidFill>
              <a:schemeClr val="tx1"/>
            </a:solidFill>
          </a:ln>
        </p:spPr>
        <p:txBody>
          <a:bodyPr wrap="none" rtlCol="0">
            <a:spAutoFit/>
          </a:bodyPr>
          <a:lstStyle/>
          <a:p>
            <a:r>
              <a:rPr lang="en-GB"/>
              <a:t>DRAFT</a:t>
            </a:r>
          </a:p>
        </p:txBody>
      </p:sp>
    </p:spTree>
    <p:extLst>
      <p:ext uri="{BB962C8B-B14F-4D97-AF65-F5344CB8AC3E}">
        <p14:creationId xmlns:p14="http://schemas.microsoft.com/office/powerpoint/2010/main" val="25404739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EFE6F15-A8A5-1737-1C30-5744524ED026}"/>
              </a:ext>
            </a:extLst>
          </p:cNvPr>
          <p:cNvSpPr txBox="1"/>
          <p:nvPr/>
        </p:nvSpPr>
        <p:spPr>
          <a:xfrm>
            <a:off x="204409" y="423769"/>
            <a:ext cx="6332767" cy="400110"/>
          </a:xfrm>
          <a:prstGeom prst="rect">
            <a:avLst/>
          </a:prstGeom>
          <a:noFill/>
          <a:ln w="3175">
            <a:solidFill>
              <a:schemeClr val="tx1"/>
            </a:solidFill>
          </a:ln>
        </p:spPr>
        <p:txBody>
          <a:bodyPr wrap="square" rtlCol="0">
            <a:spAutoFit/>
          </a:bodyPr>
          <a:lstStyle/>
          <a:p>
            <a:pPr defTabSz="742950" fontAlgn="auto">
              <a:spcBef>
                <a:spcPts val="0"/>
              </a:spcBef>
              <a:spcAft>
                <a:spcPts val="0"/>
              </a:spcAft>
            </a:pPr>
            <a:r>
              <a:rPr lang="en-GB" sz="2000">
                <a:solidFill>
                  <a:prstClr val="black"/>
                </a:solidFill>
                <a:latin typeface="Calibri" panose="020F0502020204030204"/>
                <a:ea typeface="+mn-ea"/>
                <a:cs typeface="+mn-cs"/>
              </a:rPr>
              <a:t>What do other bodies do to gain assurance? (non-public)</a:t>
            </a:r>
          </a:p>
        </p:txBody>
      </p:sp>
      <p:sp>
        <p:nvSpPr>
          <p:cNvPr id="3" name="TextBox 2">
            <a:extLst>
              <a:ext uri="{FF2B5EF4-FFF2-40B4-BE49-F238E27FC236}">
                <a16:creationId xmlns:a16="http://schemas.microsoft.com/office/drawing/2014/main" id="{EDAF9A6B-EABF-A856-D8A8-083796EED228}"/>
              </a:ext>
            </a:extLst>
          </p:cNvPr>
          <p:cNvSpPr txBox="1"/>
          <p:nvPr/>
        </p:nvSpPr>
        <p:spPr>
          <a:xfrm>
            <a:off x="280691" y="1326696"/>
            <a:ext cx="2653393" cy="867610"/>
          </a:xfrm>
          <a:prstGeom prst="rect">
            <a:avLst/>
          </a:prstGeom>
          <a:noFill/>
          <a:ln w="3175">
            <a:solidFill>
              <a:schemeClr val="tx1"/>
            </a:solidFill>
          </a:ln>
        </p:spPr>
        <p:txBody>
          <a:bodyPr wrap="square" rtlCol="0">
            <a:spAutoFit/>
          </a:bodyPr>
          <a:lstStyle/>
          <a:p>
            <a:pPr defTabSz="742950" fontAlgn="auto">
              <a:spcBef>
                <a:spcPts val="0"/>
              </a:spcBef>
              <a:spcAft>
                <a:spcPts val="0"/>
              </a:spcAft>
            </a:pPr>
            <a:r>
              <a:rPr lang="en-GB" sz="1138">
                <a:solidFill>
                  <a:prstClr val="black"/>
                </a:solidFill>
                <a:latin typeface="Calibri" panose="020F0502020204030204"/>
                <a:ea typeface="+mn-ea"/>
                <a:cs typeface="+mn-cs"/>
              </a:rPr>
              <a:t>Grant funding bodies </a:t>
            </a:r>
            <a:r>
              <a:rPr lang="en-GB" sz="1138" b="0">
                <a:solidFill>
                  <a:prstClr val="black"/>
                </a:solidFill>
                <a:latin typeface="Calibri" panose="020F0502020204030204"/>
                <a:ea typeface="+mn-ea"/>
                <a:cs typeface="+mn-cs"/>
              </a:rPr>
              <a:t>– </a:t>
            </a:r>
            <a:r>
              <a:rPr lang="en-GB" sz="975" b="0">
                <a:solidFill>
                  <a:prstClr val="black"/>
                </a:solidFill>
                <a:latin typeface="Calibri" panose="020F0502020204030204"/>
                <a:ea typeface="+mn-ea"/>
                <a:cs typeface="+mn-cs"/>
              </a:rPr>
              <a:t>reporting requirements </a:t>
            </a:r>
          </a:p>
          <a:p>
            <a:pPr defTabSz="742950" fontAlgn="auto">
              <a:spcBef>
                <a:spcPts val="0"/>
              </a:spcBef>
              <a:spcAft>
                <a:spcPts val="0"/>
              </a:spcAft>
            </a:pPr>
            <a:r>
              <a:rPr lang="en-GB" sz="975" b="0" i="1">
                <a:solidFill>
                  <a:prstClr val="black"/>
                </a:solidFill>
                <a:latin typeface="Calibri" panose="020F0502020204030204"/>
                <a:ea typeface="+mn-ea"/>
                <a:cs typeface="+mn-cs"/>
              </a:rPr>
              <a:t>(many and varied, including where council is accountable body for other agencies/ wider partnerships)</a:t>
            </a:r>
          </a:p>
        </p:txBody>
      </p:sp>
      <p:sp>
        <p:nvSpPr>
          <p:cNvPr id="4" name="TextBox 3">
            <a:extLst>
              <a:ext uri="{FF2B5EF4-FFF2-40B4-BE49-F238E27FC236}">
                <a16:creationId xmlns:a16="http://schemas.microsoft.com/office/drawing/2014/main" id="{AF0764D1-E31F-8B7D-8BC1-3986EDE5D388}"/>
              </a:ext>
            </a:extLst>
          </p:cNvPr>
          <p:cNvSpPr txBox="1"/>
          <p:nvPr/>
        </p:nvSpPr>
        <p:spPr>
          <a:xfrm>
            <a:off x="5005693" y="1324111"/>
            <a:ext cx="1919994" cy="567528"/>
          </a:xfrm>
          <a:prstGeom prst="rect">
            <a:avLst/>
          </a:prstGeom>
          <a:noFill/>
          <a:ln w="3175">
            <a:solidFill>
              <a:schemeClr val="tx1"/>
            </a:solidFill>
          </a:ln>
        </p:spPr>
        <p:txBody>
          <a:bodyPr wrap="square" rtlCol="0">
            <a:spAutoFit/>
          </a:bodyPr>
          <a:lstStyle/>
          <a:p>
            <a:pPr defTabSz="742950" fontAlgn="auto">
              <a:spcBef>
                <a:spcPts val="0"/>
              </a:spcBef>
              <a:spcAft>
                <a:spcPts val="0"/>
              </a:spcAft>
            </a:pPr>
            <a:r>
              <a:rPr lang="en-GB" sz="1138">
                <a:solidFill>
                  <a:prstClr val="black"/>
                </a:solidFill>
                <a:latin typeface="Calibri" panose="020F0502020204030204"/>
                <a:ea typeface="+mn-ea"/>
                <a:cs typeface="+mn-cs"/>
              </a:rPr>
              <a:t>Government departments</a:t>
            </a:r>
            <a:r>
              <a:rPr lang="en-GB" sz="1138" b="0">
                <a:solidFill>
                  <a:prstClr val="black"/>
                </a:solidFill>
                <a:latin typeface="Calibri" panose="020F0502020204030204"/>
                <a:ea typeface="+mn-ea"/>
                <a:cs typeface="+mn-cs"/>
              </a:rPr>
              <a:t>– </a:t>
            </a:r>
            <a:r>
              <a:rPr lang="en-GB" sz="975" b="0">
                <a:solidFill>
                  <a:prstClr val="black"/>
                </a:solidFill>
                <a:latin typeface="Calibri" panose="020F0502020204030204"/>
                <a:ea typeface="+mn-ea"/>
                <a:cs typeface="+mn-cs"/>
              </a:rPr>
              <a:t>ad hoc requests for information/ assurance</a:t>
            </a:r>
            <a:endParaRPr lang="en-GB" sz="975" b="0" i="1">
              <a:solidFill>
                <a:prstClr val="black"/>
              </a:solidFill>
              <a:latin typeface="Calibri" panose="020F0502020204030204"/>
              <a:ea typeface="+mn-ea"/>
              <a:cs typeface="+mn-cs"/>
            </a:endParaRPr>
          </a:p>
        </p:txBody>
      </p:sp>
      <p:sp>
        <p:nvSpPr>
          <p:cNvPr id="5" name="TextBox 4">
            <a:extLst>
              <a:ext uri="{FF2B5EF4-FFF2-40B4-BE49-F238E27FC236}">
                <a16:creationId xmlns:a16="http://schemas.microsoft.com/office/drawing/2014/main" id="{1E89EFF7-9C9A-E495-3751-312C433D1264}"/>
              </a:ext>
            </a:extLst>
          </p:cNvPr>
          <p:cNvSpPr txBox="1"/>
          <p:nvPr/>
        </p:nvSpPr>
        <p:spPr>
          <a:xfrm>
            <a:off x="1316495" y="2878850"/>
            <a:ext cx="2653393" cy="567528"/>
          </a:xfrm>
          <a:prstGeom prst="rect">
            <a:avLst/>
          </a:prstGeom>
          <a:noFill/>
          <a:ln w="3175">
            <a:solidFill>
              <a:schemeClr val="tx1"/>
            </a:solidFill>
          </a:ln>
        </p:spPr>
        <p:txBody>
          <a:bodyPr wrap="square" rtlCol="0">
            <a:spAutoFit/>
          </a:bodyPr>
          <a:lstStyle/>
          <a:p>
            <a:pPr defTabSz="742950" fontAlgn="auto">
              <a:spcBef>
                <a:spcPts val="0"/>
              </a:spcBef>
              <a:spcAft>
                <a:spcPts val="0"/>
              </a:spcAft>
            </a:pPr>
            <a:r>
              <a:rPr lang="en-GB" sz="1138">
                <a:solidFill>
                  <a:prstClr val="black"/>
                </a:solidFill>
                <a:latin typeface="Calibri" panose="020F0502020204030204"/>
                <a:ea typeface="+mn-ea"/>
                <a:cs typeface="+mn-cs"/>
              </a:rPr>
              <a:t>DLUHC officials </a:t>
            </a:r>
            <a:r>
              <a:rPr lang="en-GB" sz="1138" b="0">
                <a:solidFill>
                  <a:prstClr val="black"/>
                </a:solidFill>
                <a:latin typeface="Calibri" panose="020F0502020204030204"/>
                <a:ea typeface="+mn-ea"/>
                <a:cs typeface="+mn-cs"/>
              </a:rPr>
              <a:t>– </a:t>
            </a:r>
            <a:r>
              <a:rPr lang="en-GB" sz="975" b="0">
                <a:solidFill>
                  <a:prstClr val="black"/>
                </a:solidFill>
                <a:latin typeface="Calibri" panose="020F0502020204030204"/>
                <a:ea typeface="+mn-ea"/>
                <a:cs typeface="+mn-cs"/>
              </a:rPr>
              <a:t>early engagement to understand challenged councils/ identify support requirements</a:t>
            </a:r>
            <a:endParaRPr lang="en-GB" sz="975" b="0" i="1">
              <a:solidFill>
                <a:prstClr val="black"/>
              </a:solidFill>
              <a:latin typeface="Calibri" panose="020F0502020204030204"/>
              <a:ea typeface="+mn-ea"/>
              <a:cs typeface="+mn-cs"/>
            </a:endParaRPr>
          </a:p>
        </p:txBody>
      </p:sp>
      <p:sp>
        <p:nvSpPr>
          <p:cNvPr id="6" name="TextBox 5">
            <a:extLst>
              <a:ext uri="{FF2B5EF4-FFF2-40B4-BE49-F238E27FC236}">
                <a16:creationId xmlns:a16="http://schemas.microsoft.com/office/drawing/2014/main" id="{0F4B7A9E-396C-840F-D943-3EC011B764B0}"/>
              </a:ext>
            </a:extLst>
          </p:cNvPr>
          <p:cNvSpPr txBox="1"/>
          <p:nvPr/>
        </p:nvSpPr>
        <p:spPr>
          <a:xfrm>
            <a:off x="7047412" y="1324111"/>
            <a:ext cx="2577898" cy="1317733"/>
          </a:xfrm>
          <a:prstGeom prst="rect">
            <a:avLst/>
          </a:prstGeom>
          <a:noFill/>
          <a:ln w="3175">
            <a:solidFill>
              <a:schemeClr val="tx1"/>
            </a:solidFill>
          </a:ln>
        </p:spPr>
        <p:txBody>
          <a:bodyPr wrap="square" rtlCol="0">
            <a:spAutoFit/>
          </a:bodyPr>
          <a:lstStyle/>
          <a:p>
            <a:pPr defTabSz="742950" fontAlgn="auto">
              <a:spcBef>
                <a:spcPts val="0"/>
              </a:spcBef>
              <a:spcAft>
                <a:spcPts val="0"/>
              </a:spcAft>
            </a:pPr>
            <a:r>
              <a:rPr lang="en-GB" sz="1138">
                <a:solidFill>
                  <a:prstClr val="black"/>
                </a:solidFill>
                <a:latin typeface="Calibri" panose="020F0502020204030204"/>
                <a:ea typeface="+mn-ea"/>
                <a:cs typeface="+mn-cs"/>
              </a:rPr>
              <a:t>Professional bodies</a:t>
            </a:r>
            <a:r>
              <a:rPr lang="en-GB" sz="1138" b="0">
                <a:solidFill>
                  <a:prstClr val="black"/>
                </a:solidFill>
                <a:latin typeface="Calibri" panose="020F0502020204030204"/>
                <a:ea typeface="+mn-ea"/>
                <a:cs typeface="+mn-cs"/>
              </a:rPr>
              <a:t>– </a:t>
            </a:r>
            <a:r>
              <a:rPr lang="en-GB" sz="975" b="0">
                <a:solidFill>
                  <a:prstClr val="black"/>
                </a:solidFill>
                <a:latin typeface="Calibri" panose="020F0502020204030204"/>
                <a:ea typeface="+mn-ea"/>
                <a:cs typeface="+mn-cs"/>
              </a:rPr>
              <a:t>standard setting, qualifications, capability/ disciplinary procedures, tools to support decision making:</a:t>
            </a:r>
          </a:p>
          <a:p>
            <a:pPr marL="139303" indent="-139303" defTabSz="742950" fontAlgn="auto">
              <a:spcBef>
                <a:spcPts val="0"/>
              </a:spcBef>
              <a:spcAft>
                <a:spcPts val="0"/>
              </a:spcAft>
              <a:buFont typeface="Arial" panose="020B0604020202020204" pitchFamily="34" charset="0"/>
              <a:buChar char="•"/>
            </a:pPr>
            <a:r>
              <a:rPr lang="en-GB" sz="975" b="0">
                <a:solidFill>
                  <a:prstClr val="black"/>
                </a:solidFill>
                <a:latin typeface="Calibri" panose="020F0502020204030204"/>
                <a:ea typeface="+mn-ea"/>
                <a:cs typeface="+mn-cs"/>
              </a:rPr>
              <a:t>CIPFA (all professionals) / ICAEW / ACCA</a:t>
            </a:r>
          </a:p>
          <a:p>
            <a:pPr marL="139303" indent="-139303" defTabSz="742950" fontAlgn="auto">
              <a:spcBef>
                <a:spcPts val="0"/>
              </a:spcBef>
              <a:spcAft>
                <a:spcPts val="0"/>
              </a:spcAft>
              <a:buFont typeface="Arial" panose="020B0604020202020204" pitchFamily="34" charset="0"/>
              <a:buChar char="•"/>
            </a:pPr>
            <a:r>
              <a:rPr lang="en-GB" sz="975" b="0">
                <a:solidFill>
                  <a:prstClr val="black"/>
                </a:solidFill>
                <a:latin typeface="Calibri" panose="020F0502020204030204"/>
                <a:ea typeface="+mn-ea"/>
                <a:cs typeface="+mn-cs"/>
              </a:rPr>
              <a:t>Solicitors Regulation Authority/ CILEX/ Legal Services Board</a:t>
            </a:r>
          </a:p>
          <a:p>
            <a:pPr marL="139303" indent="-139303" defTabSz="742950" fontAlgn="auto">
              <a:spcBef>
                <a:spcPts val="0"/>
              </a:spcBef>
              <a:spcAft>
                <a:spcPts val="0"/>
              </a:spcAft>
              <a:buFont typeface="Arial" panose="020B0604020202020204" pitchFamily="34" charset="0"/>
              <a:buChar char="•"/>
            </a:pPr>
            <a:r>
              <a:rPr lang="en-GB" sz="975" b="0">
                <a:solidFill>
                  <a:prstClr val="black"/>
                </a:solidFill>
                <a:latin typeface="Calibri" panose="020F0502020204030204"/>
                <a:ea typeface="+mn-ea"/>
                <a:cs typeface="+mn-cs"/>
              </a:rPr>
              <a:t>Faculty of Public Health (appraisal/ revalidation/ recruitment)</a:t>
            </a:r>
          </a:p>
        </p:txBody>
      </p:sp>
      <p:sp>
        <p:nvSpPr>
          <p:cNvPr id="7" name="TextBox 6">
            <a:extLst>
              <a:ext uri="{FF2B5EF4-FFF2-40B4-BE49-F238E27FC236}">
                <a16:creationId xmlns:a16="http://schemas.microsoft.com/office/drawing/2014/main" id="{AEF32BFE-118B-0BBD-59BE-FFC866AE6DEB}"/>
              </a:ext>
            </a:extLst>
          </p:cNvPr>
          <p:cNvSpPr txBox="1"/>
          <p:nvPr/>
        </p:nvSpPr>
        <p:spPr>
          <a:xfrm>
            <a:off x="5796628" y="2876713"/>
            <a:ext cx="2258119" cy="417487"/>
          </a:xfrm>
          <a:prstGeom prst="rect">
            <a:avLst/>
          </a:prstGeom>
          <a:noFill/>
          <a:ln w="3175">
            <a:solidFill>
              <a:schemeClr val="tx1"/>
            </a:solidFill>
          </a:ln>
        </p:spPr>
        <p:txBody>
          <a:bodyPr wrap="square" rtlCol="0">
            <a:spAutoFit/>
          </a:bodyPr>
          <a:lstStyle/>
          <a:p>
            <a:pPr defTabSz="742950" fontAlgn="auto">
              <a:spcBef>
                <a:spcPts val="0"/>
              </a:spcBef>
              <a:spcAft>
                <a:spcPts val="0"/>
              </a:spcAft>
            </a:pPr>
            <a:r>
              <a:rPr lang="en-GB" sz="1138">
                <a:solidFill>
                  <a:prstClr val="black"/>
                </a:solidFill>
                <a:latin typeface="Calibri" panose="020F0502020204030204"/>
                <a:ea typeface="+mn-ea"/>
                <a:cs typeface="+mn-cs"/>
              </a:rPr>
              <a:t>Political parties </a:t>
            </a:r>
            <a:r>
              <a:rPr lang="en-GB" sz="1138" b="0">
                <a:solidFill>
                  <a:prstClr val="black"/>
                </a:solidFill>
                <a:latin typeface="Calibri" panose="020F0502020204030204"/>
                <a:ea typeface="+mn-ea"/>
                <a:cs typeface="+mn-cs"/>
              </a:rPr>
              <a:t>– </a:t>
            </a:r>
            <a:r>
              <a:rPr lang="en-GB" sz="975" b="0">
                <a:solidFill>
                  <a:prstClr val="black"/>
                </a:solidFill>
                <a:latin typeface="Calibri" panose="020F0502020204030204"/>
                <a:ea typeface="+mn-ea"/>
                <a:cs typeface="+mn-cs"/>
              </a:rPr>
              <a:t>disciplinary/ assurance processes</a:t>
            </a:r>
            <a:endParaRPr lang="en-GB" sz="975" b="0" i="1">
              <a:solidFill>
                <a:prstClr val="black"/>
              </a:solidFill>
              <a:latin typeface="Calibri" panose="020F0502020204030204"/>
              <a:ea typeface="+mn-ea"/>
              <a:cs typeface="+mn-cs"/>
            </a:endParaRPr>
          </a:p>
        </p:txBody>
      </p:sp>
      <p:sp>
        <p:nvSpPr>
          <p:cNvPr id="8" name="TextBox 7">
            <a:extLst>
              <a:ext uri="{FF2B5EF4-FFF2-40B4-BE49-F238E27FC236}">
                <a16:creationId xmlns:a16="http://schemas.microsoft.com/office/drawing/2014/main" id="{00B74E40-E204-5C74-E932-3224C767C3D7}"/>
              </a:ext>
            </a:extLst>
          </p:cNvPr>
          <p:cNvSpPr txBox="1"/>
          <p:nvPr/>
        </p:nvSpPr>
        <p:spPr>
          <a:xfrm>
            <a:off x="3131329" y="1324110"/>
            <a:ext cx="1677119" cy="717569"/>
          </a:xfrm>
          <a:prstGeom prst="rect">
            <a:avLst/>
          </a:prstGeom>
          <a:noFill/>
          <a:ln w="3175">
            <a:solidFill>
              <a:schemeClr val="tx1"/>
            </a:solidFill>
          </a:ln>
        </p:spPr>
        <p:txBody>
          <a:bodyPr wrap="square" rtlCol="0">
            <a:spAutoFit/>
          </a:bodyPr>
          <a:lstStyle/>
          <a:p>
            <a:pPr defTabSz="742950" fontAlgn="auto">
              <a:spcBef>
                <a:spcPts val="0"/>
              </a:spcBef>
              <a:spcAft>
                <a:spcPts val="0"/>
              </a:spcAft>
            </a:pPr>
            <a:r>
              <a:rPr lang="en-GB" sz="1138">
                <a:solidFill>
                  <a:prstClr val="black"/>
                </a:solidFill>
                <a:latin typeface="Calibri" panose="020F0502020204030204"/>
                <a:ea typeface="+mn-ea"/>
                <a:cs typeface="+mn-cs"/>
              </a:rPr>
              <a:t>Regional networks </a:t>
            </a:r>
            <a:r>
              <a:rPr lang="en-GB" sz="1138" b="0">
                <a:solidFill>
                  <a:prstClr val="black"/>
                </a:solidFill>
                <a:latin typeface="Calibri" panose="020F0502020204030204"/>
                <a:ea typeface="+mn-ea"/>
                <a:cs typeface="+mn-cs"/>
              </a:rPr>
              <a:t>– </a:t>
            </a:r>
            <a:r>
              <a:rPr lang="en-GB" sz="975" b="0">
                <a:solidFill>
                  <a:prstClr val="black"/>
                </a:solidFill>
                <a:latin typeface="Calibri" panose="020F0502020204030204"/>
                <a:ea typeface="+mn-ea"/>
                <a:cs typeface="+mn-cs"/>
              </a:rPr>
              <a:t>benchmarking,  constructive challenge, improvement support </a:t>
            </a:r>
          </a:p>
        </p:txBody>
      </p:sp>
      <p:sp>
        <p:nvSpPr>
          <p:cNvPr id="10" name="TextBox 9">
            <a:extLst>
              <a:ext uri="{FF2B5EF4-FFF2-40B4-BE49-F238E27FC236}">
                <a16:creationId xmlns:a16="http://schemas.microsoft.com/office/drawing/2014/main" id="{278DA02C-0C40-CAF2-32D9-C81F19E6CB44}"/>
              </a:ext>
            </a:extLst>
          </p:cNvPr>
          <p:cNvSpPr txBox="1"/>
          <p:nvPr/>
        </p:nvSpPr>
        <p:spPr>
          <a:xfrm>
            <a:off x="7684763" y="117260"/>
            <a:ext cx="2095445" cy="769441"/>
          </a:xfrm>
          <a:prstGeom prst="rect">
            <a:avLst/>
          </a:prstGeom>
          <a:noFill/>
          <a:ln>
            <a:solidFill>
              <a:schemeClr val="tx1"/>
            </a:solidFill>
          </a:ln>
        </p:spPr>
        <p:txBody>
          <a:bodyPr wrap="none" rtlCol="0">
            <a:spAutoFit/>
          </a:bodyPr>
          <a:lstStyle/>
          <a:p>
            <a:r>
              <a:rPr lang="en-GB"/>
              <a:t>DRAFT</a:t>
            </a:r>
          </a:p>
        </p:txBody>
      </p:sp>
    </p:spTree>
    <p:extLst>
      <p:ext uri="{BB962C8B-B14F-4D97-AF65-F5344CB8AC3E}">
        <p14:creationId xmlns:p14="http://schemas.microsoft.com/office/powerpoint/2010/main" val="18538316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5CBC4C2-6716-0CA6-7E5A-53B54A7D23BE}"/>
              </a:ext>
            </a:extLst>
          </p:cNvPr>
          <p:cNvSpPr txBox="1"/>
          <p:nvPr/>
        </p:nvSpPr>
        <p:spPr>
          <a:xfrm>
            <a:off x="315943" y="409314"/>
            <a:ext cx="5592219" cy="400110"/>
          </a:xfrm>
          <a:prstGeom prst="rect">
            <a:avLst/>
          </a:prstGeom>
          <a:noFill/>
          <a:ln w="3175">
            <a:solidFill>
              <a:schemeClr val="tx1"/>
            </a:solidFill>
          </a:ln>
        </p:spPr>
        <p:txBody>
          <a:bodyPr wrap="square" rtlCol="0">
            <a:spAutoFit/>
          </a:bodyPr>
          <a:lstStyle/>
          <a:p>
            <a:pPr defTabSz="742950" fontAlgn="auto">
              <a:spcBef>
                <a:spcPts val="0"/>
              </a:spcBef>
              <a:spcAft>
                <a:spcPts val="0"/>
              </a:spcAft>
            </a:pPr>
            <a:r>
              <a:rPr lang="en-GB" sz="2000">
                <a:solidFill>
                  <a:prstClr val="black"/>
                </a:solidFill>
                <a:latin typeface="Calibri" panose="020F0502020204030204"/>
                <a:ea typeface="+mn-ea"/>
                <a:cs typeface="+mn-cs"/>
              </a:rPr>
              <a:t>Where/ how are councils accountable publicly?</a:t>
            </a:r>
          </a:p>
        </p:txBody>
      </p:sp>
      <p:sp>
        <p:nvSpPr>
          <p:cNvPr id="3" name="TextBox 2">
            <a:extLst>
              <a:ext uri="{FF2B5EF4-FFF2-40B4-BE49-F238E27FC236}">
                <a16:creationId xmlns:a16="http://schemas.microsoft.com/office/drawing/2014/main" id="{7FA6D580-D3ED-F8E1-8AB7-190C4851EE15}"/>
              </a:ext>
            </a:extLst>
          </p:cNvPr>
          <p:cNvSpPr txBox="1"/>
          <p:nvPr/>
        </p:nvSpPr>
        <p:spPr>
          <a:xfrm>
            <a:off x="578858" y="1809823"/>
            <a:ext cx="3679653" cy="792781"/>
          </a:xfrm>
          <a:prstGeom prst="rect">
            <a:avLst/>
          </a:prstGeom>
          <a:noFill/>
          <a:ln w="3175">
            <a:solidFill>
              <a:schemeClr val="tx1"/>
            </a:solidFill>
          </a:ln>
        </p:spPr>
        <p:txBody>
          <a:bodyPr wrap="square" rtlCol="0">
            <a:spAutoFit/>
          </a:bodyPr>
          <a:lstStyle/>
          <a:p>
            <a:pPr defTabSz="742950" fontAlgn="auto">
              <a:spcBef>
                <a:spcPts val="0"/>
              </a:spcBef>
              <a:spcAft>
                <a:spcPts val="0"/>
              </a:spcAft>
            </a:pPr>
            <a:r>
              <a:rPr lang="en-GB" sz="975" dirty="0">
                <a:solidFill>
                  <a:prstClr val="black"/>
                </a:solidFill>
                <a:latin typeface="Calibri" panose="020F0502020204030204"/>
                <a:ea typeface="+mn-ea"/>
                <a:cs typeface="+mn-cs"/>
              </a:rPr>
              <a:t>Audit </a:t>
            </a:r>
            <a:r>
              <a:rPr lang="en-GB" sz="975" dirty="0">
                <a:solidFill>
                  <a:schemeClr val="tx1"/>
                </a:solidFill>
                <a:latin typeface="Calibri" panose="020F0502020204030204"/>
                <a:ea typeface="+mn-ea"/>
                <a:cs typeface="+mn-cs"/>
              </a:rPr>
              <a:t>Committee </a:t>
            </a:r>
            <a:r>
              <a:rPr lang="en-GB" sz="975" b="0" dirty="0">
                <a:solidFill>
                  <a:schemeClr val="tx1"/>
                </a:solidFill>
                <a:latin typeface="Calibri" panose="020F0502020204030204"/>
                <a:ea typeface="+mn-ea"/>
                <a:cs typeface="+mn-cs"/>
              </a:rPr>
              <a:t>[statutory for CAs only]</a:t>
            </a:r>
          </a:p>
          <a:p>
            <a:pPr marL="147638" indent="-147638" defTabSz="742950" fontAlgn="auto">
              <a:spcBef>
                <a:spcPts val="0"/>
              </a:spcBef>
              <a:spcAft>
                <a:spcPts val="0"/>
              </a:spcAft>
              <a:buFont typeface="Arial" panose="020B0604020202020204" pitchFamily="34" charset="0"/>
              <a:buChar char="•"/>
            </a:pPr>
            <a:r>
              <a:rPr lang="en-GB" sz="894" b="0" dirty="0">
                <a:solidFill>
                  <a:prstClr val="black"/>
                </a:solidFill>
                <a:latin typeface="Calibri" panose="020F0502020204030204"/>
                <a:ea typeface="+mn-ea"/>
                <a:cs typeface="+mn-cs"/>
              </a:rPr>
              <a:t>Annual report to full council, including results of annual assessment</a:t>
            </a:r>
          </a:p>
          <a:p>
            <a:pPr marL="147638" indent="-147638" defTabSz="742950" fontAlgn="auto">
              <a:spcBef>
                <a:spcPts val="0"/>
              </a:spcBef>
              <a:spcAft>
                <a:spcPts val="0"/>
              </a:spcAft>
              <a:buFont typeface="Arial" panose="020B0604020202020204" pitchFamily="34" charset="0"/>
              <a:buChar char="•"/>
            </a:pPr>
            <a:r>
              <a:rPr lang="en-GB" sz="894" b="0" dirty="0">
                <a:solidFill>
                  <a:prstClr val="black"/>
                </a:solidFill>
                <a:latin typeface="Calibri" panose="020F0502020204030204"/>
                <a:ea typeface="+mn-ea"/>
                <a:cs typeface="+mn-cs"/>
              </a:rPr>
              <a:t>Internal auditor’s annual report</a:t>
            </a:r>
          </a:p>
          <a:p>
            <a:pPr marL="147638" indent="-147638" defTabSz="742950" fontAlgn="auto">
              <a:spcBef>
                <a:spcPts val="0"/>
              </a:spcBef>
              <a:spcAft>
                <a:spcPts val="0"/>
              </a:spcAft>
              <a:buFont typeface="Arial" panose="020B0604020202020204" pitchFamily="34" charset="0"/>
              <a:buChar char="•"/>
            </a:pPr>
            <a:r>
              <a:rPr lang="en-GB" sz="894" b="0" dirty="0">
                <a:solidFill>
                  <a:prstClr val="black"/>
                </a:solidFill>
                <a:latin typeface="Calibri" panose="020F0502020204030204"/>
                <a:ea typeface="+mn-ea"/>
                <a:cs typeface="+mn-cs"/>
              </a:rPr>
              <a:t>External auditor’s annual report and opinion (accounts and </a:t>
            </a:r>
            <a:r>
              <a:rPr lang="en-GB" sz="894" b="0" dirty="0" err="1">
                <a:solidFill>
                  <a:prstClr val="black"/>
                </a:solidFill>
                <a:latin typeface="Calibri" panose="020F0502020204030204"/>
                <a:ea typeface="+mn-ea"/>
                <a:cs typeface="+mn-cs"/>
              </a:rPr>
              <a:t>vfm</a:t>
            </a:r>
            <a:r>
              <a:rPr lang="en-GB" sz="894" b="0" dirty="0">
                <a:solidFill>
                  <a:prstClr val="black"/>
                </a:solidFill>
                <a:latin typeface="Calibri" panose="020F0502020204030204"/>
                <a:ea typeface="+mn-ea"/>
                <a:cs typeface="+mn-cs"/>
              </a:rPr>
              <a:t> judgement)</a:t>
            </a:r>
          </a:p>
        </p:txBody>
      </p:sp>
      <p:sp>
        <p:nvSpPr>
          <p:cNvPr id="5" name="TextBox 4">
            <a:extLst>
              <a:ext uri="{FF2B5EF4-FFF2-40B4-BE49-F238E27FC236}">
                <a16:creationId xmlns:a16="http://schemas.microsoft.com/office/drawing/2014/main" id="{9ADCF492-0E13-87F0-EBFD-EE43D53D5FE5}"/>
              </a:ext>
            </a:extLst>
          </p:cNvPr>
          <p:cNvSpPr txBox="1"/>
          <p:nvPr/>
        </p:nvSpPr>
        <p:spPr>
          <a:xfrm>
            <a:off x="578858" y="1160827"/>
            <a:ext cx="3732112" cy="517578"/>
          </a:xfrm>
          <a:prstGeom prst="rect">
            <a:avLst/>
          </a:prstGeom>
          <a:noFill/>
          <a:ln w="3175">
            <a:solidFill>
              <a:schemeClr val="tx1"/>
            </a:solidFill>
          </a:ln>
        </p:spPr>
        <p:txBody>
          <a:bodyPr wrap="none" rtlCol="0">
            <a:spAutoFit/>
          </a:bodyPr>
          <a:lstStyle/>
          <a:p>
            <a:pPr defTabSz="742950" fontAlgn="auto">
              <a:spcBef>
                <a:spcPts val="0"/>
              </a:spcBef>
              <a:spcAft>
                <a:spcPts val="0"/>
              </a:spcAft>
            </a:pPr>
            <a:r>
              <a:rPr lang="en-GB" sz="975">
                <a:solidFill>
                  <a:prstClr val="black"/>
                </a:solidFill>
                <a:latin typeface="Calibri" panose="020F0502020204030204"/>
                <a:ea typeface="+mn-ea"/>
                <a:cs typeface="+mn-cs"/>
              </a:rPr>
              <a:t>Committee with delegated responsibility for governance</a:t>
            </a:r>
          </a:p>
          <a:p>
            <a:pPr defTabSz="742950" fontAlgn="auto">
              <a:spcBef>
                <a:spcPts val="0"/>
              </a:spcBef>
              <a:spcAft>
                <a:spcPts val="0"/>
              </a:spcAft>
            </a:pPr>
            <a:r>
              <a:rPr lang="en-GB" sz="894" b="0">
                <a:solidFill>
                  <a:prstClr val="black"/>
                </a:solidFill>
                <a:latin typeface="Calibri" panose="020F0502020204030204"/>
                <a:ea typeface="+mn-ea"/>
                <a:cs typeface="+mn-cs"/>
              </a:rPr>
              <a:t>Reviews/ challenges/ </a:t>
            </a:r>
            <a:r>
              <a:rPr lang="en-GB" sz="894" b="0">
                <a:solidFill>
                  <a:schemeClr val="tx1"/>
                </a:solidFill>
                <a:latin typeface="Calibri" panose="020F0502020204030204"/>
                <a:ea typeface="+mn-ea"/>
                <a:cs typeface="+mn-cs"/>
              </a:rPr>
              <a:t>approves Annual Governance Statement </a:t>
            </a:r>
          </a:p>
          <a:p>
            <a:pPr defTabSz="742950" fontAlgn="auto">
              <a:spcBef>
                <a:spcPts val="0"/>
              </a:spcBef>
              <a:spcAft>
                <a:spcPts val="0"/>
              </a:spcAft>
            </a:pPr>
            <a:r>
              <a:rPr lang="en-GB" sz="894" b="0" i="1">
                <a:solidFill>
                  <a:schemeClr val="tx1"/>
                </a:solidFill>
                <a:latin typeface="Calibri" panose="020F0502020204030204"/>
                <a:ea typeface="+mn-ea"/>
                <a:cs typeface="+mn-cs"/>
              </a:rPr>
              <a:t>(Chief Executive/ Lead member are accountable as signatories to statement)</a:t>
            </a:r>
          </a:p>
        </p:txBody>
      </p:sp>
      <p:sp>
        <p:nvSpPr>
          <p:cNvPr id="6" name="TextBox 5">
            <a:extLst>
              <a:ext uri="{FF2B5EF4-FFF2-40B4-BE49-F238E27FC236}">
                <a16:creationId xmlns:a16="http://schemas.microsoft.com/office/drawing/2014/main" id="{1985C772-AE20-5A02-BCD1-D6B3F01B090B}"/>
              </a:ext>
            </a:extLst>
          </p:cNvPr>
          <p:cNvSpPr txBox="1"/>
          <p:nvPr/>
        </p:nvSpPr>
        <p:spPr>
          <a:xfrm>
            <a:off x="578858" y="3279755"/>
            <a:ext cx="3097179" cy="1067985"/>
          </a:xfrm>
          <a:prstGeom prst="rect">
            <a:avLst/>
          </a:prstGeom>
          <a:noFill/>
          <a:ln w="3175">
            <a:solidFill>
              <a:schemeClr val="tx1"/>
            </a:solidFill>
          </a:ln>
        </p:spPr>
        <p:txBody>
          <a:bodyPr wrap="square" rtlCol="0">
            <a:spAutoFit/>
          </a:bodyPr>
          <a:lstStyle/>
          <a:p>
            <a:pPr defTabSz="742950" fontAlgn="auto">
              <a:spcBef>
                <a:spcPts val="0"/>
              </a:spcBef>
              <a:spcAft>
                <a:spcPts val="0"/>
              </a:spcAft>
            </a:pPr>
            <a:r>
              <a:rPr lang="en-GB" sz="975">
                <a:solidFill>
                  <a:schemeClr val="tx1"/>
                </a:solidFill>
                <a:latin typeface="Calibri" panose="020F0502020204030204"/>
                <a:ea typeface="+mn-ea"/>
                <a:cs typeface="+mn-cs"/>
              </a:rPr>
              <a:t>Full Council </a:t>
            </a:r>
            <a:r>
              <a:rPr lang="en-GB" sz="894">
                <a:solidFill>
                  <a:schemeClr val="tx1"/>
                </a:solidFill>
                <a:latin typeface="Calibri" panose="020F0502020204030204"/>
                <a:ea typeface="+mn-ea"/>
                <a:cs typeface="+mn-cs"/>
              </a:rPr>
              <a:t>- </a:t>
            </a:r>
            <a:r>
              <a:rPr lang="en-GB" sz="894" b="0">
                <a:solidFill>
                  <a:schemeClr val="tx1"/>
                </a:solidFill>
                <a:latin typeface="Calibri" panose="020F0502020204030204"/>
                <a:ea typeface="+mn-ea"/>
                <a:cs typeface="+mn-cs"/>
              </a:rPr>
              <a:t>‘Those charged with governance’</a:t>
            </a:r>
          </a:p>
          <a:p>
            <a:pPr marL="139303" indent="-139303" defTabSz="742950" fontAlgn="auto">
              <a:spcBef>
                <a:spcPts val="0"/>
              </a:spcBef>
              <a:spcAft>
                <a:spcPts val="0"/>
              </a:spcAft>
              <a:buFont typeface="Arial" panose="020B0604020202020204" pitchFamily="34" charset="0"/>
              <a:buChar char="•"/>
            </a:pPr>
            <a:r>
              <a:rPr lang="en-GB" sz="894" b="0">
                <a:solidFill>
                  <a:schemeClr val="tx1"/>
                </a:solidFill>
                <a:latin typeface="Calibri" panose="020F0502020204030204"/>
                <a:ea typeface="+mn-ea"/>
                <a:cs typeface="+mn-cs"/>
              </a:rPr>
              <a:t>Ultimate accountability for governance and non-executive functions</a:t>
            </a:r>
          </a:p>
          <a:p>
            <a:pPr marL="139303" indent="-139303" defTabSz="742950" fontAlgn="auto">
              <a:spcBef>
                <a:spcPts val="0"/>
              </a:spcBef>
              <a:spcAft>
                <a:spcPts val="0"/>
              </a:spcAft>
              <a:buFont typeface="Arial" panose="020B0604020202020204" pitchFamily="34" charset="0"/>
              <a:buChar char="•"/>
            </a:pPr>
            <a:r>
              <a:rPr lang="en-GB" sz="894" b="0">
                <a:solidFill>
                  <a:schemeClr val="tx1"/>
                </a:solidFill>
                <a:latin typeface="Calibri" panose="020F0502020204030204"/>
                <a:ea typeface="+mn-ea"/>
                <a:cs typeface="+mn-cs"/>
              </a:rPr>
              <a:t>Considers Public Interest Reports, statutory recommendations, advisory notices from external audit </a:t>
            </a:r>
          </a:p>
          <a:p>
            <a:pPr marL="139303" indent="-139303" defTabSz="742950" fontAlgn="auto">
              <a:spcBef>
                <a:spcPts val="0"/>
              </a:spcBef>
              <a:spcAft>
                <a:spcPts val="0"/>
              </a:spcAft>
              <a:buFont typeface="Arial" panose="020B0604020202020204" pitchFamily="34" charset="0"/>
              <a:buChar char="•"/>
            </a:pPr>
            <a:r>
              <a:rPr lang="en-GB" sz="894" b="0">
                <a:solidFill>
                  <a:schemeClr val="tx1"/>
                </a:solidFill>
                <a:latin typeface="Calibri" panose="020F0502020204030204"/>
                <a:ea typeface="+mn-ea"/>
                <a:cs typeface="+mn-cs"/>
              </a:rPr>
              <a:t>Agrees annual budget and MTFS, Treasury Management Strategy</a:t>
            </a:r>
            <a:endParaRPr lang="en-GB" sz="894" b="0">
              <a:solidFill>
                <a:schemeClr val="tx1"/>
              </a:solidFill>
              <a:highlight>
                <a:srgbClr val="FFFF00"/>
              </a:highlight>
              <a:latin typeface="Calibri" panose="020F0502020204030204"/>
              <a:ea typeface="+mn-ea"/>
              <a:cs typeface="+mn-cs"/>
            </a:endParaRPr>
          </a:p>
        </p:txBody>
      </p:sp>
      <p:sp>
        <p:nvSpPr>
          <p:cNvPr id="7" name="TextBox 6">
            <a:extLst>
              <a:ext uri="{FF2B5EF4-FFF2-40B4-BE49-F238E27FC236}">
                <a16:creationId xmlns:a16="http://schemas.microsoft.com/office/drawing/2014/main" id="{D49C39EB-4F96-5576-7771-7B888BD3F7AE}"/>
              </a:ext>
            </a:extLst>
          </p:cNvPr>
          <p:cNvSpPr txBox="1"/>
          <p:nvPr/>
        </p:nvSpPr>
        <p:spPr>
          <a:xfrm>
            <a:off x="578858" y="2740786"/>
            <a:ext cx="3550740" cy="379976"/>
          </a:xfrm>
          <a:prstGeom prst="rect">
            <a:avLst/>
          </a:prstGeom>
          <a:noFill/>
          <a:ln w="3175">
            <a:solidFill>
              <a:schemeClr val="tx1"/>
            </a:solidFill>
          </a:ln>
        </p:spPr>
        <p:txBody>
          <a:bodyPr wrap="square" rtlCol="0">
            <a:spAutoFit/>
          </a:bodyPr>
          <a:lstStyle/>
          <a:p>
            <a:pPr defTabSz="742950" fontAlgn="auto">
              <a:spcBef>
                <a:spcPts val="0"/>
              </a:spcBef>
              <a:spcAft>
                <a:spcPts val="0"/>
              </a:spcAft>
            </a:pPr>
            <a:r>
              <a:rPr lang="en-GB" sz="975">
                <a:solidFill>
                  <a:schemeClr val="tx1"/>
                </a:solidFill>
                <a:latin typeface="Calibri" panose="020F0502020204030204"/>
                <a:ea typeface="+mn-ea"/>
                <a:cs typeface="+mn-cs"/>
              </a:rPr>
              <a:t>Overview and Scrutiny </a:t>
            </a:r>
            <a:r>
              <a:rPr lang="en-GB" sz="894">
                <a:solidFill>
                  <a:schemeClr val="tx1"/>
                </a:solidFill>
                <a:latin typeface="Calibri" panose="020F0502020204030204"/>
                <a:ea typeface="+mn-ea"/>
                <a:cs typeface="+mn-cs"/>
              </a:rPr>
              <a:t>- </a:t>
            </a:r>
            <a:r>
              <a:rPr lang="en-GB" sz="894" b="0">
                <a:solidFill>
                  <a:schemeClr val="tx1"/>
                </a:solidFill>
                <a:latin typeface="Calibri" panose="020F0502020204030204"/>
                <a:ea typeface="+mn-ea"/>
                <a:cs typeface="+mn-cs"/>
              </a:rPr>
              <a:t>holds executive to account for decisions and actions that affect their communities</a:t>
            </a:r>
          </a:p>
        </p:txBody>
      </p:sp>
      <p:sp>
        <p:nvSpPr>
          <p:cNvPr id="8" name="TextBox 7">
            <a:extLst>
              <a:ext uri="{FF2B5EF4-FFF2-40B4-BE49-F238E27FC236}">
                <a16:creationId xmlns:a16="http://schemas.microsoft.com/office/drawing/2014/main" id="{5663EC0F-D08D-FA21-8FD1-75ADD4B78738}"/>
              </a:ext>
            </a:extLst>
          </p:cNvPr>
          <p:cNvSpPr txBox="1"/>
          <p:nvPr/>
        </p:nvSpPr>
        <p:spPr>
          <a:xfrm>
            <a:off x="578858" y="4506733"/>
            <a:ext cx="6199165" cy="955454"/>
          </a:xfrm>
          <a:prstGeom prst="rect">
            <a:avLst/>
          </a:prstGeom>
          <a:noFill/>
          <a:ln w="3175">
            <a:solidFill>
              <a:schemeClr val="tx1"/>
            </a:solidFill>
          </a:ln>
        </p:spPr>
        <p:txBody>
          <a:bodyPr wrap="square" rtlCol="0">
            <a:spAutoFit/>
          </a:bodyPr>
          <a:lstStyle/>
          <a:p>
            <a:pPr defTabSz="742950" fontAlgn="auto">
              <a:spcBef>
                <a:spcPts val="0"/>
              </a:spcBef>
              <a:spcAft>
                <a:spcPts val="0"/>
              </a:spcAft>
            </a:pPr>
            <a:r>
              <a:rPr lang="en-GB" sz="975" dirty="0">
                <a:solidFill>
                  <a:prstClr val="black"/>
                </a:solidFill>
                <a:latin typeface="Calibri" panose="020F0502020204030204"/>
                <a:ea typeface="+mn-ea"/>
                <a:cs typeface="+mn-cs"/>
              </a:rPr>
              <a:t>Media/ residents/ businesses </a:t>
            </a:r>
            <a:r>
              <a:rPr lang="en-GB" sz="975" b="0" dirty="0">
                <a:solidFill>
                  <a:prstClr val="black"/>
                </a:solidFill>
                <a:latin typeface="Calibri" panose="020F0502020204030204"/>
                <a:ea typeface="+mn-ea"/>
                <a:cs typeface="+mn-cs"/>
              </a:rPr>
              <a:t> </a:t>
            </a:r>
            <a:r>
              <a:rPr lang="en-GB" sz="1138" b="0" dirty="0">
                <a:solidFill>
                  <a:prstClr val="black"/>
                </a:solidFill>
                <a:latin typeface="Calibri" panose="020F0502020204030204"/>
                <a:ea typeface="+mn-ea"/>
                <a:cs typeface="+mn-cs"/>
              </a:rPr>
              <a:t>- </a:t>
            </a:r>
            <a:r>
              <a:rPr lang="en-GB" sz="894" b="0" dirty="0">
                <a:solidFill>
                  <a:prstClr val="black"/>
                </a:solidFill>
                <a:latin typeface="Calibri" panose="020F0502020204030204"/>
                <a:ea typeface="+mn-ea"/>
                <a:cs typeface="+mn-cs"/>
              </a:rPr>
              <a:t>can hold council to account through:</a:t>
            </a:r>
            <a:endParaRPr lang="en-GB" sz="894" dirty="0">
              <a:solidFill>
                <a:prstClr val="black"/>
              </a:solidFill>
              <a:latin typeface="Calibri" panose="020F0502020204030204"/>
              <a:ea typeface="+mn-ea"/>
              <a:cs typeface="+mn-cs"/>
            </a:endParaRPr>
          </a:p>
          <a:p>
            <a:pPr marL="139303" indent="-139303" defTabSz="742950" fontAlgn="auto">
              <a:spcBef>
                <a:spcPts val="0"/>
              </a:spcBef>
              <a:spcAft>
                <a:spcPts val="0"/>
              </a:spcAft>
              <a:buFont typeface="Arial" panose="020B0604020202020204" pitchFamily="34" charset="0"/>
              <a:buChar char="•"/>
            </a:pPr>
            <a:r>
              <a:rPr lang="en-GB" sz="894" b="0" dirty="0">
                <a:solidFill>
                  <a:schemeClr val="tx1"/>
                </a:solidFill>
                <a:latin typeface="Calibri" panose="020F0502020204030204"/>
                <a:ea typeface="+mn-ea"/>
                <a:cs typeface="+mn-cs"/>
              </a:rPr>
              <a:t>Attending public decision-making/ scrutiny meetings</a:t>
            </a:r>
          </a:p>
          <a:p>
            <a:pPr marL="139303" indent="-139303" defTabSz="742950" fontAlgn="auto">
              <a:spcBef>
                <a:spcPts val="0"/>
              </a:spcBef>
              <a:spcAft>
                <a:spcPts val="0"/>
              </a:spcAft>
              <a:buFont typeface="Arial" panose="020B0604020202020204" pitchFamily="34" charset="0"/>
              <a:buChar char="•"/>
            </a:pPr>
            <a:r>
              <a:rPr lang="en-GB" sz="894" b="0" dirty="0">
                <a:solidFill>
                  <a:schemeClr val="tx1"/>
                </a:solidFill>
                <a:latin typeface="Calibri" panose="020F0502020204030204"/>
                <a:ea typeface="+mn-ea"/>
                <a:cs typeface="+mn-cs"/>
              </a:rPr>
              <a:t>Complaints/ redress schemes</a:t>
            </a:r>
          </a:p>
          <a:p>
            <a:pPr marL="139303" indent="-139303" defTabSz="742950" fontAlgn="auto">
              <a:spcBef>
                <a:spcPts val="0"/>
              </a:spcBef>
              <a:spcAft>
                <a:spcPts val="0"/>
              </a:spcAft>
              <a:buFont typeface="Arial" panose="020B0604020202020204" pitchFamily="34" charset="0"/>
              <a:buChar char="•"/>
            </a:pPr>
            <a:r>
              <a:rPr lang="en-GB" sz="894" b="0" dirty="0">
                <a:solidFill>
                  <a:schemeClr val="tx1"/>
                </a:solidFill>
                <a:latin typeface="Calibri" panose="020F0502020204030204"/>
                <a:ea typeface="+mn-ea"/>
                <a:cs typeface="+mn-cs"/>
              </a:rPr>
              <a:t>Rights to ask auditor questions/ raise objections</a:t>
            </a:r>
          </a:p>
          <a:p>
            <a:pPr defTabSz="742950" fontAlgn="auto">
              <a:spcBef>
                <a:spcPts val="0"/>
              </a:spcBef>
              <a:spcAft>
                <a:spcPts val="0"/>
              </a:spcAft>
            </a:pPr>
            <a:r>
              <a:rPr lang="en-GB" sz="894" b="0" i="1" dirty="0">
                <a:solidFill>
                  <a:schemeClr val="tx1"/>
                </a:solidFill>
                <a:latin typeface="Calibri" panose="020F0502020204030204"/>
                <a:ea typeface="+mn-ea"/>
                <a:cs typeface="+mn-cs"/>
              </a:rPr>
              <a:t>Informed by access to member decision-making reports, Forward Plan, documents published in accordance with Local Government Transparency Code 2015, Public Sector </a:t>
            </a:r>
            <a:r>
              <a:rPr lang="en-GB" sz="894" b="0" i="1">
                <a:solidFill>
                  <a:schemeClr val="tx1"/>
                </a:solidFill>
                <a:latin typeface="Calibri" panose="020F0502020204030204"/>
                <a:ea typeface="+mn-ea"/>
                <a:cs typeface="+mn-cs"/>
              </a:rPr>
              <a:t>Equality Duty, FOIs</a:t>
            </a:r>
            <a:r>
              <a:rPr lang="en-GB" sz="894" b="0" i="1" dirty="0">
                <a:solidFill>
                  <a:schemeClr val="tx1"/>
                </a:solidFill>
                <a:latin typeface="Calibri" panose="020F0502020204030204"/>
                <a:ea typeface="+mn-ea"/>
                <a:cs typeface="+mn-cs"/>
              </a:rPr>
              <a:t>/ EIRs/ SARs</a:t>
            </a:r>
          </a:p>
        </p:txBody>
      </p:sp>
      <p:sp>
        <p:nvSpPr>
          <p:cNvPr id="9" name="TextBox 8">
            <a:extLst>
              <a:ext uri="{FF2B5EF4-FFF2-40B4-BE49-F238E27FC236}">
                <a16:creationId xmlns:a16="http://schemas.microsoft.com/office/drawing/2014/main" id="{4B937002-8FBF-1D75-17D6-AF6877DDCA3C}"/>
              </a:ext>
            </a:extLst>
          </p:cNvPr>
          <p:cNvSpPr txBox="1"/>
          <p:nvPr/>
        </p:nvSpPr>
        <p:spPr>
          <a:xfrm>
            <a:off x="578858" y="5662352"/>
            <a:ext cx="1287532" cy="380745"/>
          </a:xfrm>
          <a:prstGeom prst="rect">
            <a:avLst/>
          </a:prstGeom>
          <a:noFill/>
          <a:ln w="3175">
            <a:solidFill>
              <a:schemeClr val="tx1"/>
            </a:solidFill>
          </a:ln>
        </p:spPr>
        <p:txBody>
          <a:bodyPr wrap="none" rtlCol="0">
            <a:spAutoFit/>
          </a:bodyPr>
          <a:lstStyle/>
          <a:p>
            <a:pPr defTabSz="742950" fontAlgn="auto">
              <a:spcBef>
                <a:spcPts val="0"/>
              </a:spcBef>
              <a:spcAft>
                <a:spcPts val="0"/>
              </a:spcAft>
            </a:pPr>
            <a:r>
              <a:rPr lang="en-GB" sz="980">
                <a:solidFill>
                  <a:schemeClr val="tx1"/>
                </a:solidFill>
                <a:latin typeface="Calibri" panose="020F0502020204030204"/>
                <a:ea typeface="+mn-ea"/>
                <a:cs typeface="+mn-cs"/>
              </a:rPr>
              <a:t>Local elections</a:t>
            </a:r>
          </a:p>
          <a:p>
            <a:pPr defTabSz="742950" fontAlgn="auto">
              <a:spcBef>
                <a:spcPts val="0"/>
              </a:spcBef>
              <a:spcAft>
                <a:spcPts val="0"/>
              </a:spcAft>
            </a:pPr>
            <a:r>
              <a:rPr lang="en-GB" sz="894" b="0" i="1">
                <a:solidFill>
                  <a:prstClr val="black"/>
                </a:solidFill>
                <a:latin typeface="Calibri" panose="020F0502020204030204"/>
                <a:ea typeface="+mn-ea"/>
                <a:cs typeface="+mn-cs"/>
              </a:rPr>
              <a:t>Informed by manifestos</a:t>
            </a:r>
          </a:p>
        </p:txBody>
      </p:sp>
      <p:sp>
        <p:nvSpPr>
          <p:cNvPr id="10" name="TextBox 9">
            <a:extLst>
              <a:ext uri="{FF2B5EF4-FFF2-40B4-BE49-F238E27FC236}">
                <a16:creationId xmlns:a16="http://schemas.microsoft.com/office/drawing/2014/main" id="{1C48270F-DE1A-5701-EBEB-F323760DE861}"/>
              </a:ext>
            </a:extLst>
          </p:cNvPr>
          <p:cNvSpPr txBox="1"/>
          <p:nvPr/>
        </p:nvSpPr>
        <p:spPr>
          <a:xfrm>
            <a:off x="6560133" y="1160827"/>
            <a:ext cx="2893143" cy="1480790"/>
          </a:xfrm>
          <a:prstGeom prst="rect">
            <a:avLst/>
          </a:prstGeom>
          <a:noFill/>
          <a:ln w="3175">
            <a:solidFill>
              <a:schemeClr val="tx1"/>
            </a:solidFill>
          </a:ln>
        </p:spPr>
        <p:txBody>
          <a:bodyPr wrap="square" rtlCol="0">
            <a:spAutoFit/>
          </a:bodyPr>
          <a:lstStyle/>
          <a:p>
            <a:pPr defTabSz="742950" fontAlgn="auto">
              <a:spcBef>
                <a:spcPts val="0"/>
              </a:spcBef>
              <a:spcAft>
                <a:spcPts val="0"/>
              </a:spcAft>
            </a:pPr>
            <a:r>
              <a:rPr lang="en-GB" sz="975" dirty="0">
                <a:solidFill>
                  <a:prstClr val="black"/>
                </a:solidFill>
                <a:latin typeface="Calibri" panose="020F0502020204030204"/>
                <a:ea typeface="+mn-ea"/>
                <a:cs typeface="+mn-cs"/>
              </a:rPr>
              <a:t>Reports of Ombudsmen/ inspectors/ regulators</a:t>
            </a:r>
          </a:p>
          <a:p>
            <a:pPr marL="139303" indent="-139303" defTabSz="742950" fontAlgn="auto">
              <a:spcBef>
                <a:spcPts val="0"/>
              </a:spcBef>
              <a:spcAft>
                <a:spcPts val="0"/>
              </a:spcAft>
              <a:buFont typeface="Arial" panose="020B0604020202020204" pitchFamily="34" charset="0"/>
              <a:buChar char="•"/>
            </a:pPr>
            <a:r>
              <a:rPr lang="en-GB" sz="894" b="0" dirty="0">
                <a:solidFill>
                  <a:prstClr val="black"/>
                </a:solidFill>
                <a:latin typeface="Calibri" panose="020F0502020204030204"/>
                <a:ea typeface="+mn-ea"/>
                <a:cs typeface="+mn-cs"/>
              </a:rPr>
              <a:t>Local Government &amp; Social Care Ombudsman/ Housing Ombudsman decisions, letters, reports</a:t>
            </a:r>
          </a:p>
          <a:p>
            <a:pPr marL="139303" indent="-139303" defTabSz="742950" fontAlgn="auto">
              <a:spcBef>
                <a:spcPts val="0"/>
              </a:spcBef>
              <a:spcAft>
                <a:spcPts val="0"/>
              </a:spcAft>
              <a:buFont typeface="Arial" panose="020B0604020202020204" pitchFamily="34" charset="0"/>
              <a:buChar char="•"/>
            </a:pPr>
            <a:r>
              <a:rPr lang="en-GB" sz="894" b="0" dirty="0">
                <a:solidFill>
                  <a:prstClr val="black"/>
                </a:solidFill>
                <a:latin typeface="Calibri" panose="020F0502020204030204"/>
                <a:ea typeface="+mn-ea"/>
                <a:cs typeface="+mn-cs"/>
              </a:rPr>
              <a:t>Ofsted</a:t>
            </a:r>
          </a:p>
          <a:p>
            <a:pPr marL="139303" indent="-139303" defTabSz="742950" fontAlgn="auto">
              <a:spcBef>
                <a:spcPts val="0"/>
              </a:spcBef>
              <a:spcAft>
                <a:spcPts val="0"/>
              </a:spcAft>
              <a:buFont typeface="Arial" panose="020B0604020202020204" pitchFamily="34" charset="0"/>
              <a:buChar char="•"/>
            </a:pPr>
            <a:r>
              <a:rPr lang="en-GB" sz="894" b="0" dirty="0">
                <a:solidFill>
                  <a:prstClr val="black"/>
                </a:solidFill>
                <a:latin typeface="Calibri" panose="020F0502020204030204"/>
                <a:ea typeface="+mn-ea"/>
                <a:cs typeface="+mn-cs"/>
              </a:rPr>
              <a:t>CQC</a:t>
            </a:r>
          </a:p>
          <a:p>
            <a:pPr marL="139303" indent="-139303" defTabSz="742950" fontAlgn="auto">
              <a:spcBef>
                <a:spcPts val="0"/>
              </a:spcBef>
              <a:spcAft>
                <a:spcPts val="0"/>
              </a:spcAft>
              <a:buFont typeface="Arial" panose="020B0604020202020204" pitchFamily="34" charset="0"/>
              <a:buChar char="•"/>
            </a:pPr>
            <a:r>
              <a:rPr lang="en-GB" sz="894" b="0" dirty="0">
                <a:solidFill>
                  <a:prstClr val="black"/>
                </a:solidFill>
                <a:latin typeface="Calibri" panose="020F0502020204030204"/>
                <a:ea typeface="+mn-ea"/>
                <a:cs typeface="+mn-cs"/>
              </a:rPr>
              <a:t>HMI Probation</a:t>
            </a:r>
          </a:p>
          <a:p>
            <a:pPr marL="139303" indent="-139303" defTabSz="742950" fontAlgn="auto">
              <a:spcBef>
                <a:spcPts val="0"/>
              </a:spcBef>
              <a:spcAft>
                <a:spcPts val="0"/>
              </a:spcAft>
              <a:buFont typeface="Arial" panose="020B0604020202020204" pitchFamily="34" charset="0"/>
              <a:buChar char="•"/>
            </a:pPr>
            <a:r>
              <a:rPr lang="en-GB" sz="894" b="0" dirty="0">
                <a:solidFill>
                  <a:prstClr val="black"/>
                </a:solidFill>
                <a:latin typeface="Calibri" panose="020F0502020204030204"/>
                <a:ea typeface="+mn-ea"/>
                <a:cs typeface="+mn-cs"/>
              </a:rPr>
              <a:t>Building Safety Regulator</a:t>
            </a:r>
          </a:p>
          <a:p>
            <a:pPr marL="139303" indent="-139303" defTabSz="742950" fontAlgn="auto">
              <a:spcBef>
                <a:spcPts val="0"/>
              </a:spcBef>
              <a:spcAft>
                <a:spcPts val="0"/>
              </a:spcAft>
              <a:buFont typeface="Arial" panose="020B0604020202020204" pitchFamily="34" charset="0"/>
              <a:buChar char="•"/>
            </a:pPr>
            <a:r>
              <a:rPr lang="en-GB" sz="894" b="0" dirty="0">
                <a:solidFill>
                  <a:prstClr val="black"/>
                </a:solidFill>
                <a:latin typeface="Calibri" panose="020F0502020204030204"/>
                <a:ea typeface="+mn-ea"/>
                <a:cs typeface="+mn-cs"/>
              </a:rPr>
              <a:t>EHRC</a:t>
            </a:r>
          </a:p>
          <a:p>
            <a:pPr marL="139303" indent="-139303" defTabSz="742950" fontAlgn="auto">
              <a:spcBef>
                <a:spcPts val="0"/>
              </a:spcBef>
              <a:spcAft>
                <a:spcPts val="0"/>
              </a:spcAft>
              <a:buFont typeface="Arial" panose="020B0604020202020204" pitchFamily="34" charset="0"/>
              <a:buChar char="•"/>
            </a:pPr>
            <a:r>
              <a:rPr lang="en-GB" sz="894" b="0" dirty="0">
                <a:solidFill>
                  <a:prstClr val="black"/>
                </a:solidFill>
                <a:latin typeface="Calibri" panose="020F0502020204030204"/>
                <a:ea typeface="+mn-ea"/>
                <a:cs typeface="+mn-cs"/>
              </a:rPr>
              <a:t>Social Housing Regulator</a:t>
            </a:r>
          </a:p>
          <a:p>
            <a:pPr marL="139303" indent="-139303" defTabSz="742950" fontAlgn="auto">
              <a:spcBef>
                <a:spcPts val="0"/>
              </a:spcBef>
              <a:spcAft>
                <a:spcPts val="0"/>
              </a:spcAft>
              <a:buFont typeface="Arial" panose="020B0604020202020204" pitchFamily="34" charset="0"/>
              <a:buChar char="•"/>
            </a:pPr>
            <a:r>
              <a:rPr lang="en-GB" sz="894" b="0" dirty="0">
                <a:solidFill>
                  <a:prstClr val="black"/>
                </a:solidFill>
                <a:latin typeface="Calibri" panose="020F0502020204030204"/>
                <a:ea typeface="+mn-ea"/>
                <a:cs typeface="+mn-cs"/>
              </a:rPr>
              <a:t>Information Commissioner</a:t>
            </a:r>
          </a:p>
        </p:txBody>
      </p:sp>
      <p:sp>
        <p:nvSpPr>
          <p:cNvPr id="11" name="TextBox 10">
            <a:extLst>
              <a:ext uri="{FF2B5EF4-FFF2-40B4-BE49-F238E27FC236}">
                <a16:creationId xmlns:a16="http://schemas.microsoft.com/office/drawing/2014/main" id="{608F4835-E9E4-71A1-B930-BD91C3AB807E}"/>
              </a:ext>
            </a:extLst>
          </p:cNvPr>
          <p:cNvSpPr txBox="1"/>
          <p:nvPr/>
        </p:nvSpPr>
        <p:spPr>
          <a:xfrm>
            <a:off x="7987093" y="4202490"/>
            <a:ext cx="1466183" cy="517578"/>
          </a:xfrm>
          <a:prstGeom prst="rect">
            <a:avLst/>
          </a:prstGeom>
          <a:noFill/>
          <a:ln w="3175">
            <a:solidFill>
              <a:schemeClr val="tx1"/>
            </a:solidFill>
          </a:ln>
        </p:spPr>
        <p:txBody>
          <a:bodyPr wrap="square" rtlCol="0">
            <a:spAutoFit/>
          </a:bodyPr>
          <a:lstStyle/>
          <a:p>
            <a:pPr defTabSz="742950" fontAlgn="auto">
              <a:spcBef>
                <a:spcPts val="0"/>
              </a:spcBef>
              <a:spcAft>
                <a:spcPts val="0"/>
              </a:spcAft>
            </a:pPr>
            <a:r>
              <a:rPr lang="en-GB" sz="975">
                <a:solidFill>
                  <a:prstClr val="black"/>
                </a:solidFill>
                <a:latin typeface="Calibri" panose="020F0502020204030204"/>
                <a:ea typeface="+mn-ea"/>
                <a:cs typeface="+mn-cs"/>
              </a:rPr>
              <a:t>Judicial system</a:t>
            </a:r>
          </a:p>
          <a:p>
            <a:pPr marL="148332" indent="-148332" defTabSz="742950" fontAlgn="auto">
              <a:spcBef>
                <a:spcPts val="0"/>
              </a:spcBef>
              <a:spcAft>
                <a:spcPts val="0"/>
              </a:spcAft>
              <a:buFont typeface="Arial" panose="020B0604020202020204" pitchFamily="34" charset="0"/>
              <a:buChar char="•"/>
            </a:pPr>
            <a:r>
              <a:rPr lang="en-GB" sz="894" b="0">
                <a:solidFill>
                  <a:prstClr val="black"/>
                </a:solidFill>
                <a:latin typeface="Calibri" panose="020F0502020204030204"/>
                <a:ea typeface="+mn-ea"/>
                <a:cs typeface="+mn-cs"/>
              </a:rPr>
              <a:t>Civil/ criminal litigation</a:t>
            </a:r>
          </a:p>
          <a:p>
            <a:pPr marL="148332" indent="-148332" defTabSz="742950" fontAlgn="auto">
              <a:spcBef>
                <a:spcPts val="0"/>
              </a:spcBef>
              <a:spcAft>
                <a:spcPts val="0"/>
              </a:spcAft>
              <a:buFont typeface="Arial" panose="020B0604020202020204" pitchFamily="34" charset="0"/>
              <a:buChar char="•"/>
            </a:pPr>
            <a:r>
              <a:rPr lang="en-GB" sz="894" b="0">
                <a:solidFill>
                  <a:prstClr val="black"/>
                </a:solidFill>
                <a:latin typeface="Calibri" panose="020F0502020204030204"/>
                <a:ea typeface="+mn-ea"/>
                <a:cs typeface="+mn-cs"/>
              </a:rPr>
              <a:t>Judicial review</a:t>
            </a:r>
          </a:p>
        </p:txBody>
      </p:sp>
      <p:sp>
        <p:nvSpPr>
          <p:cNvPr id="12" name="TextBox 11">
            <a:extLst>
              <a:ext uri="{FF2B5EF4-FFF2-40B4-BE49-F238E27FC236}">
                <a16:creationId xmlns:a16="http://schemas.microsoft.com/office/drawing/2014/main" id="{EBDF9092-0BF7-C5F6-68E1-5BEA1F38AD2E}"/>
              </a:ext>
            </a:extLst>
          </p:cNvPr>
          <p:cNvSpPr txBox="1"/>
          <p:nvPr/>
        </p:nvSpPr>
        <p:spPr>
          <a:xfrm>
            <a:off x="6229963" y="2724953"/>
            <a:ext cx="3223313" cy="1067985"/>
          </a:xfrm>
          <a:prstGeom prst="rect">
            <a:avLst/>
          </a:prstGeom>
          <a:noFill/>
          <a:ln w="3175">
            <a:solidFill>
              <a:schemeClr val="tx1"/>
            </a:solidFill>
          </a:ln>
        </p:spPr>
        <p:txBody>
          <a:bodyPr wrap="square" rtlCol="0">
            <a:spAutoFit/>
          </a:bodyPr>
          <a:lstStyle/>
          <a:p>
            <a:pPr defTabSz="742950" fontAlgn="auto">
              <a:spcBef>
                <a:spcPts val="0"/>
              </a:spcBef>
              <a:spcAft>
                <a:spcPts val="0"/>
              </a:spcAft>
            </a:pPr>
            <a:r>
              <a:rPr lang="en-GB" sz="975">
                <a:solidFill>
                  <a:prstClr val="black"/>
                </a:solidFill>
                <a:latin typeface="Calibri" panose="020F0502020204030204"/>
                <a:ea typeface="+mn-ea"/>
                <a:cs typeface="+mn-cs"/>
              </a:rPr>
              <a:t>Government intervention</a:t>
            </a:r>
          </a:p>
          <a:p>
            <a:pPr marL="148332" indent="-148332" defTabSz="742950" fontAlgn="auto">
              <a:spcBef>
                <a:spcPts val="0"/>
              </a:spcBef>
              <a:spcAft>
                <a:spcPts val="0"/>
              </a:spcAft>
              <a:buFont typeface="Arial" panose="020B0604020202020204" pitchFamily="34" charset="0"/>
              <a:buChar char="•"/>
            </a:pPr>
            <a:r>
              <a:rPr lang="en-GB" sz="894" b="0" err="1">
                <a:solidFill>
                  <a:prstClr val="black"/>
                </a:solidFill>
                <a:latin typeface="Calibri" panose="020F0502020204030204"/>
                <a:ea typeface="+mn-ea"/>
                <a:cs typeface="+mn-cs"/>
              </a:rPr>
              <a:t>Oflog</a:t>
            </a:r>
            <a:endParaRPr lang="en-GB" sz="894" b="0">
              <a:solidFill>
                <a:prstClr val="black"/>
              </a:solidFill>
              <a:latin typeface="Calibri" panose="020F0502020204030204"/>
              <a:ea typeface="+mn-ea"/>
              <a:cs typeface="+mn-cs"/>
            </a:endParaRPr>
          </a:p>
          <a:p>
            <a:pPr marL="148332" indent="-148332" defTabSz="742950" fontAlgn="auto">
              <a:spcBef>
                <a:spcPts val="0"/>
              </a:spcBef>
              <a:spcAft>
                <a:spcPts val="0"/>
              </a:spcAft>
              <a:buFont typeface="Arial" panose="020B0604020202020204" pitchFamily="34" charset="0"/>
              <a:buChar char="•"/>
            </a:pPr>
            <a:r>
              <a:rPr lang="en-GB" sz="894" b="0">
                <a:solidFill>
                  <a:prstClr val="black"/>
                </a:solidFill>
                <a:latin typeface="Calibri" panose="020F0502020204030204"/>
                <a:ea typeface="+mn-ea"/>
                <a:cs typeface="+mn-cs"/>
              </a:rPr>
              <a:t>Planning designation</a:t>
            </a:r>
          </a:p>
          <a:p>
            <a:pPr marL="148332" indent="-148332" defTabSz="742950" fontAlgn="auto">
              <a:spcBef>
                <a:spcPts val="0"/>
              </a:spcBef>
              <a:spcAft>
                <a:spcPts val="0"/>
              </a:spcAft>
              <a:buFont typeface="Arial" panose="020B0604020202020204" pitchFamily="34" charset="0"/>
              <a:buChar char="•"/>
            </a:pPr>
            <a:r>
              <a:rPr lang="en-GB" sz="894" b="0">
                <a:solidFill>
                  <a:prstClr val="black"/>
                </a:solidFill>
                <a:latin typeface="Calibri" panose="020F0502020204030204"/>
                <a:ea typeface="+mn-ea"/>
                <a:cs typeface="+mn-cs"/>
              </a:rPr>
              <a:t>Best Value- non-statutory/ statutory</a:t>
            </a:r>
          </a:p>
          <a:p>
            <a:pPr marL="148332" indent="-148332" defTabSz="742950" fontAlgn="auto">
              <a:spcBef>
                <a:spcPts val="0"/>
              </a:spcBef>
              <a:spcAft>
                <a:spcPts val="0"/>
              </a:spcAft>
              <a:buFont typeface="Arial" panose="020B0604020202020204" pitchFamily="34" charset="0"/>
              <a:buChar char="•"/>
            </a:pPr>
            <a:r>
              <a:rPr lang="en-GB" sz="894" b="0">
                <a:solidFill>
                  <a:prstClr val="black"/>
                </a:solidFill>
                <a:latin typeface="Calibri" panose="020F0502020204030204"/>
                <a:ea typeface="+mn-ea"/>
                <a:cs typeface="+mn-cs"/>
              </a:rPr>
              <a:t>Adult social care</a:t>
            </a:r>
          </a:p>
          <a:p>
            <a:pPr marL="148332" indent="-148332" defTabSz="742950" fontAlgn="auto">
              <a:spcBef>
                <a:spcPts val="0"/>
              </a:spcBef>
              <a:spcAft>
                <a:spcPts val="0"/>
              </a:spcAft>
              <a:buFont typeface="Arial" panose="020B0604020202020204" pitchFamily="34" charset="0"/>
              <a:buChar char="•"/>
            </a:pPr>
            <a:r>
              <a:rPr lang="en-GB" sz="894" b="0">
                <a:solidFill>
                  <a:prstClr val="black"/>
                </a:solidFill>
                <a:latin typeface="Calibri" panose="020F0502020204030204"/>
                <a:ea typeface="+mn-ea"/>
                <a:cs typeface="+mn-cs"/>
              </a:rPr>
              <a:t>Children’s social care - improvement notice/ statutory direction</a:t>
            </a:r>
          </a:p>
        </p:txBody>
      </p:sp>
      <p:sp>
        <p:nvSpPr>
          <p:cNvPr id="13" name="TextBox 12">
            <a:extLst>
              <a:ext uri="{FF2B5EF4-FFF2-40B4-BE49-F238E27FC236}">
                <a16:creationId xmlns:a16="http://schemas.microsoft.com/office/drawing/2014/main" id="{592F376A-6931-BD06-43D0-36D067FAEAC7}"/>
              </a:ext>
            </a:extLst>
          </p:cNvPr>
          <p:cNvSpPr txBox="1"/>
          <p:nvPr/>
        </p:nvSpPr>
        <p:spPr>
          <a:xfrm>
            <a:off x="148590" y="1160827"/>
            <a:ext cx="334707" cy="5013563"/>
          </a:xfrm>
          <a:prstGeom prst="rect">
            <a:avLst/>
          </a:prstGeom>
          <a:noFill/>
          <a:ln w="3175">
            <a:solidFill>
              <a:schemeClr val="tx1"/>
            </a:solidFill>
          </a:ln>
        </p:spPr>
        <p:txBody>
          <a:bodyPr vert="vert270" wrap="square" rtlCol="0">
            <a:spAutoFit/>
          </a:bodyPr>
          <a:lstStyle/>
          <a:p>
            <a:pPr defTabSz="742950" fontAlgn="auto">
              <a:spcBef>
                <a:spcPts val="0"/>
              </a:spcBef>
              <a:spcAft>
                <a:spcPts val="0"/>
              </a:spcAft>
            </a:pPr>
            <a:r>
              <a:rPr lang="en-GB" sz="975">
                <a:solidFill>
                  <a:schemeClr val="tx1"/>
                </a:solidFill>
                <a:latin typeface="Calibri" panose="020F0502020204030204"/>
                <a:ea typeface="+mn-ea"/>
                <a:cs typeface="+mn-cs"/>
              </a:rPr>
              <a:t>English Devolution Accountability Framework </a:t>
            </a:r>
            <a:r>
              <a:rPr lang="en-GB" sz="894" b="0">
                <a:solidFill>
                  <a:schemeClr val="tx1"/>
                </a:solidFill>
                <a:latin typeface="Calibri" panose="020F0502020204030204"/>
                <a:ea typeface="+mn-ea"/>
                <a:cs typeface="+mn-cs"/>
              </a:rPr>
              <a:t>(Combined Authorities)</a:t>
            </a:r>
          </a:p>
        </p:txBody>
      </p:sp>
      <p:sp>
        <p:nvSpPr>
          <p:cNvPr id="14" name="TextBox 13">
            <a:extLst>
              <a:ext uri="{FF2B5EF4-FFF2-40B4-BE49-F238E27FC236}">
                <a16:creationId xmlns:a16="http://schemas.microsoft.com/office/drawing/2014/main" id="{E5569650-ED65-7F55-F623-2465CBBA3E49}"/>
              </a:ext>
            </a:extLst>
          </p:cNvPr>
          <p:cNvSpPr txBox="1"/>
          <p:nvPr/>
        </p:nvSpPr>
        <p:spPr>
          <a:xfrm>
            <a:off x="7564947" y="3869031"/>
            <a:ext cx="1896673" cy="242374"/>
          </a:xfrm>
          <a:prstGeom prst="rect">
            <a:avLst/>
          </a:prstGeom>
          <a:noFill/>
          <a:ln w="3175">
            <a:solidFill>
              <a:schemeClr val="tx1"/>
            </a:solidFill>
          </a:ln>
        </p:spPr>
        <p:txBody>
          <a:bodyPr wrap="none" rtlCol="0">
            <a:spAutoFit/>
          </a:bodyPr>
          <a:lstStyle/>
          <a:p>
            <a:pPr defTabSz="742950" fontAlgn="auto">
              <a:spcBef>
                <a:spcPts val="0"/>
              </a:spcBef>
              <a:spcAft>
                <a:spcPts val="0"/>
              </a:spcAft>
            </a:pPr>
            <a:r>
              <a:rPr lang="en-GB" sz="975">
                <a:solidFill>
                  <a:prstClr val="black"/>
                </a:solidFill>
                <a:latin typeface="Calibri" panose="020F0502020204030204"/>
                <a:ea typeface="+mn-ea"/>
                <a:cs typeface="+mn-cs"/>
              </a:rPr>
              <a:t>Parliamentary select committees</a:t>
            </a:r>
          </a:p>
        </p:txBody>
      </p:sp>
      <p:sp>
        <p:nvSpPr>
          <p:cNvPr id="17" name="TextBox 16">
            <a:extLst>
              <a:ext uri="{FF2B5EF4-FFF2-40B4-BE49-F238E27FC236}">
                <a16:creationId xmlns:a16="http://schemas.microsoft.com/office/drawing/2014/main" id="{6781FB15-460B-9458-45FC-6DDF39EB9B55}"/>
              </a:ext>
            </a:extLst>
          </p:cNvPr>
          <p:cNvSpPr txBox="1"/>
          <p:nvPr/>
        </p:nvSpPr>
        <p:spPr>
          <a:xfrm>
            <a:off x="7684763" y="117260"/>
            <a:ext cx="2095445" cy="769441"/>
          </a:xfrm>
          <a:prstGeom prst="rect">
            <a:avLst/>
          </a:prstGeom>
          <a:noFill/>
          <a:ln>
            <a:solidFill>
              <a:schemeClr val="tx1"/>
            </a:solidFill>
          </a:ln>
        </p:spPr>
        <p:txBody>
          <a:bodyPr wrap="none" rtlCol="0">
            <a:spAutoFit/>
          </a:bodyPr>
          <a:lstStyle/>
          <a:p>
            <a:r>
              <a:rPr lang="en-GB"/>
              <a:t>DRAFT</a:t>
            </a:r>
          </a:p>
        </p:txBody>
      </p:sp>
      <p:sp>
        <p:nvSpPr>
          <p:cNvPr id="16" name="TextBox 15">
            <a:extLst>
              <a:ext uri="{FF2B5EF4-FFF2-40B4-BE49-F238E27FC236}">
                <a16:creationId xmlns:a16="http://schemas.microsoft.com/office/drawing/2014/main" id="{C8089C0A-F492-6B9A-86E9-736B512388B4}"/>
              </a:ext>
            </a:extLst>
          </p:cNvPr>
          <p:cNvSpPr txBox="1"/>
          <p:nvPr/>
        </p:nvSpPr>
        <p:spPr>
          <a:xfrm>
            <a:off x="3606800" y="5969000"/>
            <a:ext cx="2380780" cy="503215"/>
          </a:xfrm>
          <a:prstGeom prst="rect">
            <a:avLst/>
          </a:prstGeom>
          <a:noFill/>
          <a:ln>
            <a:solidFill>
              <a:schemeClr val="tx1"/>
            </a:solidFill>
            <a:prstDash val="sysDash"/>
            <a:extLst>
              <a:ext uri="{C807C97D-BFC1-408E-A445-0C87EB9F89A2}">
                <ask:lineSketchStyleProps xmlns:ask="http://schemas.microsoft.com/office/drawing/2018/sketchyshapes" sd="1219033472">
                  <a:custGeom>
                    <a:avLst/>
                    <a:gdLst>
                      <a:gd name="connsiteX0" fmla="*/ 0 w 2380780"/>
                      <a:gd name="connsiteY0" fmla="*/ 0 h 503215"/>
                      <a:gd name="connsiteX1" fmla="*/ 571387 w 2380780"/>
                      <a:gd name="connsiteY1" fmla="*/ 0 h 503215"/>
                      <a:gd name="connsiteX2" fmla="*/ 1095159 w 2380780"/>
                      <a:gd name="connsiteY2" fmla="*/ 0 h 503215"/>
                      <a:gd name="connsiteX3" fmla="*/ 1737969 w 2380780"/>
                      <a:gd name="connsiteY3" fmla="*/ 0 h 503215"/>
                      <a:gd name="connsiteX4" fmla="*/ 2380780 w 2380780"/>
                      <a:gd name="connsiteY4" fmla="*/ 0 h 503215"/>
                      <a:gd name="connsiteX5" fmla="*/ 2380780 w 2380780"/>
                      <a:gd name="connsiteY5" fmla="*/ 503215 h 503215"/>
                      <a:gd name="connsiteX6" fmla="*/ 1833201 w 2380780"/>
                      <a:gd name="connsiteY6" fmla="*/ 503215 h 503215"/>
                      <a:gd name="connsiteX7" fmla="*/ 1285621 w 2380780"/>
                      <a:gd name="connsiteY7" fmla="*/ 503215 h 503215"/>
                      <a:gd name="connsiteX8" fmla="*/ 642811 w 2380780"/>
                      <a:gd name="connsiteY8" fmla="*/ 503215 h 503215"/>
                      <a:gd name="connsiteX9" fmla="*/ 0 w 2380780"/>
                      <a:gd name="connsiteY9" fmla="*/ 503215 h 503215"/>
                      <a:gd name="connsiteX10" fmla="*/ 0 w 2380780"/>
                      <a:gd name="connsiteY10" fmla="*/ 0 h 503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80780" h="503215" extrusionOk="0">
                        <a:moveTo>
                          <a:pt x="0" y="0"/>
                        </a:moveTo>
                        <a:cubicBezTo>
                          <a:pt x="117852" y="-40357"/>
                          <a:pt x="454282" y="50390"/>
                          <a:pt x="571387" y="0"/>
                        </a:cubicBezTo>
                        <a:cubicBezTo>
                          <a:pt x="688492" y="-50390"/>
                          <a:pt x="905754" y="10386"/>
                          <a:pt x="1095159" y="0"/>
                        </a:cubicBezTo>
                        <a:cubicBezTo>
                          <a:pt x="1284564" y="-10386"/>
                          <a:pt x="1529136" y="75112"/>
                          <a:pt x="1737969" y="0"/>
                        </a:cubicBezTo>
                        <a:cubicBezTo>
                          <a:pt x="1946802" y="-75112"/>
                          <a:pt x="2209406" y="44863"/>
                          <a:pt x="2380780" y="0"/>
                        </a:cubicBezTo>
                        <a:cubicBezTo>
                          <a:pt x="2436163" y="196556"/>
                          <a:pt x="2373334" y="258683"/>
                          <a:pt x="2380780" y="503215"/>
                        </a:cubicBezTo>
                        <a:cubicBezTo>
                          <a:pt x="2175349" y="510337"/>
                          <a:pt x="2097266" y="453081"/>
                          <a:pt x="1833201" y="503215"/>
                        </a:cubicBezTo>
                        <a:cubicBezTo>
                          <a:pt x="1569136" y="553349"/>
                          <a:pt x="1407330" y="473883"/>
                          <a:pt x="1285621" y="503215"/>
                        </a:cubicBezTo>
                        <a:cubicBezTo>
                          <a:pt x="1163912" y="532547"/>
                          <a:pt x="897039" y="491261"/>
                          <a:pt x="642811" y="503215"/>
                        </a:cubicBezTo>
                        <a:cubicBezTo>
                          <a:pt x="388583" y="515169"/>
                          <a:pt x="303343" y="464180"/>
                          <a:pt x="0" y="503215"/>
                        </a:cubicBezTo>
                        <a:cubicBezTo>
                          <a:pt x="-27905" y="270047"/>
                          <a:pt x="39897" y="141652"/>
                          <a:pt x="0" y="0"/>
                        </a:cubicBezTo>
                        <a:close/>
                      </a:path>
                    </a:pathLst>
                  </a:custGeom>
                  <ask:type>
                    <ask:lineSketchNone/>
                  </ask:type>
                </ask:lineSketchStyleProps>
              </a:ext>
            </a:extLst>
          </a:ln>
        </p:spPr>
        <p:txBody>
          <a:bodyPr wrap="none" rtlCol="0">
            <a:spAutoFit/>
          </a:bodyPr>
          <a:lstStyle/>
          <a:p>
            <a:r>
              <a:rPr lang="en-GB" sz="890">
                <a:solidFill>
                  <a:schemeClr val="tx1"/>
                </a:solidFill>
                <a:latin typeface="+mn-lt"/>
              </a:rPr>
              <a:t>Performance reports to Committee/ Executive</a:t>
            </a:r>
          </a:p>
          <a:p>
            <a:pPr marL="171450" indent="-171450">
              <a:buFont typeface="Arial" panose="020B0604020202020204" pitchFamily="34" charset="0"/>
              <a:buChar char="•"/>
            </a:pPr>
            <a:r>
              <a:rPr lang="en-GB" sz="890" b="0">
                <a:solidFill>
                  <a:schemeClr val="tx1"/>
                </a:solidFill>
                <a:latin typeface="+mn-lt"/>
              </a:rPr>
              <a:t>Delivery against targets</a:t>
            </a:r>
          </a:p>
          <a:p>
            <a:pPr marL="171450" indent="-171450">
              <a:buFont typeface="Arial" panose="020B0604020202020204" pitchFamily="34" charset="0"/>
              <a:buChar char="•"/>
            </a:pPr>
            <a:r>
              <a:rPr lang="en-GB" sz="890" b="0">
                <a:solidFill>
                  <a:schemeClr val="tx1"/>
                </a:solidFill>
                <a:latin typeface="+mn-lt"/>
              </a:rPr>
              <a:t>Delivery against standards/ benchmarks</a:t>
            </a:r>
          </a:p>
        </p:txBody>
      </p:sp>
    </p:spTree>
    <p:extLst>
      <p:ext uri="{BB962C8B-B14F-4D97-AF65-F5344CB8AC3E}">
        <p14:creationId xmlns:p14="http://schemas.microsoft.com/office/powerpoint/2010/main" val="5139409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14EA9-63ED-942D-D9E1-A92C8CB80919}"/>
              </a:ext>
            </a:extLst>
          </p:cNvPr>
          <p:cNvSpPr>
            <a:spLocks noGrp="1"/>
          </p:cNvSpPr>
          <p:nvPr>
            <p:ph type="title"/>
          </p:nvPr>
        </p:nvSpPr>
        <p:spPr/>
        <p:txBody>
          <a:bodyPr/>
          <a:lstStyle/>
          <a:p>
            <a:r>
              <a:rPr lang="en-GB"/>
              <a:t>Questions</a:t>
            </a:r>
          </a:p>
        </p:txBody>
      </p:sp>
      <p:sp>
        <p:nvSpPr>
          <p:cNvPr id="3" name="Content Placeholder 2">
            <a:extLst>
              <a:ext uri="{FF2B5EF4-FFF2-40B4-BE49-F238E27FC236}">
                <a16:creationId xmlns:a16="http://schemas.microsoft.com/office/drawing/2014/main" id="{41F400BE-EC84-EF19-E4EE-D3FB3E973465}"/>
              </a:ext>
            </a:extLst>
          </p:cNvPr>
          <p:cNvSpPr>
            <a:spLocks noGrp="1"/>
          </p:cNvSpPr>
          <p:nvPr>
            <p:ph idx="1"/>
          </p:nvPr>
        </p:nvSpPr>
        <p:spPr>
          <a:xfrm>
            <a:off x="584200" y="2142835"/>
            <a:ext cx="8915400" cy="4166485"/>
          </a:xfrm>
        </p:spPr>
        <p:txBody>
          <a:bodyPr/>
          <a:lstStyle/>
          <a:p>
            <a:pPr marL="361950" indent="-361950">
              <a:buAutoNum type="arabicPeriod"/>
            </a:pPr>
            <a:r>
              <a:rPr lang="en-GB" sz="2200" dirty="0"/>
              <a:t>Do you have any comments on this revised draft framework?</a:t>
            </a:r>
          </a:p>
          <a:p>
            <a:pPr marL="361950" indent="-361950">
              <a:buNone/>
            </a:pPr>
            <a:r>
              <a:rPr lang="en-GB" sz="2200" dirty="0"/>
              <a:t>2.	Should focus on any elements of this framework increase as risk increases?</a:t>
            </a:r>
          </a:p>
          <a:p>
            <a:pPr marL="361950" indent="-361950">
              <a:buNone/>
            </a:pPr>
            <a:r>
              <a:rPr lang="en-GB" sz="2200" dirty="0"/>
              <a:t>3.	Are there any elements of this framework where there should be more consistency of practice across the sector?</a:t>
            </a:r>
          </a:p>
          <a:p>
            <a:pPr marL="361950" indent="-361950">
              <a:buAutoNum type="arabicPeriod" startAt="4"/>
            </a:pPr>
            <a:r>
              <a:rPr lang="en-GB" sz="2200" dirty="0"/>
              <a:t>What would best support councils to develop the effectiveness of their own assurance and its reporting to their communities? </a:t>
            </a:r>
          </a:p>
          <a:p>
            <a:pPr marL="361950" indent="-361950">
              <a:buAutoNum type="arabicPeriod" startAt="4"/>
            </a:pPr>
            <a:r>
              <a:rPr lang="en-GB" sz="2200" dirty="0"/>
              <a:t>What would sector-wide assurance look like?</a:t>
            </a:r>
          </a:p>
        </p:txBody>
      </p:sp>
    </p:spTree>
    <p:extLst>
      <p:ext uri="{BB962C8B-B14F-4D97-AF65-F5344CB8AC3E}">
        <p14:creationId xmlns:p14="http://schemas.microsoft.com/office/powerpoint/2010/main" val="7593116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56959-0415-707B-5FE3-02367EF9852C}"/>
              </a:ext>
            </a:extLst>
          </p:cNvPr>
          <p:cNvSpPr>
            <a:spLocks noGrp="1"/>
          </p:cNvSpPr>
          <p:nvPr>
            <p:ph type="title"/>
          </p:nvPr>
        </p:nvSpPr>
        <p:spPr/>
        <p:txBody>
          <a:bodyPr/>
          <a:lstStyle/>
          <a:p>
            <a:r>
              <a:rPr lang="en-GB"/>
              <a:t>Any other questions or comments?</a:t>
            </a:r>
          </a:p>
        </p:txBody>
      </p:sp>
      <p:sp>
        <p:nvSpPr>
          <p:cNvPr id="3" name="Content Placeholder 2">
            <a:extLst>
              <a:ext uri="{FF2B5EF4-FFF2-40B4-BE49-F238E27FC236}">
                <a16:creationId xmlns:a16="http://schemas.microsoft.com/office/drawing/2014/main" id="{14673EC3-9E05-3947-A6CA-E0F8AEBCF40E}"/>
              </a:ext>
            </a:extLst>
          </p:cNvPr>
          <p:cNvSpPr>
            <a:spLocks noGrp="1"/>
          </p:cNvSpPr>
          <p:nvPr>
            <p:ph idx="1"/>
          </p:nvPr>
        </p:nvSpPr>
        <p:spPr/>
        <p:txBody>
          <a:bodyPr/>
          <a:lstStyle/>
          <a:p>
            <a:endParaRPr lang="en-GB"/>
          </a:p>
          <a:p>
            <a:endParaRPr lang="en-GB"/>
          </a:p>
          <a:p>
            <a:pPr marL="0" indent="0" algn="ctr">
              <a:buNone/>
            </a:pPr>
            <a:r>
              <a:rPr lang="en-GB"/>
              <a:t>Contact: </a:t>
            </a:r>
            <a:r>
              <a:rPr lang="en-GB">
                <a:hlinkClick r:id="rId2"/>
              </a:rPr>
              <a:t>Heather.wills@local.gov.uk</a:t>
            </a:r>
            <a:r>
              <a:rPr lang="en-GB"/>
              <a:t> </a:t>
            </a:r>
          </a:p>
        </p:txBody>
      </p:sp>
    </p:spTree>
    <p:extLst>
      <p:ext uri="{BB962C8B-B14F-4D97-AF65-F5344CB8AC3E}">
        <p14:creationId xmlns:p14="http://schemas.microsoft.com/office/powerpoint/2010/main" val="185784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chor="t"/>
          <a:lstStyle/>
          <a:p>
            <a:pPr>
              <a:defRPr/>
            </a:pPr>
            <a:r>
              <a:rPr lang="en-GB" dirty="0">
                <a:cs typeface="+mj-cs"/>
              </a:rPr>
              <a:t>Background</a:t>
            </a:r>
          </a:p>
        </p:txBody>
      </p:sp>
      <p:sp>
        <p:nvSpPr>
          <p:cNvPr id="16387" name="Rectangle 3"/>
          <p:cNvSpPr>
            <a:spLocks noGrp="1" noChangeArrowheads="1"/>
          </p:cNvSpPr>
          <p:nvPr>
            <p:ph idx="1"/>
          </p:nvPr>
        </p:nvSpPr>
        <p:spPr/>
        <p:txBody>
          <a:bodyPr/>
          <a:lstStyle/>
          <a:p>
            <a:pPr marL="0" marR="0" lvl="0" indent="0" algn="l" defTabSz="914400" rtl="0" eaLnBrk="1" fontAlgn="base" latinLnBrk="0" hangingPunct="1">
              <a:lnSpc>
                <a:spcPct val="100000"/>
              </a:lnSpc>
              <a:spcBef>
                <a:spcPct val="20000"/>
              </a:spcBef>
              <a:spcAft>
                <a:spcPts val="600"/>
              </a:spcAft>
              <a:buClrTx/>
              <a:buSzTx/>
              <a:buFontTx/>
              <a:buNone/>
              <a:tabLst/>
              <a:defRPr/>
            </a:pPr>
            <a:r>
              <a:rPr kumimoji="0" lang="en-GB" sz="1500" b="0" i="0"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Local authorities are responsible for their own performance and improvement</a:t>
            </a:r>
            <a:r>
              <a:rPr lang="en-GB" sz="15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a:t>
            </a:r>
            <a:r>
              <a:rPr kumimoji="0" lang="en-GB" sz="1500" b="0" i="0"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his is recognised in the ‘sector-led improvement’ (SLI) approach </a:t>
            </a:r>
            <a:r>
              <a:rPr lang="en-GB" sz="15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which is </a:t>
            </a:r>
            <a:r>
              <a:rPr kumimoji="0" lang="en-GB" sz="1500" b="0" i="0"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underpinned by the key principles that councils:</a:t>
            </a:r>
          </a:p>
          <a:p>
            <a:pPr marL="342900" marR="0" lvl="0" indent="-342900" algn="l" defTabSz="914400" rtl="0" eaLnBrk="1" fontAlgn="base" latinLnBrk="0" hangingPunct="1">
              <a:lnSpc>
                <a:spcPct val="100000"/>
              </a:lnSpc>
              <a:spcBef>
                <a:spcPct val="20000"/>
              </a:spcBef>
              <a:spcAft>
                <a:spcPts val="600"/>
              </a:spcAft>
              <a:buClrTx/>
              <a:buSzTx/>
              <a:buFont typeface="Symbol" panose="05050102010706020507" pitchFamily="18" charset="2"/>
              <a:buChar char=""/>
              <a:tabLst/>
              <a:defRPr/>
            </a:pPr>
            <a:r>
              <a:rPr kumimoji="0" lang="en-GB" sz="1500" b="0" i="0"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are primarily accountable locally</a:t>
            </a:r>
          </a:p>
          <a:p>
            <a:pPr marL="342900" marR="0" lvl="0" indent="-342900" algn="l" defTabSz="914400" rtl="0" eaLnBrk="1" fontAlgn="base" latinLnBrk="0" hangingPunct="1">
              <a:lnSpc>
                <a:spcPct val="100000"/>
              </a:lnSpc>
              <a:spcBef>
                <a:spcPct val="20000"/>
              </a:spcBef>
              <a:spcAft>
                <a:spcPts val="600"/>
              </a:spcAft>
              <a:buClrTx/>
              <a:buSzTx/>
              <a:buFont typeface="Symbol" panose="05050102010706020507" pitchFamily="18" charset="2"/>
              <a:buChar char=""/>
              <a:tabLst/>
              <a:defRPr/>
            </a:pPr>
            <a:r>
              <a:rPr kumimoji="0" lang="en-GB" sz="1500" b="0" i="0"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have a sense of collective responsibility for the performance of the local government sector.</a:t>
            </a:r>
          </a:p>
          <a:p>
            <a:pPr marL="0" marR="0" lvl="0" indent="0" algn="l" defTabSz="914400" rtl="0" eaLnBrk="1" fontAlgn="base" latinLnBrk="0" hangingPunct="1">
              <a:lnSpc>
                <a:spcPct val="100000"/>
              </a:lnSpc>
              <a:spcBef>
                <a:spcPct val="20000"/>
              </a:spcBef>
              <a:spcAft>
                <a:spcPts val="600"/>
              </a:spcAft>
              <a:buClrTx/>
              <a:buSzTx/>
              <a:buFontTx/>
              <a:buNone/>
              <a:tabLst/>
              <a:defRPr/>
            </a:pPr>
            <a:r>
              <a:rPr kumimoji="0" lang="en-GB" sz="1500" b="0" i="0"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Sector-led improvement has always played a part in providing assurance for local authorities of their own performance.  Increasingly, it is contributing to the assurance of councils’ performance for the wider public and central government.  </a:t>
            </a:r>
          </a:p>
          <a:p>
            <a:pPr marL="0" indent="0">
              <a:spcAft>
                <a:spcPts val="600"/>
              </a:spcAft>
              <a:buNone/>
              <a:defRPr/>
            </a:pPr>
            <a:r>
              <a:rPr kumimoji="0" lang="en-GB" sz="1500" b="0" i="0"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The LGA provides councils with essential tools and resources to respond to opportunities, address complex challenges and facilitate continuous improvement.  We also maintain an overview of the performance of the sector.  </a:t>
            </a:r>
          </a:p>
          <a:p>
            <a:pPr marL="0" marR="0" lvl="0" indent="0" algn="l" defTabSz="914400" rtl="0" eaLnBrk="1" fontAlgn="base" latinLnBrk="0" hangingPunct="1">
              <a:lnSpc>
                <a:spcPct val="100000"/>
              </a:lnSpc>
              <a:spcBef>
                <a:spcPct val="20000"/>
              </a:spcBef>
              <a:spcAft>
                <a:spcPts val="600"/>
              </a:spcAft>
              <a:buClrTx/>
              <a:buSzTx/>
              <a:buFontTx/>
              <a:buNone/>
              <a:tabLst/>
              <a:defRPr/>
            </a:pPr>
            <a:r>
              <a:rPr lang="en-GB" sz="15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B</a:t>
            </a:r>
            <a:r>
              <a:rPr kumimoji="0" lang="en-GB" sz="1500" b="0" i="0" u="none" strike="noStrike" kern="0" cap="none" spc="0" normalizeH="0" baseline="0" noProof="0" dirty="0" err="1">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enchmarking</a:t>
            </a:r>
            <a:r>
              <a:rPr kumimoji="0" lang="en-GB" sz="1500" b="0" i="0"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 information on LG Inform is freely available to all and enables any council’s performance to be compared with any other council or group of councils.  Corporate peer challenge reports are all published: we have made this work more robust by requiring councils to produce action plans, with a progress review in the following 12 months.  On a daily basis, sector-led support shines a light on issues such as governance, financial planning or performance, enabling councils to take early action before those issues become more serious. </a:t>
            </a:r>
          </a:p>
          <a:p>
            <a:pPr marL="0" indent="0">
              <a:buNone/>
              <a:defRPr/>
            </a:pPr>
            <a:endParaRPr lang="en-GB" dirty="0">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E0B52-D822-16FA-C249-AE924D753DAC}"/>
              </a:ext>
            </a:extLst>
          </p:cNvPr>
          <p:cNvSpPr>
            <a:spLocks noGrp="1"/>
          </p:cNvSpPr>
          <p:nvPr>
            <p:ph type="title"/>
          </p:nvPr>
        </p:nvSpPr>
        <p:spPr>
          <a:xfrm>
            <a:off x="584200" y="1510761"/>
            <a:ext cx="8915400" cy="576263"/>
          </a:xfrm>
        </p:spPr>
        <p:txBody>
          <a:bodyPr/>
          <a:lstStyle/>
          <a:p>
            <a:r>
              <a:rPr lang="en-GB" dirty="0"/>
              <a:t>Assurance and accountability in local government (1)</a:t>
            </a:r>
          </a:p>
        </p:txBody>
      </p:sp>
      <p:sp>
        <p:nvSpPr>
          <p:cNvPr id="3" name="Content Placeholder 2">
            <a:extLst>
              <a:ext uri="{FF2B5EF4-FFF2-40B4-BE49-F238E27FC236}">
                <a16:creationId xmlns:a16="http://schemas.microsoft.com/office/drawing/2014/main" id="{E580D82C-7C9E-F3A5-0297-AE1252D9F97D}"/>
              </a:ext>
            </a:extLst>
          </p:cNvPr>
          <p:cNvSpPr>
            <a:spLocks noGrp="1"/>
          </p:cNvSpPr>
          <p:nvPr>
            <p:ph idx="1"/>
          </p:nvPr>
        </p:nvSpPr>
        <p:spPr>
          <a:xfrm>
            <a:off x="584200" y="2403566"/>
            <a:ext cx="8915400" cy="3905753"/>
          </a:xfrm>
        </p:spPr>
        <p:txBody>
          <a:bodyPr/>
          <a:lstStyle/>
          <a:p>
            <a:pPr marL="0" marR="0" lvl="0" indent="0" algn="l" defTabSz="914400" rtl="0" eaLnBrk="1" fontAlgn="base" latinLnBrk="0" hangingPunct="1">
              <a:lnSpc>
                <a:spcPct val="100000"/>
              </a:lnSpc>
              <a:spcBef>
                <a:spcPct val="20000"/>
              </a:spcBef>
              <a:spcAft>
                <a:spcPts val="600"/>
              </a:spcAft>
              <a:buClrTx/>
              <a:buSzTx/>
              <a:buFontTx/>
              <a:buNone/>
              <a:tabLst/>
              <a:defRPr/>
            </a:pPr>
            <a:r>
              <a:rPr kumimoji="0" lang="en-GB" sz="1500" b="0" i="0"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There are many opportunities for local authorities to be held to account and these can contribute to trust in the decision-making process.  Councils conduct their business in the most open and transparent way of all public authorities.  Decisions are made on the basis of openly available written advice and the overwhelming majority of decisions in the public interest are made in open public meetings.</a:t>
            </a:r>
          </a:p>
          <a:p>
            <a:pPr marL="0" marR="0" lvl="0" indent="0" algn="l" defTabSz="914400" rtl="0" eaLnBrk="1" fontAlgn="base" latinLnBrk="0" hangingPunct="1">
              <a:lnSpc>
                <a:spcPct val="100000"/>
              </a:lnSpc>
              <a:spcBef>
                <a:spcPct val="20000"/>
              </a:spcBef>
              <a:spcAft>
                <a:spcPts val="600"/>
              </a:spcAft>
              <a:buClrTx/>
              <a:buSzTx/>
              <a:buFontTx/>
              <a:buNone/>
              <a:tabLst/>
              <a:defRPr/>
            </a:pPr>
            <a:r>
              <a:rPr kumimoji="0" lang="en-GB" sz="1500" b="0" i="0"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The structures that reinforce this accountability include free and fair elections for members making public decisions, independent external audit, independent regulation of service standards and practice and opportunities for individuals and their advocates to complain and seek remedy and redress for service and ethical failures.</a:t>
            </a:r>
          </a:p>
          <a:p>
            <a:pPr marL="0" marR="0" lvl="0" indent="0" algn="l" defTabSz="914400" rtl="0" eaLnBrk="1" fontAlgn="base" latinLnBrk="0" hangingPunct="1">
              <a:lnSpc>
                <a:spcPct val="100000"/>
              </a:lnSpc>
              <a:spcBef>
                <a:spcPct val="20000"/>
              </a:spcBef>
              <a:spcAft>
                <a:spcPts val="600"/>
              </a:spcAft>
              <a:buClrTx/>
              <a:buSzTx/>
              <a:buFontTx/>
              <a:buNone/>
              <a:tabLst/>
              <a:defRPr/>
            </a:pPr>
            <a:r>
              <a:rPr kumimoji="0" lang="en-GB" sz="1500" b="0" i="0"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All councils have internal controls, and challenges to ensure that they adhere to good governance principles.  These include councillor scrutiny, audit and risk controls, the publication of annual governance statements, the everyday actions of officers who have statutory roles for financial matters, propriety in decision making and responsibility for management arrangements.</a:t>
            </a:r>
          </a:p>
          <a:p>
            <a:pPr marL="0" marR="0" lvl="0" indent="0" algn="l" defTabSz="914400" rtl="0" eaLnBrk="1" fontAlgn="base" latinLnBrk="0" hangingPunct="1">
              <a:lnSpc>
                <a:spcPct val="100000"/>
              </a:lnSpc>
              <a:spcBef>
                <a:spcPct val="20000"/>
              </a:spcBef>
              <a:spcAft>
                <a:spcPts val="600"/>
              </a:spcAft>
              <a:buClrTx/>
              <a:buSzTx/>
              <a:buFontTx/>
              <a:buNone/>
              <a:tabLst/>
              <a:defRPr/>
            </a:pPr>
            <a:r>
              <a:rPr kumimoji="0" lang="en-GB" sz="1500" b="0" i="0"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Additionally, councils challenge and support each other to continuously improve, supported by the LGA.</a:t>
            </a:r>
          </a:p>
          <a:p>
            <a:pPr marL="0" marR="0" lvl="0" indent="0" algn="l" defTabSz="914400" rtl="0" eaLnBrk="1" fontAlgn="base" latinLnBrk="0" hangingPunct="1">
              <a:lnSpc>
                <a:spcPct val="100000"/>
              </a:lnSpc>
              <a:spcBef>
                <a:spcPct val="20000"/>
              </a:spcBef>
              <a:spcAft>
                <a:spcPts val="600"/>
              </a:spcAft>
              <a:buClrTx/>
              <a:buSzTx/>
              <a:buFontTx/>
              <a:buNone/>
              <a:tabLst/>
              <a:defRPr/>
            </a:pPr>
            <a:endParaRPr kumimoji="0" lang="en-GB" sz="1500" b="0" i="0"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4103249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EE83B-565C-CA22-18A4-845FC377E8C0}"/>
              </a:ext>
            </a:extLst>
          </p:cNvPr>
          <p:cNvSpPr>
            <a:spLocks noGrp="1"/>
          </p:cNvSpPr>
          <p:nvPr>
            <p:ph type="title"/>
          </p:nvPr>
        </p:nvSpPr>
        <p:spPr/>
        <p:txBody>
          <a:bodyPr/>
          <a:lstStyle/>
          <a:p>
            <a:r>
              <a:rPr lang="en-GB" dirty="0"/>
              <a:t>Assurance and accountability in local government (2)</a:t>
            </a:r>
          </a:p>
        </p:txBody>
      </p:sp>
      <p:sp>
        <p:nvSpPr>
          <p:cNvPr id="3" name="Content Placeholder 2">
            <a:extLst>
              <a:ext uri="{FF2B5EF4-FFF2-40B4-BE49-F238E27FC236}">
                <a16:creationId xmlns:a16="http://schemas.microsoft.com/office/drawing/2014/main" id="{E69F1143-0615-ECD3-C1A0-647DED80A149}"/>
              </a:ext>
            </a:extLst>
          </p:cNvPr>
          <p:cNvSpPr>
            <a:spLocks noGrp="1"/>
          </p:cNvSpPr>
          <p:nvPr>
            <p:ph idx="1"/>
          </p:nvPr>
        </p:nvSpPr>
        <p:spPr>
          <a:xfrm>
            <a:off x="584200" y="2480732"/>
            <a:ext cx="8915400" cy="3828587"/>
          </a:xfrm>
        </p:spPr>
        <p:txBody>
          <a:bodyPr/>
          <a:lstStyle/>
          <a:p>
            <a:pPr marL="0" indent="0">
              <a:spcAft>
                <a:spcPts val="600"/>
              </a:spcAft>
              <a:buNone/>
              <a:defRPr/>
            </a:pPr>
            <a:r>
              <a:rPr kumimoji="0" lang="en-GB" sz="1500" b="0" i="0"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Local authorities exist to improve the quality of life and quality of places for the communities they serve.  Therefore, the focus of councils’ assurance work is on the assurance they provide to their local communities.</a:t>
            </a:r>
          </a:p>
          <a:p>
            <a:pPr marL="0" marR="0" lvl="0" indent="0" algn="l" defTabSz="914400" rtl="0" eaLnBrk="1" fontAlgn="base" latinLnBrk="0" hangingPunct="1">
              <a:lnSpc>
                <a:spcPct val="100000"/>
              </a:lnSpc>
              <a:spcBef>
                <a:spcPct val="20000"/>
              </a:spcBef>
              <a:spcAft>
                <a:spcPts val="600"/>
              </a:spcAft>
              <a:buClrTx/>
              <a:buSzTx/>
              <a:buFontTx/>
              <a:buNone/>
              <a:tabLst/>
              <a:defRPr/>
            </a:pPr>
            <a:endParaRPr lang="en-GB" sz="1500" dirty="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20000"/>
              </a:spcBef>
              <a:spcAft>
                <a:spcPts val="600"/>
              </a:spcAft>
              <a:buClrTx/>
              <a:buSzTx/>
              <a:buFontTx/>
              <a:buNone/>
              <a:tabLst/>
              <a:defRPr/>
            </a:pPr>
            <a:r>
              <a:rPr lang="en-GB" sz="15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Currently</a:t>
            </a:r>
            <a:r>
              <a:rPr kumimoji="0" lang="en-GB" sz="1500" b="1" i="0"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 there is no document or framework which sets out, in one place, the various required elements of council assurance and how they all fit together – for both councils and the public to see.  </a:t>
            </a:r>
          </a:p>
          <a:p>
            <a:endParaRPr lang="en-GB" dirty="0"/>
          </a:p>
        </p:txBody>
      </p:sp>
    </p:spTree>
    <p:extLst>
      <p:ext uri="{BB962C8B-B14F-4D97-AF65-F5344CB8AC3E}">
        <p14:creationId xmlns:p14="http://schemas.microsoft.com/office/powerpoint/2010/main" val="1186249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F73EE-3B9D-0864-C344-B17C6BC0BA8B}"/>
              </a:ext>
            </a:extLst>
          </p:cNvPr>
          <p:cNvSpPr>
            <a:spLocks noGrp="1"/>
          </p:cNvSpPr>
          <p:nvPr>
            <p:ph type="title"/>
          </p:nvPr>
        </p:nvSpPr>
        <p:spPr/>
        <p:txBody>
          <a:bodyPr/>
          <a:lstStyle/>
          <a:p>
            <a:r>
              <a:rPr lang="en-GB" dirty="0"/>
              <a:t>What are we aiming to achieve?</a:t>
            </a:r>
          </a:p>
        </p:txBody>
      </p:sp>
      <p:sp>
        <p:nvSpPr>
          <p:cNvPr id="3" name="Content Placeholder 2">
            <a:extLst>
              <a:ext uri="{FF2B5EF4-FFF2-40B4-BE49-F238E27FC236}">
                <a16:creationId xmlns:a16="http://schemas.microsoft.com/office/drawing/2014/main" id="{673C4C44-4AEC-60B8-6DE5-0EF2E58E45F3}"/>
              </a:ext>
            </a:extLst>
          </p:cNvPr>
          <p:cNvSpPr>
            <a:spLocks noGrp="1"/>
          </p:cNvSpPr>
          <p:nvPr>
            <p:ph idx="1"/>
          </p:nvPr>
        </p:nvSpPr>
        <p:spPr>
          <a:xfrm>
            <a:off x="584200" y="1956395"/>
            <a:ext cx="8915400" cy="4352925"/>
          </a:xfrm>
        </p:spPr>
        <p:txBody>
          <a:bodyPr/>
          <a:lstStyle/>
          <a:p>
            <a:pPr marL="357188" marR="0" lvl="0" indent="-357188" algn="l" defTabSz="914400" rtl="0" eaLnBrk="1" fontAlgn="base" latinLnBrk="0" hangingPunct="1">
              <a:lnSpc>
                <a:spcPct val="100000"/>
              </a:lnSpc>
              <a:spcBef>
                <a:spcPct val="20000"/>
              </a:spcBef>
              <a:spcAft>
                <a:spcPts val="600"/>
              </a:spcAft>
              <a:buClrTx/>
              <a:buSzTx/>
              <a:buFontTx/>
              <a:buNone/>
              <a:tabLst/>
              <a:defRPr/>
            </a:pPr>
            <a:r>
              <a:rPr lang="en-GB" sz="18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1.	T</a:t>
            </a:r>
            <a:r>
              <a:rPr kumimoji="0" lang="en-GB" sz="1800" b="1" i="0"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o describe the assurance framework which currently exists – but is not yet written down – for the local government sector, in the interests of clarity and transparency, to aid </a:t>
            </a:r>
            <a:r>
              <a:rPr kumimoji="0" lang="en-GB" sz="1800" b="1" i="0" u="none" strike="noStrike" kern="0" cap="none" spc="0" normalizeH="0" baseline="0" noProof="0" dirty="0">
                <a:ln>
                  <a:noFill/>
                </a:ln>
                <a:solidFill>
                  <a:schemeClr val="accent4"/>
                </a:solidFill>
                <a:effectLst/>
                <a:uLnTx/>
                <a:uFillTx/>
                <a:latin typeface="Arial" panose="020B0604020202020204" pitchFamily="34" charset="0"/>
                <a:ea typeface="Times New Roman" panose="02020603050405020304" pitchFamily="18" charset="0"/>
                <a:cs typeface="Times New Roman" panose="02020603050405020304" pitchFamily="18" charset="0"/>
              </a:rPr>
              <a:t>understanding of how they all work together and to support improvement of practice.  </a:t>
            </a:r>
          </a:p>
          <a:p>
            <a:pPr marL="357188" marR="0" lvl="0" indent="-357188" algn="l" defTabSz="914400" rtl="0" eaLnBrk="1" fontAlgn="base" latinLnBrk="0" hangingPunct="1">
              <a:lnSpc>
                <a:spcPct val="100000"/>
              </a:lnSpc>
              <a:spcBef>
                <a:spcPct val="20000"/>
              </a:spcBef>
              <a:spcAft>
                <a:spcPts val="600"/>
              </a:spcAft>
              <a:buClrTx/>
              <a:buSzTx/>
              <a:buFontTx/>
              <a:buNone/>
              <a:tabLst/>
              <a:defRPr/>
            </a:pPr>
            <a:r>
              <a:rPr lang="en-GB" sz="15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kumimoji="0" lang="en-GB" sz="1500" b="0" i="1"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Since the scope and objectives of the sector are so wide-ranging, we have mainly focused on corporate, rather than service-specific sources of assurance, and the elements which provide essential assurance in all councils</a:t>
            </a:r>
            <a:r>
              <a:rPr kumimoji="0" lang="en-GB" sz="1500" b="0" i="1" u="none" strike="noStrike" kern="0" cap="none" spc="0" normalizeH="0" baseline="0" noProof="0" dirty="0">
                <a:ln>
                  <a:noFill/>
                </a:ln>
                <a:solidFill>
                  <a:schemeClr val="accent4"/>
                </a:solidFill>
                <a:effectLst/>
                <a:uLnTx/>
                <a:uFillTx/>
                <a:latin typeface="Arial" panose="020B0604020202020204" pitchFamily="34" charset="0"/>
                <a:ea typeface="Times New Roman" panose="02020603050405020304" pitchFamily="18" charset="0"/>
                <a:cs typeface="Times New Roman" panose="02020603050405020304" pitchFamily="18" charset="0"/>
              </a:rPr>
              <a:t>.  </a:t>
            </a:r>
            <a:r>
              <a:rPr lang="en-GB" sz="1500" i="1"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rPr>
              <a:t>Effective</a:t>
            </a:r>
            <a:r>
              <a:rPr kumimoji="0" lang="en-GB" sz="1500" b="0" i="1" u="none" strike="noStrike" kern="0" cap="none" spc="0" normalizeH="0" baseline="0" noProof="0" dirty="0">
                <a:ln>
                  <a:noFill/>
                </a:ln>
                <a:solidFill>
                  <a:schemeClr val="accent4"/>
                </a:solidFill>
                <a:effectLst/>
                <a:uLnTx/>
                <a:uFillTx/>
                <a:latin typeface="Arial" panose="020B0604020202020204" pitchFamily="34" charset="0"/>
                <a:ea typeface="Times New Roman" panose="02020603050405020304" pitchFamily="18" charset="0"/>
                <a:cs typeface="Times New Roman" panose="02020603050405020304" pitchFamily="18" charset="0"/>
              </a:rPr>
              <a:t> corporate assurance will support assurance of individual services.  Each council will additionally identify their own local objectives, for which they are accountable to their local electorate</a:t>
            </a:r>
            <a:r>
              <a:rPr kumimoji="0" lang="en-GB" sz="1500" b="0" i="1"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 </a:t>
            </a:r>
          </a:p>
          <a:p>
            <a:pPr marL="357188" marR="0" lvl="0" indent="-357188" algn="l" defTabSz="914400" rtl="0" eaLnBrk="1" fontAlgn="base" latinLnBrk="0" hangingPunct="1">
              <a:lnSpc>
                <a:spcPct val="100000"/>
              </a:lnSpc>
              <a:spcBef>
                <a:spcPct val="20000"/>
              </a:spcBef>
              <a:spcAft>
                <a:spcPts val="600"/>
              </a:spcAft>
              <a:buClrTx/>
              <a:buSzTx/>
              <a:buFontTx/>
              <a:buNone/>
              <a:tabLst/>
              <a:defRPr/>
            </a:pPr>
            <a:r>
              <a:rPr kumimoji="0" lang="en-GB" sz="1800" b="1" i="0"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2.	To consider whether:</a:t>
            </a:r>
          </a:p>
          <a:p>
            <a:pPr lvl="1" indent="-342900">
              <a:spcAft>
                <a:spcPts val="600"/>
              </a:spcAft>
              <a:buFont typeface="Symbol" panose="05050102010706020507" pitchFamily="18" charset="2"/>
              <a:buChar char=""/>
              <a:defRPr/>
            </a:pPr>
            <a:r>
              <a:rPr kumimoji="0" lang="en-GB" sz="1800" b="1" i="0"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any of the current checks and balances could be simplified, improved or enhanced to provide greater assurance for the sector;</a:t>
            </a:r>
          </a:p>
          <a:p>
            <a:pPr lvl="1" indent="-342900">
              <a:spcAft>
                <a:spcPts val="600"/>
              </a:spcAft>
              <a:buFont typeface="Symbol" panose="05050102010706020507" pitchFamily="18" charset="2"/>
              <a:buChar char=""/>
              <a:defRPr/>
            </a:pPr>
            <a:r>
              <a:rPr kumimoji="0" lang="en-GB" sz="1800" b="1" i="0"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any further action is required to ensure that support and assurance for those requiring a higher level of assurance are used suitably and in the timeliest way possible.</a:t>
            </a:r>
          </a:p>
          <a:p>
            <a:endParaRPr lang="en-GB" dirty="0"/>
          </a:p>
        </p:txBody>
      </p:sp>
    </p:spTree>
    <p:extLst>
      <p:ext uri="{BB962C8B-B14F-4D97-AF65-F5344CB8AC3E}">
        <p14:creationId xmlns:p14="http://schemas.microsoft.com/office/powerpoint/2010/main" val="2186660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99B25-AF15-1343-69D7-788485087667}"/>
              </a:ext>
            </a:extLst>
          </p:cNvPr>
          <p:cNvSpPr>
            <a:spLocks noGrp="1"/>
          </p:cNvSpPr>
          <p:nvPr>
            <p:ph type="title"/>
          </p:nvPr>
        </p:nvSpPr>
        <p:spPr/>
        <p:txBody>
          <a:bodyPr/>
          <a:lstStyle/>
          <a:p>
            <a:r>
              <a:rPr lang="en-GB" dirty="0"/>
              <a:t>What have we done so far?</a:t>
            </a:r>
          </a:p>
        </p:txBody>
      </p:sp>
      <p:sp>
        <p:nvSpPr>
          <p:cNvPr id="3" name="Content Placeholder 2">
            <a:extLst>
              <a:ext uri="{FF2B5EF4-FFF2-40B4-BE49-F238E27FC236}">
                <a16:creationId xmlns:a16="http://schemas.microsoft.com/office/drawing/2014/main" id="{96F05D38-22B9-8207-8D14-9B878497D336}"/>
              </a:ext>
            </a:extLst>
          </p:cNvPr>
          <p:cNvSpPr>
            <a:spLocks noGrp="1"/>
          </p:cNvSpPr>
          <p:nvPr>
            <p:ph idx="1"/>
          </p:nvPr>
        </p:nvSpPr>
        <p:spPr/>
        <p:txBody>
          <a:bodyPr/>
          <a:lstStyle/>
          <a:p>
            <a:pPr marL="0" marR="0" lvl="0" indent="0" algn="l" defTabSz="914400" rtl="0" eaLnBrk="1" fontAlgn="base" latinLnBrk="0" hangingPunct="1">
              <a:lnSpc>
                <a:spcPct val="100000"/>
              </a:lnSpc>
              <a:spcBef>
                <a:spcPct val="20000"/>
              </a:spcBef>
              <a:spcAft>
                <a:spcPts val="600"/>
              </a:spcAft>
              <a:buClrTx/>
              <a:buSzTx/>
              <a:buFontTx/>
              <a:buNone/>
              <a:tabLst/>
              <a:defRPr/>
            </a:pPr>
            <a:r>
              <a:rPr kumimoji="0" lang="en-GB" sz="1500" b="0" i="0"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The LGA has convened </a:t>
            </a:r>
            <a:r>
              <a:rPr lang="en-GB" sz="15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d</a:t>
            </a:r>
            <a:r>
              <a:rPr kumimoji="0" lang="en-GB" sz="1500" b="0" i="0" u="none" strike="noStrike" kern="0" cap="none" spc="0" normalizeH="0" baseline="0" noProof="0" dirty="0" err="1">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iscussions</a:t>
            </a:r>
            <a:r>
              <a:rPr kumimoji="0" lang="en-GB" sz="1500" b="0" i="0"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 with the sector (including political leaders), professional associations and others.  We have also engaged with the Department of Levelling Up, Housing and Communities as part of this conversation.</a:t>
            </a:r>
          </a:p>
          <a:p>
            <a:pPr marL="0" marR="0" lvl="0" indent="0" algn="l" defTabSz="914400" rtl="0" eaLnBrk="1" fontAlgn="base" latinLnBrk="0" hangingPunct="1">
              <a:lnSpc>
                <a:spcPct val="100000"/>
              </a:lnSpc>
              <a:spcBef>
                <a:spcPct val="20000"/>
              </a:spcBef>
              <a:spcAft>
                <a:spcPts val="600"/>
              </a:spcAft>
              <a:buClrTx/>
              <a:buSzTx/>
              <a:buFontTx/>
              <a:buNone/>
              <a:tabLst/>
              <a:defRPr/>
            </a:pPr>
            <a:r>
              <a:rPr lang="en-GB" sz="15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Our work has been informed by a Sounding Board with representation from SOLACE, CIPFA and Lawyers in Local Government (LLG).</a:t>
            </a:r>
            <a:endParaRPr kumimoji="0" lang="en-GB" sz="1500" b="0" i="0"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0" indent="0">
              <a:spcAft>
                <a:spcPts val="600"/>
              </a:spcAft>
              <a:buNone/>
            </a:pPr>
            <a:r>
              <a:rPr lang="en-GB" sz="1500" dirty="0">
                <a:effectLst/>
                <a:latin typeface="Arial" panose="020B0604020202020204" pitchFamily="34" charset="0"/>
                <a:ea typeface="Times New Roman" panose="02020603050405020304" pitchFamily="18" charset="0"/>
                <a:cs typeface="Arial" panose="020B0604020202020204" pitchFamily="34" charset="0"/>
              </a:rPr>
              <a:t>The feedback we received has helped us to:</a:t>
            </a:r>
            <a:endParaRPr lang="en-GB" sz="1500" dirty="0">
              <a:latin typeface="Arial" panose="020B0604020202020204" pitchFamily="34" charset="0"/>
              <a:ea typeface="Times New Roman" panose="02020603050405020304" pitchFamily="18" charset="0"/>
              <a:cs typeface="Times New Roman" panose="02020603050405020304" pitchFamily="18" charset="0"/>
            </a:endParaRPr>
          </a:p>
          <a:p>
            <a:pPr>
              <a:spcAft>
                <a:spcPts val="600"/>
              </a:spcAft>
              <a:buFont typeface="Arial" panose="020B0604020202020204" pitchFamily="34" charset="0"/>
              <a:buChar char="•"/>
            </a:pPr>
            <a:r>
              <a:rPr lang="en-GB" sz="1500" dirty="0">
                <a:effectLst/>
                <a:latin typeface="Arial" panose="020B0604020202020204" pitchFamily="34" charset="0"/>
                <a:ea typeface="Times New Roman" panose="02020603050405020304" pitchFamily="18" charset="0"/>
                <a:cs typeface="Arial" panose="020B0604020202020204" pitchFamily="34" charset="0"/>
              </a:rPr>
              <a:t>Revise our draft definitions of assurance and accountability for the local government context;</a:t>
            </a:r>
            <a:endParaRPr lang="en-GB" sz="1500" dirty="0">
              <a:latin typeface="Arial" panose="020B0604020202020204" pitchFamily="34" charset="0"/>
              <a:ea typeface="Times New Roman" panose="02020603050405020304" pitchFamily="18" charset="0"/>
              <a:cs typeface="Times New Roman" panose="02020603050405020304" pitchFamily="18" charset="0"/>
            </a:endParaRPr>
          </a:p>
          <a:p>
            <a:pPr>
              <a:spcAft>
                <a:spcPts val="600"/>
              </a:spcAft>
              <a:buFont typeface="Arial" panose="020B0604020202020204" pitchFamily="34" charset="0"/>
              <a:buChar char="•"/>
            </a:pPr>
            <a:r>
              <a:rPr lang="en-GB" sz="1500" dirty="0">
                <a:effectLst/>
                <a:latin typeface="Arial" panose="020B0604020202020204" pitchFamily="34" charset="0"/>
                <a:ea typeface="Times New Roman" panose="02020603050405020304" pitchFamily="18" charset="0"/>
                <a:cs typeface="Arial" panose="020B0604020202020204" pitchFamily="34" charset="0"/>
              </a:rPr>
              <a:t>Revise our initial draft map of the elements of the assurance and accountability framework for local government;</a:t>
            </a:r>
            <a:endParaRPr lang="en-GB" sz="1500" dirty="0">
              <a:latin typeface="Arial" panose="020B0604020202020204" pitchFamily="34" charset="0"/>
              <a:ea typeface="Times New Roman" panose="02020603050405020304" pitchFamily="18" charset="0"/>
              <a:cs typeface="Times New Roman" panose="02020603050405020304" pitchFamily="18" charset="0"/>
            </a:endParaRPr>
          </a:p>
          <a:p>
            <a:pPr>
              <a:spcAft>
                <a:spcPts val="600"/>
              </a:spcAft>
              <a:buFont typeface="Arial" panose="020B0604020202020204" pitchFamily="34" charset="0"/>
              <a:buChar char="•"/>
            </a:pPr>
            <a:r>
              <a:rPr lang="en-GB" sz="1500" dirty="0">
                <a:effectLst/>
                <a:latin typeface="Arial" panose="020B0604020202020204" pitchFamily="34" charset="0"/>
                <a:ea typeface="Times New Roman" panose="02020603050405020304" pitchFamily="18" charset="0"/>
                <a:cs typeface="Arial" panose="020B0604020202020204" pitchFamily="34" charset="0"/>
              </a:rPr>
              <a:t>Identify common themes related to the operation of assurance and accountability in local government, with related principles and good practice;</a:t>
            </a:r>
            <a:endParaRPr lang="en-GB" sz="1500" dirty="0">
              <a:latin typeface="Arial" panose="020B0604020202020204" pitchFamily="34" charset="0"/>
              <a:ea typeface="Times New Roman" panose="02020603050405020304" pitchFamily="18" charset="0"/>
              <a:cs typeface="Times New Roman" panose="02020603050405020304" pitchFamily="18" charset="0"/>
            </a:endParaRPr>
          </a:p>
          <a:p>
            <a:pPr>
              <a:spcAft>
                <a:spcPts val="600"/>
              </a:spcAft>
              <a:buFont typeface="Arial" panose="020B0604020202020204" pitchFamily="34" charset="0"/>
              <a:buChar char="•"/>
            </a:pPr>
            <a:r>
              <a:rPr lang="en-GB" sz="1500" dirty="0">
                <a:effectLst/>
                <a:latin typeface="Arial" panose="020B0604020202020204" pitchFamily="34" charset="0"/>
                <a:ea typeface="Times New Roman" panose="02020603050405020304" pitchFamily="18" charset="0"/>
                <a:cs typeface="Arial" panose="020B0604020202020204" pitchFamily="34" charset="0"/>
              </a:rPr>
              <a:t>Inform the development of our improvement support offers.</a:t>
            </a:r>
            <a:endParaRPr lang="en-GB" sz="15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l" defTabSz="914400" rtl="0" eaLnBrk="1" fontAlgn="base" latinLnBrk="0" hangingPunct="1">
              <a:spcBef>
                <a:spcPct val="20000"/>
              </a:spcBef>
              <a:spcAft>
                <a:spcPts val="600"/>
              </a:spcAft>
              <a:buClrTx/>
              <a:buSzTx/>
              <a:buFontTx/>
              <a:buNone/>
              <a:tabLst/>
              <a:defRPr/>
            </a:pPr>
            <a:endParaRPr lang="en-GB" sz="1500"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00000"/>
              </a:lnSpc>
              <a:spcBef>
                <a:spcPct val="20000"/>
              </a:spcBef>
              <a:spcAft>
                <a:spcPts val="600"/>
              </a:spcAft>
              <a:buClrTx/>
              <a:buSzTx/>
              <a:buFontTx/>
              <a:buNone/>
              <a:tabLst/>
              <a:defRPr/>
            </a:pPr>
            <a:endParaRPr kumimoji="0" lang="en-GB" sz="1500" b="0" i="0" u="none" strike="noStrike" kern="0" cap="none" spc="0" normalizeH="0" baseline="0" noProof="0" dirty="0">
              <a:ln>
                <a:noFill/>
              </a:ln>
              <a:solidFill>
                <a:srgbClr val="000000"/>
              </a:solidFill>
              <a:effectLst/>
              <a:uLnTx/>
              <a:uFillTx/>
              <a:latin typeface="Arial"/>
              <a:ea typeface="Calibri" panose="020F0502020204030204" pitchFamily="34" charset="0"/>
            </a:endParaRPr>
          </a:p>
          <a:p>
            <a:endParaRPr lang="en-GB" sz="1500" dirty="0"/>
          </a:p>
          <a:p>
            <a:endParaRPr lang="en-GB" dirty="0"/>
          </a:p>
        </p:txBody>
      </p:sp>
    </p:spTree>
    <p:extLst>
      <p:ext uri="{BB962C8B-B14F-4D97-AF65-F5344CB8AC3E}">
        <p14:creationId xmlns:p14="http://schemas.microsoft.com/office/powerpoint/2010/main" val="2697390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D0FA9-88B0-314B-E489-5C3C04F83298}"/>
              </a:ext>
            </a:extLst>
          </p:cNvPr>
          <p:cNvSpPr>
            <a:spLocks noGrp="1"/>
          </p:cNvSpPr>
          <p:nvPr>
            <p:ph type="title"/>
          </p:nvPr>
        </p:nvSpPr>
        <p:spPr/>
        <p:txBody>
          <a:bodyPr/>
          <a:lstStyle/>
          <a:p>
            <a:r>
              <a:rPr lang="en-GB"/>
              <a:t>What do we mean by ‘assurance’?</a:t>
            </a:r>
          </a:p>
        </p:txBody>
      </p:sp>
      <p:sp>
        <p:nvSpPr>
          <p:cNvPr id="3" name="Content Placeholder 2">
            <a:extLst>
              <a:ext uri="{FF2B5EF4-FFF2-40B4-BE49-F238E27FC236}">
                <a16:creationId xmlns:a16="http://schemas.microsoft.com/office/drawing/2014/main" id="{62495500-DA22-91F1-1700-BACF728EB182}"/>
              </a:ext>
            </a:extLst>
          </p:cNvPr>
          <p:cNvSpPr>
            <a:spLocks noGrp="1"/>
          </p:cNvSpPr>
          <p:nvPr>
            <p:ph idx="1"/>
          </p:nvPr>
        </p:nvSpPr>
        <p:spPr/>
        <p:txBody>
          <a:bodyPr/>
          <a:lstStyle/>
          <a:p>
            <a:pPr marL="0" indent="0">
              <a:buNone/>
            </a:pPr>
            <a:endParaRPr lang="en-GB" dirty="0"/>
          </a:p>
          <a:p>
            <a:pPr marL="0" indent="0">
              <a:buNone/>
            </a:pPr>
            <a:r>
              <a:rPr lang="en-GB" sz="2800" dirty="0"/>
              <a:t>Information, evidence and evaluation of how local authorities are delivering their duties, functions and outcomes, which can be used to hold them to account and may give confidence.</a:t>
            </a:r>
          </a:p>
          <a:p>
            <a:pPr marL="0" indent="0">
              <a:buNone/>
            </a:pPr>
            <a:endParaRPr lang="en-GB" sz="2800" i="1" dirty="0"/>
          </a:p>
          <a:p>
            <a:pPr marL="0" indent="0">
              <a:buNone/>
            </a:pPr>
            <a:r>
              <a:rPr lang="en-GB" sz="1500" i="1" dirty="0"/>
              <a:t>There should be no assumption that assurance will always be gained – in some cases the outcome will be ‘not assured’. </a:t>
            </a:r>
          </a:p>
          <a:p>
            <a:pPr marL="0" indent="0">
              <a:buNone/>
            </a:pPr>
            <a:endParaRPr lang="en-GB" sz="1500" dirty="0"/>
          </a:p>
          <a:p>
            <a:pPr marL="0" indent="0">
              <a:buNone/>
            </a:pPr>
            <a:endParaRPr lang="en-GB" sz="2800" dirty="0"/>
          </a:p>
        </p:txBody>
      </p:sp>
    </p:spTree>
    <p:extLst>
      <p:ext uri="{BB962C8B-B14F-4D97-AF65-F5344CB8AC3E}">
        <p14:creationId xmlns:p14="http://schemas.microsoft.com/office/powerpoint/2010/main" val="1824822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03F49-68BF-0430-F225-AAA914AB5F10}"/>
              </a:ext>
            </a:extLst>
          </p:cNvPr>
          <p:cNvSpPr>
            <a:spLocks noGrp="1"/>
          </p:cNvSpPr>
          <p:nvPr>
            <p:ph type="title"/>
          </p:nvPr>
        </p:nvSpPr>
        <p:spPr/>
        <p:txBody>
          <a:bodyPr/>
          <a:lstStyle/>
          <a:p>
            <a:r>
              <a:rPr lang="en-GB"/>
              <a:t>How does ‘accountability’ work?</a:t>
            </a:r>
          </a:p>
        </p:txBody>
      </p:sp>
      <p:sp>
        <p:nvSpPr>
          <p:cNvPr id="3" name="Content Placeholder 2">
            <a:extLst>
              <a:ext uri="{FF2B5EF4-FFF2-40B4-BE49-F238E27FC236}">
                <a16:creationId xmlns:a16="http://schemas.microsoft.com/office/drawing/2014/main" id="{ACA1C962-2737-B1BD-EC3A-4D06C62F2E8C}"/>
              </a:ext>
            </a:extLst>
          </p:cNvPr>
          <p:cNvSpPr>
            <a:spLocks noGrp="1"/>
          </p:cNvSpPr>
          <p:nvPr>
            <p:ph idx="1"/>
          </p:nvPr>
        </p:nvSpPr>
        <p:spPr>
          <a:xfrm>
            <a:off x="584200" y="1956395"/>
            <a:ext cx="8915400" cy="4352925"/>
          </a:xfrm>
        </p:spPr>
        <p:txBody>
          <a:bodyPr/>
          <a:lstStyle/>
          <a:p>
            <a:pPr marL="1905" indent="0">
              <a:lnSpc>
                <a:spcPts val="1500"/>
              </a:lnSpc>
              <a:spcAft>
                <a:spcPts val="800"/>
              </a:spcAft>
              <a:buNone/>
            </a:pPr>
            <a:r>
              <a:rPr lang="en-GB" sz="1600" dirty="0">
                <a:effectLst/>
                <a:latin typeface="Arial" panose="020B0604020202020204" pitchFamily="34" charset="0"/>
                <a:ea typeface="Calibri" panose="020F0502020204030204" pitchFamily="34" charset="0"/>
                <a:cs typeface="Times New Roman" panose="02020603050405020304" pitchFamily="18" charset="0"/>
              </a:rPr>
              <a:t>There are multiple elements of accountability in local government, for example:</a:t>
            </a:r>
          </a:p>
          <a:p>
            <a:pPr marL="269875" indent="-269875">
              <a:lnSpc>
                <a:spcPts val="1500"/>
              </a:lnSpc>
              <a:spcAft>
                <a:spcPts val="800"/>
              </a:spcAft>
            </a:pPr>
            <a:r>
              <a:rPr lang="en-GB" sz="1600" dirty="0">
                <a:effectLst/>
                <a:latin typeface="Arial" panose="020B0604020202020204" pitchFamily="34" charset="0"/>
                <a:ea typeface="Calibri" panose="020F0502020204030204" pitchFamily="34" charset="0"/>
                <a:cs typeface="Times New Roman" panose="02020603050405020304" pitchFamily="18" charset="0"/>
              </a:rPr>
              <a:t>Elected members to their constituents</a:t>
            </a:r>
          </a:p>
          <a:p>
            <a:pPr marL="269875" indent="-269875">
              <a:lnSpc>
                <a:spcPts val="1500"/>
              </a:lnSpc>
              <a:spcAft>
                <a:spcPts val="800"/>
              </a:spcAft>
            </a:pPr>
            <a:r>
              <a:rPr lang="en-GB" sz="1600" dirty="0">
                <a:effectLst/>
                <a:latin typeface="Arial" panose="020B0604020202020204" pitchFamily="34" charset="0"/>
                <a:ea typeface="Calibri" panose="020F0502020204030204" pitchFamily="34" charset="0"/>
                <a:cs typeface="Times New Roman" panose="02020603050405020304" pitchFamily="18" charset="0"/>
              </a:rPr>
              <a:t>The executive to Overview and Scrutiny</a:t>
            </a:r>
          </a:p>
          <a:p>
            <a:pPr marL="269875" indent="-269875">
              <a:lnSpc>
                <a:spcPts val="1500"/>
              </a:lnSpc>
              <a:spcAft>
                <a:spcPts val="800"/>
              </a:spcAft>
            </a:pPr>
            <a:r>
              <a:rPr lang="en-GB" sz="1600" dirty="0">
                <a:effectLst/>
                <a:latin typeface="Arial" panose="020B0604020202020204" pitchFamily="34" charset="0"/>
                <a:ea typeface="Calibri" panose="020F0502020204030204" pitchFamily="34" charset="0"/>
                <a:cs typeface="Times New Roman" panose="02020603050405020304" pitchFamily="18" charset="0"/>
              </a:rPr>
              <a:t>The executive and the organisation to audit committee</a:t>
            </a:r>
          </a:p>
          <a:p>
            <a:pPr marL="269875" indent="-269875">
              <a:lnSpc>
                <a:spcPts val="1500"/>
              </a:lnSpc>
              <a:spcAft>
                <a:spcPts val="800"/>
              </a:spcAft>
            </a:pPr>
            <a:r>
              <a:rPr lang="en-GB" sz="1600" dirty="0">
                <a:effectLst/>
                <a:latin typeface="Arial" panose="020B0604020202020204" pitchFamily="34" charset="0"/>
                <a:ea typeface="Calibri" panose="020F0502020204030204" pitchFamily="34" charset="0"/>
                <a:cs typeface="Times New Roman" panose="02020603050405020304" pitchFamily="18" charset="0"/>
              </a:rPr>
              <a:t>Officers to the council (through line management)</a:t>
            </a:r>
          </a:p>
          <a:p>
            <a:pPr marL="269875" indent="-269875">
              <a:lnSpc>
                <a:spcPts val="1500"/>
              </a:lnSpc>
              <a:spcAft>
                <a:spcPts val="800"/>
              </a:spcAft>
            </a:pPr>
            <a:r>
              <a:rPr lang="en-GB" sz="1600" dirty="0">
                <a:effectLst/>
                <a:latin typeface="Arial" panose="020B0604020202020204" pitchFamily="34" charset="0"/>
                <a:ea typeface="Calibri" panose="020F0502020204030204" pitchFamily="34" charset="0"/>
                <a:cs typeface="Times New Roman" panose="02020603050405020304" pitchFamily="18" charset="0"/>
              </a:rPr>
              <a:t>Specific statutory officers to full council (through reporting responsibilities)</a:t>
            </a:r>
          </a:p>
          <a:p>
            <a:pPr marL="269875" indent="-269875">
              <a:lnSpc>
                <a:spcPts val="1500"/>
              </a:lnSpc>
              <a:spcAft>
                <a:spcPts val="800"/>
              </a:spcAft>
            </a:pPr>
            <a:r>
              <a:rPr lang="en-GB" sz="1600" dirty="0">
                <a:effectLst/>
                <a:latin typeface="Arial" panose="020B0604020202020204" pitchFamily="34" charset="0"/>
                <a:ea typeface="Calibri" panose="020F0502020204030204" pitchFamily="34" charset="0"/>
                <a:cs typeface="Times New Roman" panose="02020603050405020304" pitchFamily="18" charset="0"/>
              </a:rPr>
              <a:t>Officers to their professional bodies in relation to professional standards and conduct (where applicable)</a:t>
            </a:r>
          </a:p>
          <a:p>
            <a:pPr marL="269875" indent="-269875">
              <a:lnSpc>
                <a:spcPts val="1500"/>
              </a:lnSpc>
              <a:spcAft>
                <a:spcPts val="800"/>
              </a:spcAft>
            </a:pPr>
            <a:r>
              <a:rPr lang="en-GB" sz="1600" dirty="0">
                <a:effectLst/>
                <a:latin typeface="Arial" panose="020B0604020202020204" pitchFamily="34" charset="0"/>
                <a:ea typeface="Calibri" panose="020F0502020204030204" pitchFamily="34" charset="0"/>
                <a:cs typeface="Times New Roman" panose="02020603050405020304" pitchFamily="18" charset="0"/>
              </a:rPr>
              <a:t>The council for its stewardship of public resources (through external audit)</a:t>
            </a:r>
          </a:p>
          <a:p>
            <a:pPr marL="269875" indent="-269875">
              <a:lnSpc>
                <a:spcPts val="1500"/>
              </a:lnSpc>
              <a:spcAft>
                <a:spcPts val="800"/>
              </a:spcAft>
            </a:pPr>
            <a:r>
              <a:rPr lang="en-GB" sz="1600" dirty="0">
                <a:latin typeface="Arial" panose="020B0604020202020204" pitchFamily="34" charset="0"/>
                <a:ea typeface="Calibri" panose="020F0502020204030204" pitchFamily="34" charset="0"/>
                <a:cs typeface="Times New Roman" panose="02020603050405020304" pitchFamily="18" charset="0"/>
              </a:rPr>
              <a:t>The council to Ombudsmen/ inspectors/ regulators</a:t>
            </a:r>
            <a:endParaRPr lang="en-GB" sz="1600" dirty="0">
              <a:effectLst/>
              <a:latin typeface="Arial" panose="020B0604020202020204" pitchFamily="34" charset="0"/>
              <a:ea typeface="Calibri" panose="020F0502020204030204" pitchFamily="34" charset="0"/>
              <a:cs typeface="Times New Roman" panose="02020603050405020304" pitchFamily="18" charset="0"/>
            </a:endParaRPr>
          </a:p>
          <a:p>
            <a:pPr marL="269875" indent="-269875">
              <a:lnSpc>
                <a:spcPts val="1500"/>
              </a:lnSpc>
              <a:spcAft>
                <a:spcPts val="800"/>
              </a:spcAft>
            </a:pPr>
            <a:r>
              <a:rPr lang="en-GB" sz="1600" dirty="0">
                <a:effectLst/>
                <a:latin typeface="Arial" panose="020B0604020202020204" pitchFamily="34" charset="0"/>
                <a:ea typeface="Calibri" panose="020F0502020204030204" pitchFamily="34" charset="0"/>
                <a:cs typeface="Times New Roman" panose="02020603050405020304" pitchFamily="18" charset="0"/>
              </a:rPr>
              <a:t>The council to Government departments (through grant funding arrangements)</a:t>
            </a:r>
          </a:p>
          <a:p>
            <a:pPr marL="269875" indent="-269875">
              <a:lnSpc>
                <a:spcPts val="1500"/>
              </a:lnSpc>
              <a:spcAft>
                <a:spcPts val="800"/>
              </a:spcAft>
            </a:pPr>
            <a:r>
              <a:rPr lang="en-GB" sz="1600" dirty="0">
                <a:effectLst/>
                <a:latin typeface="Arial" panose="020B0604020202020204" pitchFamily="34" charset="0"/>
                <a:ea typeface="Calibri" panose="020F0502020204030204" pitchFamily="34" charset="0"/>
                <a:cs typeface="Times New Roman" panose="02020603050405020304" pitchFamily="18" charset="0"/>
              </a:rPr>
              <a:t>The council to parliamentary select committees (as and when required)</a:t>
            </a:r>
          </a:p>
          <a:p>
            <a:pPr marL="269875" indent="-269875">
              <a:lnSpc>
                <a:spcPts val="1500"/>
              </a:lnSpc>
              <a:spcAft>
                <a:spcPts val="800"/>
              </a:spcAft>
            </a:pPr>
            <a:r>
              <a:rPr lang="en-GB" sz="1600" dirty="0">
                <a:effectLst/>
                <a:latin typeface="Arial" panose="020B0604020202020204" pitchFamily="34" charset="0"/>
                <a:ea typeface="Calibri" panose="020F0502020204030204" pitchFamily="34" charset="0"/>
                <a:cs typeface="Times New Roman" panose="02020603050405020304" pitchFamily="18" charset="0"/>
              </a:rPr>
              <a:t>The council to the courts/ redress schemes</a:t>
            </a:r>
          </a:p>
          <a:p>
            <a:pPr marL="269875" indent="-269875">
              <a:lnSpc>
                <a:spcPts val="1500"/>
              </a:lnSpc>
              <a:spcAft>
                <a:spcPts val="800"/>
              </a:spcAft>
            </a:pPr>
            <a:r>
              <a:rPr lang="en-GB" sz="1600" dirty="0">
                <a:effectLst/>
                <a:latin typeface="Arial" panose="020B0604020202020204" pitchFamily="34" charset="0"/>
                <a:ea typeface="Calibri" panose="020F0502020204030204" pitchFamily="34" charset="0"/>
                <a:cs typeface="Times New Roman" panose="02020603050405020304" pitchFamily="18" charset="0"/>
              </a:rPr>
              <a:t>The council to wider partnerships, bodies and authorities</a:t>
            </a:r>
          </a:p>
          <a:p>
            <a:endParaRPr lang="en-GB" dirty="0"/>
          </a:p>
        </p:txBody>
      </p:sp>
    </p:spTree>
    <p:extLst>
      <p:ext uri="{BB962C8B-B14F-4D97-AF65-F5344CB8AC3E}">
        <p14:creationId xmlns:p14="http://schemas.microsoft.com/office/powerpoint/2010/main" val="16561552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80F2A-5F0A-171B-8130-2F1F3A5C6FAB}"/>
              </a:ext>
            </a:extLst>
          </p:cNvPr>
          <p:cNvSpPr>
            <a:spLocks noGrp="1"/>
          </p:cNvSpPr>
          <p:nvPr>
            <p:ph type="title"/>
          </p:nvPr>
        </p:nvSpPr>
        <p:spPr/>
        <p:txBody>
          <a:bodyPr/>
          <a:lstStyle/>
          <a:p>
            <a:r>
              <a:rPr lang="en-GB"/>
              <a:t> </a:t>
            </a:r>
          </a:p>
        </p:txBody>
      </p:sp>
      <p:sp>
        <p:nvSpPr>
          <p:cNvPr id="3" name="Content Placeholder 2">
            <a:extLst>
              <a:ext uri="{FF2B5EF4-FFF2-40B4-BE49-F238E27FC236}">
                <a16:creationId xmlns:a16="http://schemas.microsoft.com/office/drawing/2014/main" id="{71C22538-7B21-629D-3A92-91951BFBA18C}"/>
              </a:ext>
            </a:extLst>
          </p:cNvPr>
          <p:cNvSpPr>
            <a:spLocks noGrp="1"/>
          </p:cNvSpPr>
          <p:nvPr>
            <p:ph idx="1"/>
          </p:nvPr>
        </p:nvSpPr>
        <p:spPr>
          <a:xfrm>
            <a:off x="584200" y="1591733"/>
            <a:ext cx="8915400" cy="4717587"/>
          </a:xfrm>
        </p:spPr>
        <p:txBody>
          <a:bodyPr/>
          <a:lstStyle/>
          <a:p>
            <a:pPr marL="0" indent="0" algn="ctr">
              <a:buNone/>
            </a:pPr>
            <a:r>
              <a:rPr lang="en-GB" dirty="0"/>
              <a:t>We are seeking the views of the sector on the principles of assurance and accountability, examples of good practice and revised diagrams of the elements of the improvement and assurance framework on the following slides</a:t>
            </a:r>
          </a:p>
          <a:p>
            <a:pPr marL="0" indent="0" algn="ctr">
              <a:buNone/>
            </a:pPr>
            <a:endParaRPr lang="en-GB" dirty="0"/>
          </a:p>
          <a:p>
            <a:pPr marL="0" indent="0" algn="ctr">
              <a:buNone/>
            </a:pPr>
            <a:r>
              <a:rPr lang="en-GB" dirty="0">
                <a:solidFill>
                  <a:schemeClr val="accent4"/>
                </a:solidFill>
              </a:rPr>
              <a:t>We will then publish a revised version, with accompanying guidance notes, good practice examples and links to other relevant documents</a:t>
            </a:r>
          </a:p>
        </p:txBody>
      </p:sp>
    </p:spTree>
    <p:extLst>
      <p:ext uri="{BB962C8B-B14F-4D97-AF65-F5344CB8AC3E}">
        <p14:creationId xmlns:p14="http://schemas.microsoft.com/office/powerpoint/2010/main" val="2834931119"/>
      </p:ext>
    </p:extLst>
  </p:cSld>
  <p:clrMapOvr>
    <a:masterClrMapping/>
  </p:clrMapOvr>
</p:sld>
</file>

<file path=ppt/theme/theme1.xml><?xml version="1.0" encoding="utf-8"?>
<a:theme xmlns:a="http://schemas.openxmlformats.org/drawingml/2006/main" name="LGA powerpoint template NEW v2">
  <a:themeElements>
    <a:clrScheme name="Custo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8492"/>
      </a:hlink>
      <a:folHlink>
        <a:srgbClr val="008492"/>
      </a:folHlink>
    </a:clrScheme>
    <a:fontScheme name="LG Group 2">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400" b="1" i="0" u="none" strike="noStrike" cap="none" normalizeH="0" baseline="0">
            <a:ln>
              <a:noFill/>
            </a:ln>
            <a:solidFill>
              <a:schemeClr val="tx2"/>
            </a:solidFill>
            <a:effectLst/>
            <a:latin typeface="Arial" charset="0"/>
            <a:ea typeface="ＭＳ Ｐゴシック"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400" b="1" i="0" u="none" strike="noStrike" cap="none" normalizeH="0" baseline="0">
            <a:ln>
              <a:noFill/>
            </a:ln>
            <a:solidFill>
              <a:schemeClr val="tx2"/>
            </a:solidFill>
            <a:effectLst/>
            <a:latin typeface="Arial" charset="0"/>
            <a:ea typeface="ＭＳ Ｐゴシック" charset="0"/>
          </a:defRPr>
        </a:defPPr>
      </a:lstStyle>
    </a:lnDef>
  </a:objectDefaults>
  <a:extraClrSchemeLst>
    <a:extraClrScheme>
      <a:clrScheme name="LG Group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G Group 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G Group 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G Group 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G Group 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G Group 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G Group 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G Group 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G Group 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G Group 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G Group 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G Group 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5" id="{AC36AFBE-3D84-4598-95A8-5053AE9A4BD9}" vid="{B043AC7B-2445-4025-9B7B-C9DB7E6B84A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p:properties xmlns:p="http://schemas.microsoft.com/office/2006/metadata/properties" xmlns:xsi="http://www.w3.org/2001/XMLSchema-instance" xmlns:pc="http://schemas.microsoft.com/office/infopath/2007/PartnerControls">
  <documentManagement>
    <TaxCatchAll xmlns="be2d8b33-93e9-4cb7-9123-89740574f838" xsi:nil="true"/>
    <lcf76f155ced4ddcb4097134ff3c332f xmlns="fc1a79bc-35ae-433c-a685-bad8248962b6">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F2DF2F6D34E384A98E96D350D9D8BEF" ma:contentTypeVersion="12" ma:contentTypeDescription="Create a new document." ma:contentTypeScope="" ma:versionID="9b6b6498475b11e867735facf8da113e">
  <xsd:schema xmlns:xsd="http://www.w3.org/2001/XMLSchema" xmlns:xs="http://www.w3.org/2001/XMLSchema" xmlns:p="http://schemas.microsoft.com/office/2006/metadata/properties" xmlns:ns2="fc1a79bc-35ae-433c-a685-bad8248962b6" xmlns:ns3="be2d8b33-93e9-4cb7-9123-89740574f838" targetNamespace="http://schemas.microsoft.com/office/2006/metadata/properties" ma:root="true" ma:fieldsID="8d7269e35b9287cf27c7231e59bed949" ns2:_="" ns3:_="">
    <xsd:import namespace="fc1a79bc-35ae-433c-a685-bad8248962b6"/>
    <xsd:import namespace="be2d8b33-93e9-4cb7-9123-89740574f83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c1a79bc-35ae-433c-a685-bad8248962b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3323a573-f4b2-49c1-a657-d409971bfafb"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e2d8b33-93e9-4cb7-9123-89740574f83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f1c3e145-d7f3-4e49-97c1-58c3897091b4}" ma:internalName="TaxCatchAll" ma:showField="CatchAllData" ma:web="be2d8b33-93e9-4cb7-9123-89740574f83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CBAB536-FC7D-4E32-9F6A-C0C7BD54B76F}">
  <ds:schemaRefs>
    <ds:schemaRef ds:uri="http://schemas.microsoft.com/office/2006/metadata/longProperties"/>
  </ds:schemaRefs>
</ds:datastoreItem>
</file>

<file path=customXml/itemProps2.xml><?xml version="1.0" encoding="utf-8"?>
<ds:datastoreItem xmlns:ds="http://schemas.openxmlformats.org/officeDocument/2006/customXml" ds:itemID="{0372A84B-3241-4C98-9903-63736B5348BE}">
  <ds:schemaRefs>
    <ds:schemaRef ds:uri="be2d8b33-93e9-4cb7-9123-89740574f838"/>
    <ds:schemaRef ds:uri="fc1a79bc-35ae-433c-a685-bad8248962b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C2AB1564-91A5-4EDD-92C6-50F2A360BCD1}">
  <ds:schemaRefs>
    <ds:schemaRef ds:uri="be2d8b33-93e9-4cb7-9123-89740574f838"/>
    <ds:schemaRef ds:uri="fc1a79bc-35ae-433c-a685-bad8248962b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4.xml><?xml version="1.0" encoding="utf-8"?>
<ds:datastoreItem xmlns:ds="http://schemas.openxmlformats.org/officeDocument/2006/customXml" ds:itemID="{47A84DA3-0913-44CD-9840-D9EE1DB3AB9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LGA accessible powerpoint</Template>
  <TotalTime>42</TotalTime>
  <Words>2522</Words>
  <Application>Microsoft Office PowerPoint</Application>
  <PresentationFormat>A4 Paper (210x297 mm)</PresentationFormat>
  <Paragraphs>264</Paragraphs>
  <Slides>18</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18</vt:i4>
      </vt:variant>
    </vt:vector>
  </HeadingPairs>
  <TitlesOfParts>
    <vt:vector size="24" baseType="lpstr">
      <vt:lpstr>Arial</vt:lpstr>
      <vt:lpstr>Calibri</vt:lpstr>
      <vt:lpstr>Calibri Light</vt:lpstr>
      <vt:lpstr>Symbol</vt:lpstr>
      <vt:lpstr>LGA powerpoint template NEW v2</vt:lpstr>
      <vt:lpstr>Office Theme</vt:lpstr>
      <vt:lpstr>Improvement and assurance framework for local government</vt:lpstr>
      <vt:lpstr>Background</vt:lpstr>
      <vt:lpstr>Assurance and accountability in local government (1)</vt:lpstr>
      <vt:lpstr>Assurance and accountability in local government (2)</vt:lpstr>
      <vt:lpstr>What are we aiming to achieve?</vt:lpstr>
      <vt:lpstr>What have we done so far?</vt:lpstr>
      <vt:lpstr>What do we mean by ‘assurance’?</vt:lpstr>
      <vt:lpstr>How does ‘accountability’ work?</vt:lpstr>
      <vt:lpstr> </vt:lpstr>
      <vt:lpstr>Principles of assurance and accountability</vt:lpstr>
      <vt:lpstr>What does ‘good’ look like?</vt:lpstr>
      <vt:lpstr>PowerPoint Presentation</vt:lpstr>
      <vt:lpstr>PowerPoint Presentation</vt:lpstr>
      <vt:lpstr>PowerPoint Presentation</vt:lpstr>
      <vt:lpstr>PowerPoint Presentation</vt:lpstr>
      <vt:lpstr>PowerPoint Presentation</vt:lpstr>
      <vt:lpstr>Questions</vt:lpstr>
      <vt:lpstr>Any other questions or comments?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Accessible slide template</dc:title>
  <dc:creator>Jemma Goode</dc:creator>
  <cp:lastModifiedBy>Heather Wills</cp:lastModifiedBy>
  <cp:revision>1</cp:revision>
  <dcterms:created xsi:type="dcterms:W3CDTF">2022-01-12T13:45:33Z</dcterms:created>
  <dcterms:modified xsi:type="dcterms:W3CDTF">2023-10-27T08:46:31Z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C.identifier">
    <vt:lpwstr>IDEA</vt:lpwstr>
  </property>
  <property fmtid="{D5CDD505-2E9C-101B-9397-08002B2CF9AE}" pid="3" name="DC.date.issued">
    <vt:lpwstr>2010-07-26T00:00:00Z</vt:lpwstr>
  </property>
  <property fmtid="{D5CDD505-2E9C-101B-9397-08002B2CF9AE}" pid="4" name="Move to Archive">
    <vt:lpwstr>Current</vt:lpwstr>
  </property>
  <property fmtid="{D5CDD505-2E9C-101B-9397-08002B2CF9AE}" pid="5" name="DC.Description">
    <vt:lpwstr>powerpoint template</vt:lpwstr>
  </property>
  <property fmtid="{D5CDD505-2E9C-101B-9397-08002B2CF9AE}" pid="6" name="Status">
    <vt:lpwstr>[None]</vt:lpwstr>
  </property>
  <property fmtid="{D5CDD505-2E9C-101B-9397-08002B2CF9AE}" pid="7" name="DC.Author">
    <vt:lpwstr>Julia White</vt:lpwstr>
  </property>
  <property fmtid="{D5CDD505-2E9C-101B-9397-08002B2CF9AE}" pid="8" name="DC.creator">
    <vt:lpwstr>Marketing</vt:lpwstr>
  </property>
  <property fmtid="{D5CDD505-2E9C-101B-9397-08002B2CF9AE}" pid="9" name="Date">
    <vt:lpwstr>2010-07-26T00:00:00Z</vt:lpwstr>
  </property>
  <property fmtid="{D5CDD505-2E9C-101B-9397-08002B2CF9AE}" pid="10" name="DC.Language">
    <vt:lpwstr>eng</vt:lpwstr>
  </property>
  <property fmtid="{D5CDD505-2E9C-101B-9397-08002B2CF9AE}" pid="11" name="Work area">
    <vt:lpwstr/>
  </property>
  <property fmtid="{D5CDD505-2E9C-101B-9397-08002B2CF9AE}" pid="12" name="DC.Type">
    <vt:lpwstr/>
  </property>
  <property fmtid="{D5CDD505-2E9C-101B-9397-08002B2CF9AE}" pid="13" name="e-GMS.subject.keyword">
    <vt:lpwstr/>
  </property>
  <property fmtid="{D5CDD505-2E9C-101B-9397-08002B2CF9AE}" pid="14" name="LGA Template">
    <vt:lpwstr>Template</vt:lpwstr>
  </property>
  <property fmtid="{D5CDD505-2E9C-101B-9397-08002B2CF9AE}" pid="15" name="ContentTypeId">
    <vt:lpwstr>0x010100AF2DF2F6D34E384A98E96D350D9D8BEF</vt:lpwstr>
  </property>
  <property fmtid="{D5CDD505-2E9C-101B-9397-08002B2CF9AE}" pid="16" name="Order">
    <vt:r8>13200</vt:r8>
  </property>
  <property fmtid="{D5CDD505-2E9C-101B-9397-08002B2CF9AE}" pid="17" name="xd_Signature">
    <vt:bool>false</vt:bool>
  </property>
  <property fmtid="{D5CDD505-2E9C-101B-9397-08002B2CF9AE}" pid="18" name="xd_ProgID">
    <vt:lpwstr/>
  </property>
  <property fmtid="{D5CDD505-2E9C-101B-9397-08002B2CF9AE}" pid="19" name="TriggerFlowInfo">
    <vt:lpwstr/>
  </property>
  <property fmtid="{D5CDD505-2E9C-101B-9397-08002B2CF9AE}" pid="20" name="ComplianceAssetId">
    <vt:lpwstr/>
  </property>
  <property fmtid="{D5CDD505-2E9C-101B-9397-08002B2CF9AE}" pid="21" name="TemplateUrl">
    <vt:lpwstr/>
  </property>
  <property fmtid="{D5CDD505-2E9C-101B-9397-08002B2CF9AE}" pid="22" name="_ExtendedDescription">
    <vt:lpwstr/>
  </property>
  <property fmtid="{D5CDD505-2E9C-101B-9397-08002B2CF9AE}" pid="23" name="Document owner">
    <vt:lpwstr/>
  </property>
  <property fmtid="{D5CDD505-2E9C-101B-9397-08002B2CF9AE}" pid="24" name="MediaServiceImageTags">
    <vt:lpwstr/>
  </property>
</Properties>
</file>